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7" r:id="rId4"/>
  </p:sldMasterIdLst>
  <p:notesMasterIdLst>
    <p:notesMasterId r:id="rId31"/>
  </p:notesMasterIdLst>
  <p:handoutMasterIdLst>
    <p:handoutMasterId r:id="rId32"/>
  </p:handoutMasterIdLst>
  <p:sldIdLst>
    <p:sldId id="348" r:id="rId5"/>
    <p:sldId id="374" r:id="rId6"/>
    <p:sldId id="349" r:id="rId7"/>
    <p:sldId id="358" r:id="rId8"/>
    <p:sldId id="333" r:id="rId9"/>
    <p:sldId id="351" r:id="rId10"/>
    <p:sldId id="265" r:id="rId11"/>
    <p:sldId id="352" r:id="rId12"/>
    <p:sldId id="353" r:id="rId13"/>
    <p:sldId id="365" r:id="rId14"/>
    <p:sldId id="376" r:id="rId15"/>
    <p:sldId id="382" r:id="rId16"/>
    <p:sldId id="383" r:id="rId17"/>
    <p:sldId id="366" r:id="rId18"/>
    <p:sldId id="375" r:id="rId19"/>
    <p:sldId id="378" r:id="rId20"/>
    <p:sldId id="391" r:id="rId21"/>
    <p:sldId id="384" r:id="rId22"/>
    <p:sldId id="380" r:id="rId23"/>
    <p:sldId id="385" r:id="rId24"/>
    <p:sldId id="368" r:id="rId25"/>
    <p:sldId id="369" r:id="rId26"/>
    <p:sldId id="386" r:id="rId27"/>
    <p:sldId id="387" r:id="rId28"/>
    <p:sldId id="388" r:id="rId29"/>
    <p:sldId id="389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FF"/>
    <a:srgbClr val="28B1FF"/>
    <a:srgbClr val="AACEFF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6187" autoAdjust="0"/>
  </p:normalViewPr>
  <p:slideViewPr>
    <p:cSldViewPr snapToGrid="0">
      <p:cViewPr varScale="1">
        <p:scale>
          <a:sx n="118" d="100"/>
          <a:sy n="118" d="100"/>
        </p:scale>
        <p:origin x="108" y="4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67A9BF-43AC-4361-ADDD-9709433E854B}" type="doc">
      <dgm:prSet loTypeId="urn:microsoft.com/office/officeart/2011/layout/ConvergingText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8885E5-A168-4E9A-B9BC-9F7114814E4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0F010F-BCB5-4DA4-9188-F11560670694}" type="parTrans" cxnId="{C417F70D-61C1-4DC8-949A-F583FB3E59DA}">
      <dgm:prSet/>
      <dgm:spPr/>
      <dgm:t>
        <a:bodyPr/>
        <a:lstStyle/>
        <a:p>
          <a:endParaRPr lang="en-US"/>
        </a:p>
      </dgm:t>
    </dgm:pt>
    <dgm:pt modelId="{78F2F9C0-1EB6-4055-B9CA-DFEC7ACBA30F}" type="sibTrans" cxnId="{C417F70D-61C1-4DC8-949A-F583FB3E59DA}">
      <dgm:prSet/>
      <dgm:spPr/>
      <dgm:t>
        <a:bodyPr/>
        <a:lstStyle/>
        <a:p>
          <a:endParaRPr lang="en-US"/>
        </a:p>
      </dgm:t>
    </dgm:pt>
    <dgm:pt modelId="{117CAC30-939B-4560-B2C9-2AF866B3895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19F9EF4-1C85-45BD-AD96-BC261D7CEC96}" type="parTrans" cxnId="{5FA53EAB-E36B-41C2-9573-2AB1812D3F06}">
      <dgm:prSet/>
      <dgm:spPr/>
      <dgm:t>
        <a:bodyPr/>
        <a:lstStyle/>
        <a:p>
          <a:endParaRPr lang="en-US"/>
        </a:p>
      </dgm:t>
    </dgm:pt>
    <dgm:pt modelId="{9F35BBAB-0243-4B66-99B7-63E298A3F991}" type="sibTrans" cxnId="{5FA53EAB-E36B-41C2-9573-2AB1812D3F06}">
      <dgm:prSet/>
      <dgm:spPr/>
      <dgm:t>
        <a:bodyPr/>
        <a:lstStyle/>
        <a:p>
          <a:endParaRPr lang="en-US"/>
        </a:p>
      </dgm:t>
    </dgm:pt>
    <dgm:pt modelId="{35631795-655E-4D7B-AE53-51922A319D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C583718-53E6-4CB7-9853-1DD60A0E4889}" type="sibTrans" cxnId="{6A6DADB4-187E-4798-8BE9-072A3823371E}">
      <dgm:prSet/>
      <dgm:spPr/>
      <dgm:t>
        <a:bodyPr/>
        <a:lstStyle/>
        <a:p>
          <a:endParaRPr lang="en-US"/>
        </a:p>
      </dgm:t>
    </dgm:pt>
    <dgm:pt modelId="{76193E4A-6600-405A-90ED-3CC21ACF7D67}" type="parTrans" cxnId="{6A6DADB4-187E-4798-8BE9-072A3823371E}">
      <dgm:prSet/>
      <dgm:spPr/>
      <dgm:t>
        <a:bodyPr/>
        <a:lstStyle/>
        <a:p>
          <a:endParaRPr lang="en-US"/>
        </a:p>
      </dgm:t>
    </dgm:pt>
    <dgm:pt modelId="{76AA7ACA-6F39-4D4B-BADC-D543EFB222F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A27D512-5840-423F-8E83-34B53A569972}" type="sibTrans" cxnId="{E3E4343D-B8D4-417A-B195-264EB52F9676}">
      <dgm:prSet/>
      <dgm:spPr/>
      <dgm:t>
        <a:bodyPr/>
        <a:lstStyle/>
        <a:p>
          <a:endParaRPr lang="en-US"/>
        </a:p>
      </dgm:t>
    </dgm:pt>
    <dgm:pt modelId="{FD89FCE7-80E8-4143-92C8-387CA5F97C34}" type="parTrans" cxnId="{E3E4343D-B8D4-417A-B195-264EB52F9676}">
      <dgm:prSet/>
      <dgm:spPr/>
      <dgm:t>
        <a:bodyPr/>
        <a:lstStyle/>
        <a:p>
          <a:endParaRPr lang="en-US"/>
        </a:p>
      </dgm:t>
    </dgm:pt>
    <dgm:pt modelId="{C8B87D72-64D9-48C7-ABD7-A111FCF1C555}" type="pres">
      <dgm:prSet presAssocID="{FA67A9BF-43AC-4361-ADDD-9709433E854B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1D206D-1691-4DDE-8FB5-43B8888214C8}" type="pres">
      <dgm:prSet presAssocID="{35631795-655E-4D7B-AE53-51922A319DA4}" presName="composite" presStyleCnt="0"/>
      <dgm:spPr/>
    </dgm:pt>
    <dgm:pt modelId="{F4424187-4ED1-496B-9C78-DBC661BF37B3}" type="pres">
      <dgm:prSet presAssocID="{35631795-655E-4D7B-AE53-51922A319DA4}" presName="ParentAccent1" presStyleLbl="alignNode1" presStyleIdx="0" presStyleCnt="34"/>
      <dgm:spPr/>
    </dgm:pt>
    <dgm:pt modelId="{009E929B-F16D-424A-9486-3AB66E5F0A70}" type="pres">
      <dgm:prSet presAssocID="{35631795-655E-4D7B-AE53-51922A319DA4}" presName="ParentAccent2" presStyleLbl="alignNode1" presStyleIdx="1" presStyleCnt="34"/>
      <dgm:spPr/>
    </dgm:pt>
    <dgm:pt modelId="{F6A38A7E-BC42-42EE-A4DC-F95C7D46D43E}" type="pres">
      <dgm:prSet presAssocID="{35631795-655E-4D7B-AE53-51922A319DA4}" presName="ParentAccent3" presStyleLbl="alignNode1" presStyleIdx="2" presStyleCnt="34"/>
      <dgm:spPr/>
    </dgm:pt>
    <dgm:pt modelId="{FB7D107C-58CB-44FA-AF50-04E9EAAC4D2A}" type="pres">
      <dgm:prSet presAssocID="{35631795-655E-4D7B-AE53-51922A319DA4}" presName="ParentAccent4" presStyleLbl="alignNode1" presStyleIdx="3" presStyleCnt="34"/>
      <dgm:spPr/>
    </dgm:pt>
    <dgm:pt modelId="{49950D2B-A1A1-4432-8D3B-ACFFA7257E0C}" type="pres">
      <dgm:prSet presAssocID="{35631795-655E-4D7B-AE53-51922A319DA4}" presName="ParentAccent5" presStyleLbl="alignNode1" presStyleIdx="4" presStyleCnt="34"/>
      <dgm:spPr/>
    </dgm:pt>
    <dgm:pt modelId="{586E4625-19C1-4D02-AE82-3B67C7020ADD}" type="pres">
      <dgm:prSet presAssocID="{35631795-655E-4D7B-AE53-51922A319DA4}" presName="ParentAccent6" presStyleLbl="alignNode1" presStyleIdx="5" presStyleCnt="34"/>
      <dgm:spPr/>
    </dgm:pt>
    <dgm:pt modelId="{197E5DFF-585C-4E00-9953-4A798B51FC8E}" type="pres">
      <dgm:prSet presAssocID="{35631795-655E-4D7B-AE53-51922A319DA4}" presName="ParentAccent7" presStyleLbl="alignNode1" presStyleIdx="6" presStyleCnt="34"/>
      <dgm:spPr/>
    </dgm:pt>
    <dgm:pt modelId="{AD49968B-C591-4C74-AC15-F8AABD9932F5}" type="pres">
      <dgm:prSet presAssocID="{35631795-655E-4D7B-AE53-51922A319DA4}" presName="ParentAccent8" presStyleLbl="alignNode1" presStyleIdx="7" presStyleCnt="34"/>
      <dgm:spPr/>
    </dgm:pt>
    <dgm:pt modelId="{0D44DBAA-EAB2-4169-BA88-E14C88231228}" type="pres">
      <dgm:prSet presAssocID="{35631795-655E-4D7B-AE53-51922A319DA4}" presName="ParentAccent9" presStyleLbl="alignNode1" presStyleIdx="8" presStyleCnt="34"/>
      <dgm:spPr/>
    </dgm:pt>
    <dgm:pt modelId="{4854CA1B-35EE-45C7-8F4C-8B2949BFEFC9}" type="pres">
      <dgm:prSet presAssocID="{35631795-655E-4D7B-AE53-51922A319DA4}" presName="ParentAccent10" presStyleLbl="alignNode1" presStyleIdx="9" presStyleCnt="34"/>
      <dgm:spPr/>
    </dgm:pt>
    <dgm:pt modelId="{E899E9FB-DEEA-49E6-A1A0-5489353845AA}" type="pres">
      <dgm:prSet presAssocID="{35631795-655E-4D7B-AE53-51922A319DA4}" presName="Parent" presStyleLbl="alignNode1" presStyleIdx="10" presStyleCnt="34" custScaleX="79978" custScaleY="79970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C8C03-4300-4D44-A4C7-F9A6EB6352E1}" type="pres">
      <dgm:prSet presAssocID="{76AA7ACA-6F39-4D4B-BADC-D543EFB222F6}" presName="Child1Accent1" presStyleLbl="alignNode1" presStyleIdx="11" presStyleCnt="34"/>
      <dgm:spPr/>
    </dgm:pt>
    <dgm:pt modelId="{F8824195-E7FA-494A-8F38-8A70072CF9B7}" type="pres">
      <dgm:prSet presAssocID="{76AA7ACA-6F39-4D4B-BADC-D543EFB222F6}" presName="Child1Accent2" presStyleLbl="alignNode1" presStyleIdx="12" presStyleCnt="34"/>
      <dgm:spPr/>
    </dgm:pt>
    <dgm:pt modelId="{CD1458F5-A083-48CC-A040-42AF1F4C7236}" type="pres">
      <dgm:prSet presAssocID="{76AA7ACA-6F39-4D4B-BADC-D543EFB222F6}" presName="Child1Accent3" presStyleLbl="alignNode1" presStyleIdx="13" presStyleCnt="34"/>
      <dgm:spPr/>
    </dgm:pt>
    <dgm:pt modelId="{81B93011-F4FA-4576-ADB6-D08CFB767A21}" type="pres">
      <dgm:prSet presAssocID="{76AA7ACA-6F39-4D4B-BADC-D543EFB222F6}" presName="Child1Accent4" presStyleLbl="alignNode1" presStyleIdx="14" presStyleCnt="34"/>
      <dgm:spPr/>
    </dgm:pt>
    <dgm:pt modelId="{0E8DC182-BDFB-4879-8B3B-93990898DDD2}" type="pres">
      <dgm:prSet presAssocID="{76AA7ACA-6F39-4D4B-BADC-D543EFB222F6}" presName="Child1Accent5" presStyleLbl="alignNode1" presStyleIdx="15" presStyleCnt="34"/>
      <dgm:spPr/>
    </dgm:pt>
    <dgm:pt modelId="{EE3646D6-0435-47B3-9C96-10BBE727E592}" type="pres">
      <dgm:prSet presAssocID="{76AA7ACA-6F39-4D4B-BADC-D543EFB222F6}" presName="Child1Accent6" presStyleLbl="alignNode1" presStyleIdx="16" presStyleCnt="34"/>
      <dgm:spPr/>
    </dgm:pt>
    <dgm:pt modelId="{CC9398D3-D0EC-4C9C-84AE-1805980F01EE}" type="pres">
      <dgm:prSet presAssocID="{76AA7ACA-6F39-4D4B-BADC-D543EFB222F6}" presName="Child1Accent7" presStyleLbl="alignNode1" presStyleIdx="17" presStyleCnt="34"/>
      <dgm:spPr/>
    </dgm:pt>
    <dgm:pt modelId="{07846C4C-172B-46F5-B66A-FF897C09328A}" type="pres">
      <dgm:prSet presAssocID="{76AA7ACA-6F39-4D4B-BADC-D543EFB222F6}" presName="Child1Accent8" presStyleLbl="alignNode1" presStyleIdx="18" presStyleCnt="34"/>
      <dgm:spPr/>
    </dgm:pt>
    <dgm:pt modelId="{4056DB87-AE82-4C08-85CB-FDA263E50838}" type="pres">
      <dgm:prSet presAssocID="{76AA7ACA-6F39-4D4B-BADC-D543EFB222F6}" presName="Child1Accent9" presStyleLbl="alignNode1" presStyleIdx="19" presStyleCnt="34"/>
      <dgm:spPr/>
    </dgm:pt>
    <dgm:pt modelId="{106E0467-F3D0-4C2A-B11E-05E3473DEF46}" type="pres">
      <dgm:prSet presAssocID="{76AA7ACA-6F39-4D4B-BADC-D543EFB222F6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A5F07-0D5F-4A41-80CC-9F11E79184D0}" type="pres">
      <dgm:prSet presAssocID="{048885E5-A168-4E9A-B9BC-9F7114814E42}" presName="Child2Accent1" presStyleLbl="alignNode1" presStyleIdx="20" presStyleCnt="34"/>
      <dgm:spPr/>
    </dgm:pt>
    <dgm:pt modelId="{C13B2658-4A2F-4944-B59A-8D08A945AC10}" type="pres">
      <dgm:prSet presAssocID="{048885E5-A168-4E9A-B9BC-9F7114814E42}" presName="Child2Accent2" presStyleLbl="alignNode1" presStyleIdx="21" presStyleCnt="34"/>
      <dgm:spPr/>
    </dgm:pt>
    <dgm:pt modelId="{FAFE395E-9282-4C3D-B2C5-BFFB08897E8D}" type="pres">
      <dgm:prSet presAssocID="{048885E5-A168-4E9A-B9BC-9F7114814E42}" presName="Child2Accent3" presStyleLbl="alignNode1" presStyleIdx="22" presStyleCnt="34"/>
      <dgm:spPr/>
    </dgm:pt>
    <dgm:pt modelId="{6628C06A-B83A-413C-8184-F9424D828CB3}" type="pres">
      <dgm:prSet presAssocID="{048885E5-A168-4E9A-B9BC-9F7114814E42}" presName="Child2Accent4" presStyleLbl="alignNode1" presStyleIdx="23" presStyleCnt="34"/>
      <dgm:spPr/>
    </dgm:pt>
    <dgm:pt modelId="{A4B23082-9CF7-483F-AC3F-E2ABD79D050A}" type="pres">
      <dgm:prSet presAssocID="{048885E5-A168-4E9A-B9BC-9F7114814E42}" presName="Child2Accent5" presStyleLbl="alignNode1" presStyleIdx="24" presStyleCnt="34"/>
      <dgm:spPr/>
    </dgm:pt>
    <dgm:pt modelId="{F54A5B41-B9D0-4399-9A3C-155ABB267550}" type="pres">
      <dgm:prSet presAssocID="{048885E5-A168-4E9A-B9BC-9F7114814E42}" presName="Child2Accent6" presStyleLbl="alignNode1" presStyleIdx="25" presStyleCnt="34"/>
      <dgm:spPr/>
    </dgm:pt>
    <dgm:pt modelId="{03AFDFDA-A49E-4116-B2B6-38E15A719D5D}" type="pres">
      <dgm:prSet presAssocID="{048885E5-A168-4E9A-B9BC-9F7114814E42}" presName="Child2Accent7" presStyleLbl="alignNode1" presStyleIdx="26" presStyleCnt="34"/>
      <dgm:spPr/>
    </dgm:pt>
    <dgm:pt modelId="{8E7FC2AC-EF0E-4BEA-A738-2E3AEBED19D5}" type="pres">
      <dgm:prSet presAssocID="{048885E5-A168-4E9A-B9BC-9F7114814E42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32FDF-EE03-48B6-AD2B-8E10244A96E2}" type="pres">
      <dgm:prSet presAssocID="{117CAC30-939B-4560-B2C9-2AF866B3895F}" presName="Child3Accent1" presStyleLbl="alignNode1" presStyleIdx="27" presStyleCnt="34"/>
      <dgm:spPr/>
    </dgm:pt>
    <dgm:pt modelId="{064C24B4-E794-4635-AB96-5C1CEFF5CA92}" type="pres">
      <dgm:prSet presAssocID="{117CAC30-939B-4560-B2C9-2AF866B3895F}" presName="Child3Accent2" presStyleLbl="alignNode1" presStyleIdx="28" presStyleCnt="34"/>
      <dgm:spPr/>
    </dgm:pt>
    <dgm:pt modelId="{32C39025-C506-415C-938F-FA745843F182}" type="pres">
      <dgm:prSet presAssocID="{117CAC30-939B-4560-B2C9-2AF866B3895F}" presName="Child3Accent3" presStyleLbl="alignNode1" presStyleIdx="29" presStyleCnt="34"/>
      <dgm:spPr/>
    </dgm:pt>
    <dgm:pt modelId="{1363F8F4-8153-4E75-9D03-BCBF01B94EAA}" type="pres">
      <dgm:prSet presAssocID="{117CAC30-939B-4560-B2C9-2AF866B3895F}" presName="Child3Accent4" presStyleLbl="alignNode1" presStyleIdx="30" presStyleCnt="34"/>
      <dgm:spPr/>
    </dgm:pt>
    <dgm:pt modelId="{8674F235-15C9-4185-9F03-68750B31B22D}" type="pres">
      <dgm:prSet presAssocID="{117CAC30-939B-4560-B2C9-2AF866B3895F}" presName="Child3Accent5" presStyleLbl="alignNode1" presStyleIdx="31" presStyleCnt="34"/>
      <dgm:spPr/>
    </dgm:pt>
    <dgm:pt modelId="{9B44A2BE-877C-45D2-A77E-5A2D46AF28BF}" type="pres">
      <dgm:prSet presAssocID="{117CAC30-939B-4560-B2C9-2AF866B3895F}" presName="Child3Accent6" presStyleLbl="alignNode1" presStyleIdx="32" presStyleCnt="34"/>
      <dgm:spPr/>
    </dgm:pt>
    <dgm:pt modelId="{0954AE09-D4C0-4145-A702-B90F4AE6D181}" type="pres">
      <dgm:prSet presAssocID="{117CAC30-939B-4560-B2C9-2AF866B3895F}" presName="Child3Accent7" presStyleLbl="alignNode1" presStyleIdx="33" presStyleCnt="34"/>
      <dgm:spPr/>
    </dgm:pt>
    <dgm:pt modelId="{EAE895C5-7408-4C6B-8940-637ACADB52AE}" type="pres">
      <dgm:prSet presAssocID="{117CAC30-939B-4560-B2C9-2AF866B3895F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BC1BFA-5395-432D-8A19-C198D44B917E}" type="presOf" srcId="{FA67A9BF-43AC-4361-ADDD-9709433E854B}" destId="{C8B87D72-64D9-48C7-ABD7-A111FCF1C555}" srcOrd="0" destOrd="0" presId="urn:microsoft.com/office/officeart/2011/layout/ConvergingText"/>
    <dgm:cxn modelId="{98A9C79D-E789-452B-BC5F-9DDB601B34D2}" type="presOf" srcId="{76AA7ACA-6F39-4D4B-BADC-D543EFB222F6}" destId="{106E0467-F3D0-4C2A-B11E-05E3473DEF46}" srcOrd="0" destOrd="0" presId="urn:microsoft.com/office/officeart/2011/layout/ConvergingText"/>
    <dgm:cxn modelId="{E3E4343D-B8D4-417A-B195-264EB52F9676}" srcId="{35631795-655E-4D7B-AE53-51922A319DA4}" destId="{76AA7ACA-6F39-4D4B-BADC-D543EFB222F6}" srcOrd="0" destOrd="0" parTransId="{FD89FCE7-80E8-4143-92C8-387CA5F97C34}" sibTransId="{BA27D512-5840-423F-8E83-34B53A569972}"/>
    <dgm:cxn modelId="{521039EB-A48B-4D45-A0D3-68B64CF5AB93}" type="presOf" srcId="{048885E5-A168-4E9A-B9BC-9F7114814E42}" destId="{8E7FC2AC-EF0E-4BEA-A738-2E3AEBED19D5}" srcOrd="0" destOrd="0" presId="urn:microsoft.com/office/officeart/2011/layout/ConvergingText"/>
    <dgm:cxn modelId="{6A6DADB4-187E-4798-8BE9-072A3823371E}" srcId="{FA67A9BF-43AC-4361-ADDD-9709433E854B}" destId="{35631795-655E-4D7B-AE53-51922A319DA4}" srcOrd="0" destOrd="0" parTransId="{76193E4A-6600-405A-90ED-3CC21ACF7D67}" sibTransId="{6C583718-53E6-4CB7-9853-1DD60A0E4889}"/>
    <dgm:cxn modelId="{5FA53EAB-E36B-41C2-9573-2AB1812D3F06}" srcId="{35631795-655E-4D7B-AE53-51922A319DA4}" destId="{117CAC30-939B-4560-B2C9-2AF866B3895F}" srcOrd="2" destOrd="0" parTransId="{119F9EF4-1C85-45BD-AD96-BC261D7CEC96}" sibTransId="{9F35BBAB-0243-4B66-99B7-63E298A3F991}"/>
    <dgm:cxn modelId="{BC7709FC-F389-4A8A-9A0C-1DA8738791DF}" type="presOf" srcId="{35631795-655E-4D7B-AE53-51922A319DA4}" destId="{E899E9FB-DEEA-49E6-A1A0-5489353845AA}" srcOrd="0" destOrd="0" presId="urn:microsoft.com/office/officeart/2011/layout/ConvergingText"/>
    <dgm:cxn modelId="{57DBF8E0-DCDE-415A-8487-DDE6A416D05D}" type="presOf" srcId="{117CAC30-939B-4560-B2C9-2AF866B3895F}" destId="{EAE895C5-7408-4C6B-8940-637ACADB52AE}" srcOrd="0" destOrd="0" presId="urn:microsoft.com/office/officeart/2011/layout/ConvergingText"/>
    <dgm:cxn modelId="{C417F70D-61C1-4DC8-949A-F583FB3E59DA}" srcId="{35631795-655E-4D7B-AE53-51922A319DA4}" destId="{048885E5-A168-4E9A-B9BC-9F7114814E42}" srcOrd="1" destOrd="0" parTransId="{460F010F-BCB5-4DA4-9188-F11560670694}" sibTransId="{78F2F9C0-1EB6-4055-B9CA-DFEC7ACBA30F}"/>
    <dgm:cxn modelId="{501978F1-430F-4213-8A54-D0CA22359532}" type="presParOf" srcId="{C8B87D72-64D9-48C7-ABD7-A111FCF1C555}" destId="{D21D206D-1691-4DDE-8FB5-43B8888214C8}" srcOrd="0" destOrd="0" presId="urn:microsoft.com/office/officeart/2011/layout/ConvergingText"/>
    <dgm:cxn modelId="{06483325-69C0-4A52-BB9C-0F52D9EF4A29}" type="presParOf" srcId="{D21D206D-1691-4DDE-8FB5-43B8888214C8}" destId="{F4424187-4ED1-496B-9C78-DBC661BF37B3}" srcOrd="0" destOrd="0" presId="urn:microsoft.com/office/officeart/2011/layout/ConvergingText"/>
    <dgm:cxn modelId="{86BCF310-6496-4BCD-B0C4-1ADCE7AE8859}" type="presParOf" srcId="{D21D206D-1691-4DDE-8FB5-43B8888214C8}" destId="{009E929B-F16D-424A-9486-3AB66E5F0A70}" srcOrd="1" destOrd="0" presId="urn:microsoft.com/office/officeart/2011/layout/ConvergingText"/>
    <dgm:cxn modelId="{01D1A38C-9FD2-4BF5-9AAC-8D30FAA7DDF5}" type="presParOf" srcId="{D21D206D-1691-4DDE-8FB5-43B8888214C8}" destId="{F6A38A7E-BC42-42EE-A4DC-F95C7D46D43E}" srcOrd="2" destOrd="0" presId="urn:microsoft.com/office/officeart/2011/layout/ConvergingText"/>
    <dgm:cxn modelId="{DFD63DD6-D669-4BA0-BFFD-1BADDEA59E70}" type="presParOf" srcId="{D21D206D-1691-4DDE-8FB5-43B8888214C8}" destId="{FB7D107C-58CB-44FA-AF50-04E9EAAC4D2A}" srcOrd="3" destOrd="0" presId="urn:microsoft.com/office/officeart/2011/layout/ConvergingText"/>
    <dgm:cxn modelId="{2BB4F555-4EF1-47B9-8212-D8904AEE5F0D}" type="presParOf" srcId="{D21D206D-1691-4DDE-8FB5-43B8888214C8}" destId="{49950D2B-A1A1-4432-8D3B-ACFFA7257E0C}" srcOrd="4" destOrd="0" presId="urn:microsoft.com/office/officeart/2011/layout/ConvergingText"/>
    <dgm:cxn modelId="{DBAE7A86-A0E6-456F-A15D-72C28FA0FDE3}" type="presParOf" srcId="{D21D206D-1691-4DDE-8FB5-43B8888214C8}" destId="{586E4625-19C1-4D02-AE82-3B67C7020ADD}" srcOrd="5" destOrd="0" presId="urn:microsoft.com/office/officeart/2011/layout/ConvergingText"/>
    <dgm:cxn modelId="{F2A8DA8C-7064-48A0-B577-F0D662D45CCC}" type="presParOf" srcId="{D21D206D-1691-4DDE-8FB5-43B8888214C8}" destId="{197E5DFF-585C-4E00-9953-4A798B51FC8E}" srcOrd="6" destOrd="0" presId="urn:microsoft.com/office/officeart/2011/layout/ConvergingText"/>
    <dgm:cxn modelId="{A6899394-3B5E-4007-9A14-8DE14F6F0B5E}" type="presParOf" srcId="{D21D206D-1691-4DDE-8FB5-43B8888214C8}" destId="{AD49968B-C591-4C74-AC15-F8AABD9932F5}" srcOrd="7" destOrd="0" presId="urn:microsoft.com/office/officeart/2011/layout/ConvergingText"/>
    <dgm:cxn modelId="{0E64F2D2-92F3-4C59-9DBD-55C9E50DAABE}" type="presParOf" srcId="{D21D206D-1691-4DDE-8FB5-43B8888214C8}" destId="{0D44DBAA-EAB2-4169-BA88-E14C88231228}" srcOrd="8" destOrd="0" presId="urn:microsoft.com/office/officeart/2011/layout/ConvergingText"/>
    <dgm:cxn modelId="{4048586B-3725-4948-9BB7-DB646B5A6F60}" type="presParOf" srcId="{D21D206D-1691-4DDE-8FB5-43B8888214C8}" destId="{4854CA1B-35EE-45C7-8F4C-8B2949BFEFC9}" srcOrd="9" destOrd="0" presId="urn:microsoft.com/office/officeart/2011/layout/ConvergingText"/>
    <dgm:cxn modelId="{FE59F332-BB95-4BB7-9B59-59C962A9E53E}" type="presParOf" srcId="{D21D206D-1691-4DDE-8FB5-43B8888214C8}" destId="{E899E9FB-DEEA-49E6-A1A0-5489353845AA}" srcOrd="10" destOrd="0" presId="urn:microsoft.com/office/officeart/2011/layout/ConvergingText"/>
    <dgm:cxn modelId="{7C14CA30-1708-47B5-A134-F61FC3EBBEAB}" type="presParOf" srcId="{D21D206D-1691-4DDE-8FB5-43B8888214C8}" destId="{F48C8C03-4300-4D44-A4C7-F9A6EB6352E1}" srcOrd="11" destOrd="0" presId="urn:microsoft.com/office/officeart/2011/layout/ConvergingText"/>
    <dgm:cxn modelId="{7CF4611C-4032-46F2-B900-00065F92BD49}" type="presParOf" srcId="{D21D206D-1691-4DDE-8FB5-43B8888214C8}" destId="{F8824195-E7FA-494A-8F38-8A70072CF9B7}" srcOrd="12" destOrd="0" presId="urn:microsoft.com/office/officeart/2011/layout/ConvergingText"/>
    <dgm:cxn modelId="{2B3B68AD-72A8-45CD-973D-650CE18B42F3}" type="presParOf" srcId="{D21D206D-1691-4DDE-8FB5-43B8888214C8}" destId="{CD1458F5-A083-48CC-A040-42AF1F4C7236}" srcOrd="13" destOrd="0" presId="urn:microsoft.com/office/officeart/2011/layout/ConvergingText"/>
    <dgm:cxn modelId="{6A025DB1-0078-40A0-B2EB-7D5BC21939D3}" type="presParOf" srcId="{D21D206D-1691-4DDE-8FB5-43B8888214C8}" destId="{81B93011-F4FA-4576-ADB6-D08CFB767A21}" srcOrd="14" destOrd="0" presId="urn:microsoft.com/office/officeart/2011/layout/ConvergingText"/>
    <dgm:cxn modelId="{51E7C11E-E466-4866-9C82-71B0EBFA2705}" type="presParOf" srcId="{D21D206D-1691-4DDE-8FB5-43B8888214C8}" destId="{0E8DC182-BDFB-4879-8B3B-93990898DDD2}" srcOrd="15" destOrd="0" presId="urn:microsoft.com/office/officeart/2011/layout/ConvergingText"/>
    <dgm:cxn modelId="{C9C634B0-CEB2-4D44-962D-2E4EBD4DA5A2}" type="presParOf" srcId="{D21D206D-1691-4DDE-8FB5-43B8888214C8}" destId="{EE3646D6-0435-47B3-9C96-10BBE727E592}" srcOrd="16" destOrd="0" presId="urn:microsoft.com/office/officeart/2011/layout/ConvergingText"/>
    <dgm:cxn modelId="{AEA6AA40-5AF2-41FB-A675-545E774CA58A}" type="presParOf" srcId="{D21D206D-1691-4DDE-8FB5-43B8888214C8}" destId="{CC9398D3-D0EC-4C9C-84AE-1805980F01EE}" srcOrd="17" destOrd="0" presId="urn:microsoft.com/office/officeart/2011/layout/ConvergingText"/>
    <dgm:cxn modelId="{6623FBFF-F605-4207-87A0-5A8D4FB49B30}" type="presParOf" srcId="{D21D206D-1691-4DDE-8FB5-43B8888214C8}" destId="{07846C4C-172B-46F5-B66A-FF897C09328A}" srcOrd="18" destOrd="0" presId="urn:microsoft.com/office/officeart/2011/layout/ConvergingText"/>
    <dgm:cxn modelId="{7B91D6EA-BACE-43C9-94E6-4929BDB449EC}" type="presParOf" srcId="{D21D206D-1691-4DDE-8FB5-43B8888214C8}" destId="{4056DB87-AE82-4C08-85CB-FDA263E50838}" srcOrd="19" destOrd="0" presId="urn:microsoft.com/office/officeart/2011/layout/ConvergingText"/>
    <dgm:cxn modelId="{E608B51A-B141-4D6D-8EBD-493B59637BF0}" type="presParOf" srcId="{D21D206D-1691-4DDE-8FB5-43B8888214C8}" destId="{106E0467-F3D0-4C2A-B11E-05E3473DEF46}" srcOrd="20" destOrd="0" presId="urn:microsoft.com/office/officeart/2011/layout/ConvergingText"/>
    <dgm:cxn modelId="{B036543C-1478-41C5-849D-4707295C0AAD}" type="presParOf" srcId="{D21D206D-1691-4DDE-8FB5-43B8888214C8}" destId="{2FCA5F07-0D5F-4A41-80CC-9F11E79184D0}" srcOrd="21" destOrd="0" presId="urn:microsoft.com/office/officeart/2011/layout/ConvergingText"/>
    <dgm:cxn modelId="{A2EEF0EB-29E5-4413-AD24-8385C13F3297}" type="presParOf" srcId="{D21D206D-1691-4DDE-8FB5-43B8888214C8}" destId="{C13B2658-4A2F-4944-B59A-8D08A945AC10}" srcOrd="22" destOrd="0" presId="urn:microsoft.com/office/officeart/2011/layout/ConvergingText"/>
    <dgm:cxn modelId="{A4898C54-D254-4613-9508-9FAC7402D9EB}" type="presParOf" srcId="{D21D206D-1691-4DDE-8FB5-43B8888214C8}" destId="{FAFE395E-9282-4C3D-B2C5-BFFB08897E8D}" srcOrd="23" destOrd="0" presId="urn:microsoft.com/office/officeart/2011/layout/ConvergingText"/>
    <dgm:cxn modelId="{18FEB272-8FFF-4B78-BC9C-F5577D63592F}" type="presParOf" srcId="{D21D206D-1691-4DDE-8FB5-43B8888214C8}" destId="{6628C06A-B83A-413C-8184-F9424D828CB3}" srcOrd="24" destOrd="0" presId="urn:microsoft.com/office/officeart/2011/layout/ConvergingText"/>
    <dgm:cxn modelId="{343E4DC3-9605-41C8-BF11-4A56637B5840}" type="presParOf" srcId="{D21D206D-1691-4DDE-8FB5-43B8888214C8}" destId="{A4B23082-9CF7-483F-AC3F-E2ABD79D050A}" srcOrd="25" destOrd="0" presId="urn:microsoft.com/office/officeart/2011/layout/ConvergingText"/>
    <dgm:cxn modelId="{32F7E4C1-F3D1-4E50-BFE1-D61CEAA442DB}" type="presParOf" srcId="{D21D206D-1691-4DDE-8FB5-43B8888214C8}" destId="{F54A5B41-B9D0-4399-9A3C-155ABB267550}" srcOrd="26" destOrd="0" presId="urn:microsoft.com/office/officeart/2011/layout/ConvergingText"/>
    <dgm:cxn modelId="{A2F65FFC-72D0-4502-A8AC-AB5D556DBDFC}" type="presParOf" srcId="{D21D206D-1691-4DDE-8FB5-43B8888214C8}" destId="{03AFDFDA-A49E-4116-B2B6-38E15A719D5D}" srcOrd="27" destOrd="0" presId="urn:microsoft.com/office/officeart/2011/layout/ConvergingText"/>
    <dgm:cxn modelId="{0D179808-5789-4EAC-B470-8EDBFB1D4008}" type="presParOf" srcId="{D21D206D-1691-4DDE-8FB5-43B8888214C8}" destId="{8E7FC2AC-EF0E-4BEA-A738-2E3AEBED19D5}" srcOrd="28" destOrd="0" presId="urn:microsoft.com/office/officeart/2011/layout/ConvergingText"/>
    <dgm:cxn modelId="{49417B1B-AA2B-40F4-BB0C-CD1145BC4902}" type="presParOf" srcId="{D21D206D-1691-4DDE-8FB5-43B8888214C8}" destId="{51032FDF-EE03-48B6-AD2B-8E10244A96E2}" srcOrd="29" destOrd="0" presId="urn:microsoft.com/office/officeart/2011/layout/ConvergingText"/>
    <dgm:cxn modelId="{27C7F8D1-9285-4C3E-B186-C74878882A6E}" type="presParOf" srcId="{D21D206D-1691-4DDE-8FB5-43B8888214C8}" destId="{064C24B4-E794-4635-AB96-5C1CEFF5CA92}" srcOrd="30" destOrd="0" presId="urn:microsoft.com/office/officeart/2011/layout/ConvergingText"/>
    <dgm:cxn modelId="{1E1A3403-EFC0-4385-9A3F-E52704844062}" type="presParOf" srcId="{D21D206D-1691-4DDE-8FB5-43B8888214C8}" destId="{32C39025-C506-415C-938F-FA745843F182}" srcOrd="31" destOrd="0" presId="urn:microsoft.com/office/officeart/2011/layout/ConvergingText"/>
    <dgm:cxn modelId="{C0A2CBBC-74B8-43E7-8122-D777D92F04B2}" type="presParOf" srcId="{D21D206D-1691-4DDE-8FB5-43B8888214C8}" destId="{1363F8F4-8153-4E75-9D03-BCBF01B94EAA}" srcOrd="32" destOrd="0" presId="urn:microsoft.com/office/officeart/2011/layout/ConvergingText"/>
    <dgm:cxn modelId="{EA15BA5D-CE10-4B0E-B3A9-673D3547B6DD}" type="presParOf" srcId="{D21D206D-1691-4DDE-8FB5-43B8888214C8}" destId="{8674F235-15C9-4185-9F03-68750B31B22D}" srcOrd="33" destOrd="0" presId="urn:microsoft.com/office/officeart/2011/layout/ConvergingText"/>
    <dgm:cxn modelId="{A10C5FDE-8D8D-4F23-8F27-110339492808}" type="presParOf" srcId="{D21D206D-1691-4DDE-8FB5-43B8888214C8}" destId="{9B44A2BE-877C-45D2-A77E-5A2D46AF28BF}" srcOrd="34" destOrd="0" presId="urn:microsoft.com/office/officeart/2011/layout/ConvergingText"/>
    <dgm:cxn modelId="{D26FEEEC-C265-4FC2-83DE-1A8869A21F7D}" type="presParOf" srcId="{D21D206D-1691-4DDE-8FB5-43B8888214C8}" destId="{0954AE09-D4C0-4145-A702-B90F4AE6D181}" srcOrd="35" destOrd="0" presId="urn:microsoft.com/office/officeart/2011/layout/ConvergingText"/>
    <dgm:cxn modelId="{E6CB73CA-B97E-48A5-9535-F800DAA189C8}" type="presParOf" srcId="{D21D206D-1691-4DDE-8FB5-43B8888214C8}" destId="{EAE895C5-7408-4C6B-8940-637ACADB52AE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FAD32F-31D8-4CB1-8BAB-DAE6B88DC8B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EB87AA-2400-4161-BC23-1E09FE17C486}">
      <dgm:prSet phldrT="[Text]"/>
      <dgm:spPr/>
      <dgm:t>
        <a:bodyPr/>
        <a:lstStyle/>
        <a:p>
          <a:pPr algn="ctr"/>
          <a:r>
            <a:rPr lang="en-US" dirty="0"/>
            <a:t>Develop/revise learning outcomes</a:t>
          </a:r>
        </a:p>
      </dgm:t>
    </dgm:pt>
    <dgm:pt modelId="{4298401C-4AED-460E-92A5-6BC604B10430}" type="parTrans" cxnId="{6EEDAD7D-09A0-40AB-B073-C6D4FD98BB91}">
      <dgm:prSet/>
      <dgm:spPr/>
      <dgm:t>
        <a:bodyPr/>
        <a:lstStyle/>
        <a:p>
          <a:pPr algn="l"/>
          <a:endParaRPr lang="en-US"/>
        </a:p>
      </dgm:t>
    </dgm:pt>
    <dgm:pt modelId="{91F3239D-34D0-4AB1-B857-9576EEDA33EF}" type="sibTrans" cxnId="{6EEDAD7D-09A0-40AB-B073-C6D4FD98BB91}">
      <dgm:prSet/>
      <dgm:spPr>
        <a:solidFill>
          <a:schemeClr val="accent1">
            <a:lumMod val="40000"/>
            <a:lumOff val="60000"/>
          </a:schemeClr>
        </a:solidFill>
        <a:ln w="9525"/>
      </dgm:spPr>
      <dgm:t>
        <a:bodyPr/>
        <a:lstStyle/>
        <a:p>
          <a:pPr algn="l"/>
          <a:endParaRPr lang="en-US"/>
        </a:p>
      </dgm:t>
    </dgm:pt>
    <dgm:pt modelId="{C0811931-2A22-4788-847C-340CCA074C38}">
      <dgm:prSet phldrT="[Text]"/>
      <dgm:spPr/>
      <dgm:t>
        <a:bodyPr/>
        <a:lstStyle/>
        <a:p>
          <a:pPr algn="ctr"/>
          <a:r>
            <a:rPr lang="en-US"/>
            <a:t>Map curriculum</a:t>
          </a:r>
        </a:p>
      </dgm:t>
    </dgm:pt>
    <dgm:pt modelId="{460923F9-112D-4653-BF30-233F14D18F5C}" type="parTrans" cxnId="{1E7D61DE-937A-4E65-8AE3-A7FA57B23AC8}">
      <dgm:prSet/>
      <dgm:spPr/>
      <dgm:t>
        <a:bodyPr/>
        <a:lstStyle/>
        <a:p>
          <a:pPr algn="l"/>
          <a:endParaRPr lang="en-US"/>
        </a:p>
      </dgm:t>
    </dgm:pt>
    <dgm:pt modelId="{78732695-382B-4D4F-A0CA-D4525B68A959}" type="sibTrans" cxnId="{1E7D61DE-937A-4E65-8AE3-A7FA57B23AC8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endParaRPr lang="en-US"/>
        </a:p>
      </dgm:t>
    </dgm:pt>
    <dgm:pt modelId="{08387703-3EFE-4838-AD5C-5FF6261582B8}">
      <dgm:prSet phldrT="[Text]" phldr="1"/>
      <dgm:spPr>
        <a:noFill/>
        <a:ln>
          <a:noFill/>
        </a:ln>
      </dgm:spPr>
      <dgm:t>
        <a:bodyPr/>
        <a:lstStyle/>
        <a:p>
          <a:pPr algn="l"/>
          <a:endParaRPr lang="en-US"/>
        </a:p>
      </dgm:t>
    </dgm:pt>
    <dgm:pt modelId="{504E499A-A80D-424B-BD43-7AE09915227C}" type="sibTrans" cxnId="{10C37BBD-4BA1-493E-8A8A-68A45A875F7A}">
      <dgm:prSet/>
      <dgm:spPr/>
      <dgm:t>
        <a:bodyPr/>
        <a:lstStyle/>
        <a:p>
          <a:pPr algn="l"/>
          <a:endParaRPr lang="en-US"/>
        </a:p>
      </dgm:t>
    </dgm:pt>
    <dgm:pt modelId="{DDFFFBA0-948C-45C2-A3A7-3D825E6D1580}" type="parTrans" cxnId="{10C37BBD-4BA1-493E-8A8A-68A45A875F7A}">
      <dgm:prSet/>
      <dgm:spPr/>
      <dgm:t>
        <a:bodyPr/>
        <a:lstStyle/>
        <a:p>
          <a:pPr algn="l"/>
          <a:endParaRPr lang="en-US"/>
        </a:p>
      </dgm:t>
    </dgm:pt>
    <dgm:pt modelId="{F20B3C1D-4DF1-4C74-9348-7D7D1D89F1E0}" type="pres">
      <dgm:prSet presAssocID="{88FAD32F-31D8-4CB1-8BAB-DAE6B88DC8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637DBD-E40E-4435-B08F-284807232354}" type="pres">
      <dgm:prSet presAssocID="{38EB87AA-2400-4161-BC23-1E09FE17C48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63AC1-0CD7-4900-94B6-DB37B37D9715}" type="pres">
      <dgm:prSet presAssocID="{91F3239D-34D0-4AB1-B857-9576EEDA33EF}" presName="sibTrans" presStyleLbl="sibTrans2D1" presStyleIdx="0" presStyleCnt="2" custScaleX="138525" custScaleY="62093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CD727E90-0787-4748-B621-B6A08236BBE6}" type="pres">
      <dgm:prSet presAssocID="{91F3239D-34D0-4AB1-B857-9576EEDA33E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6185341-CC9D-41DC-AE4C-51706279880C}" type="pres">
      <dgm:prSet presAssocID="{C0811931-2A22-4788-847C-340CCA074C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A1591-613A-4FB3-8AC6-220DF13E7EE3}" type="pres">
      <dgm:prSet presAssocID="{78732695-382B-4D4F-A0CA-D4525B68A959}" presName="sibTrans" presStyleLbl="sibTrans2D1" presStyleIdx="1" presStyleCnt="2" custScaleX="149629" custScaleY="56171" custLinFactNeighborX="19999" custLinFactNeighborY="-4885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08E5A2DB-CFFC-4A37-9FCF-826904DE3714}" type="pres">
      <dgm:prSet presAssocID="{78732695-382B-4D4F-A0CA-D4525B68A95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4027500-7974-4B3B-9FF7-37041E258D27}" type="pres">
      <dgm:prSet presAssocID="{08387703-3EFE-4838-AD5C-5FF6261582B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221C06-3C80-4614-81AA-31C84A0AEC81}" type="presOf" srcId="{88FAD32F-31D8-4CB1-8BAB-DAE6B88DC8B5}" destId="{F20B3C1D-4DF1-4C74-9348-7D7D1D89F1E0}" srcOrd="0" destOrd="0" presId="urn:microsoft.com/office/officeart/2005/8/layout/process1"/>
    <dgm:cxn modelId="{EA054EF5-71F1-4DFD-9BBF-0E4182178ABF}" type="presOf" srcId="{08387703-3EFE-4838-AD5C-5FF6261582B8}" destId="{04027500-7974-4B3B-9FF7-37041E258D27}" srcOrd="0" destOrd="0" presId="urn:microsoft.com/office/officeart/2005/8/layout/process1"/>
    <dgm:cxn modelId="{DA2E3E12-6C34-41AA-AC7F-C6CC20D5FFBB}" type="presOf" srcId="{91F3239D-34D0-4AB1-B857-9576EEDA33EF}" destId="{0EB63AC1-0CD7-4900-94B6-DB37B37D9715}" srcOrd="0" destOrd="0" presId="urn:microsoft.com/office/officeart/2005/8/layout/process1"/>
    <dgm:cxn modelId="{C59CCE2D-D4CC-41E9-8A54-E44631E6FC28}" type="presOf" srcId="{91F3239D-34D0-4AB1-B857-9576EEDA33EF}" destId="{CD727E90-0787-4748-B621-B6A08236BBE6}" srcOrd="1" destOrd="0" presId="urn:microsoft.com/office/officeart/2005/8/layout/process1"/>
    <dgm:cxn modelId="{DA6D095D-80A7-491D-8921-9159E26BF29F}" type="presOf" srcId="{38EB87AA-2400-4161-BC23-1E09FE17C486}" destId="{59637DBD-E40E-4435-B08F-284807232354}" srcOrd="0" destOrd="0" presId="urn:microsoft.com/office/officeart/2005/8/layout/process1"/>
    <dgm:cxn modelId="{97791A3C-69B5-400F-937E-4B7AFBAC556F}" type="presOf" srcId="{78732695-382B-4D4F-A0CA-D4525B68A959}" destId="{E36A1591-613A-4FB3-8AC6-220DF13E7EE3}" srcOrd="0" destOrd="0" presId="urn:microsoft.com/office/officeart/2005/8/layout/process1"/>
    <dgm:cxn modelId="{9596B167-B1F7-4509-8F63-FE6B0B27B8AF}" type="presOf" srcId="{78732695-382B-4D4F-A0CA-D4525B68A959}" destId="{08E5A2DB-CFFC-4A37-9FCF-826904DE3714}" srcOrd="1" destOrd="0" presId="urn:microsoft.com/office/officeart/2005/8/layout/process1"/>
    <dgm:cxn modelId="{6EEDAD7D-09A0-40AB-B073-C6D4FD98BB91}" srcId="{88FAD32F-31D8-4CB1-8BAB-DAE6B88DC8B5}" destId="{38EB87AA-2400-4161-BC23-1E09FE17C486}" srcOrd="0" destOrd="0" parTransId="{4298401C-4AED-460E-92A5-6BC604B10430}" sibTransId="{91F3239D-34D0-4AB1-B857-9576EEDA33EF}"/>
    <dgm:cxn modelId="{1E7D61DE-937A-4E65-8AE3-A7FA57B23AC8}" srcId="{88FAD32F-31D8-4CB1-8BAB-DAE6B88DC8B5}" destId="{C0811931-2A22-4788-847C-340CCA074C38}" srcOrd="1" destOrd="0" parTransId="{460923F9-112D-4653-BF30-233F14D18F5C}" sibTransId="{78732695-382B-4D4F-A0CA-D4525B68A959}"/>
    <dgm:cxn modelId="{10C37BBD-4BA1-493E-8A8A-68A45A875F7A}" srcId="{88FAD32F-31D8-4CB1-8BAB-DAE6B88DC8B5}" destId="{08387703-3EFE-4838-AD5C-5FF6261582B8}" srcOrd="2" destOrd="0" parTransId="{DDFFFBA0-948C-45C2-A3A7-3D825E6D1580}" sibTransId="{504E499A-A80D-424B-BD43-7AE09915227C}"/>
    <dgm:cxn modelId="{148CF0CB-B995-4644-BF5A-CDA1C7C410AF}" type="presOf" srcId="{C0811931-2A22-4788-847C-340CCA074C38}" destId="{46185341-CC9D-41DC-AE4C-51706279880C}" srcOrd="0" destOrd="0" presId="urn:microsoft.com/office/officeart/2005/8/layout/process1"/>
    <dgm:cxn modelId="{9DC534F0-E603-490F-98C7-F00AFD577477}" type="presParOf" srcId="{F20B3C1D-4DF1-4C74-9348-7D7D1D89F1E0}" destId="{59637DBD-E40E-4435-B08F-284807232354}" srcOrd="0" destOrd="0" presId="urn:microsoft.com/office/officeart/2005/8/layout/process1"/>
    <dgm:cxn modelId="{89F59184-72B5-46B3-9728-476C27BCD47A}" type="presParOf" srcId="{F20B3C1D-4DF1-4C74-9348-7D7D1D89F1E0}" destId="{0EB63AC1-0CD7-4900-94B6-DB37B37D9715}" srcOrd="1" destOrd="0" presId="urn:microsoft.com/office/officeart/2005/8/layout/process1"/>
    <dgm:cxn modelId="{724CB941-7229-4F33-A1EA-5211C9E4B5FA}" type="presParOf" srcId="{0EB63AC1-0CD7-4900-94B6-DB37B37D9715}" destId="{CD727E90-0787-4748-B621-B6A08236BBE6}" srcOrd="0" destOrd="0" presId="urn:microsoft.com/office/officeart/2005/8/layout/process1"/>
    <dgm:cxn modelId="{8A4E68C9-BDDA-4D54-BC8E-B91B1EF0E5F3}" type="presParOf" srcId="{F20B3C1D-4DF1-4C74-9348-7D7D1D89F1E0}" destId="{46185341-CC9D-41DC-AE4C-51706279880C}" srcOrd="2" destOrd="0" presId="urn:microsoft.com/office/officeart/2005/8/layout/process1"/>
    <dgm:cxn modelId="{6EF63FFD-BF77-49E8-AE51-1C83A883F42D}" type="presParOf" srcId="{F20B3C1D-4DF1-4C74-9348-7D7D1D89F1E0}" destId="{E36A1591-613A-4FB3-8AC6-220DF13E7EE3}" srcOrd="3" destOrd="0" presId="urn:microsoft.com/office/officeart/2005/8/layout/process1"/>
    <dgm:cxn modelId="{E3514ACA-064F-49AC-BA1E-44AA2C9BA88F}" type="presParOf" srcId="{E36A1591-613A-4FB3-8AC6-220DF13E7EE3}" destId="{08E5A2DB-CFFC-4A37-9FCF-826904DE3714}" srcOrd="0" destOrd="0" presId="urn:microsoft.com/office/officeart/2005/8/layout/process1"/>
    <dgm:cxn modelId="{1F56E87C-A793-465D-A2B5-3DD1EEB3CD50}" type="presParOf" srcId="{F20B3C1D-4DF1-4C74-9348-7D7D1D89F1E0}" destId="{04027500-7974-4B3B-9FF7-37041E258D2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902560-748C-4E81-B103-400AEC77E27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F45FE6-D3D7-4466-9AC5-2184D95EA78B}">
      <dgm:prSet phldrT="[Text]" custT="1"/>
      <dgm:spPr/>
      <dgm:t>
        <a:bodyPr/>
        <a:lstStyle/>
        <a:p>
          <a:r>
            <a:rPr lang="en-US" sz="1400" dirty="0"/>
            <a:t>Design</a:t>
          </a:r>
        </a:p>
      </dgm:t>
    </dgm:pt>
    <dgm:pt modelId="{8F7A4EDF-E7DF-442E-B3BD-F571EF4A0DC0}" type="parTrans" cxnId="{6781E8DB-789B-43BE-B0A4-A840611F04A4}">
      <dgm:prSet/>
      <dgm:spPr/>
      <dgm:t>
        <a:bodyPr/>
        <a:lstStyle/>
        <a:p>
          <a:endParaRPr lang="en-US"/>
        </a:p>
      </dgm:t>
    </dgm:pt>
    <dgm:pt modelId="{230C6B86-2768-4BA8-AEF0-4FC829D1E370}" type="sibTrans" cxnId="{6781E8DB-789B-43BE-B0A4-A840611F04A4}">
      <dgm:prSet/>
      <dgm:spPr/>
      <dgm:t>
        <a:bodyPr/>
        <a:lstStyle/>
        <a:p>
          <a:endParaRPr lang="en-US"/>
        </a:p>
      </dgm:t>
    </dgm:pt>
    <dgm:pt modelId="{4512A197-FC14-4DCC-8741-72568D6119AA}">
      <dgm:prSet phldrT="[Text]" custT="1"/>
      <dgm:spPr/>
      <dgm:t>
        <a:bodyPr/>
        <a:lstStyle/>
        <a:p>
          <a:r>
            <a:rPr lang="en-US" sz="1400" dirty="0"/>
            <a:t>Implement</a:t>
          </a:r>
        </a:p>
      </dgm:t>
    </dgm:pt>
    <dgm:pt modelId="{DC9A5A4B-E033-4DAF-934F-7DF2EAE3B694}" type="parTrans" cxnId="{E397AB86-7CA0-493D-90D8-9C43C4AB8465}">
      <dgm:prSet/>
      <dgm:spPr/>
      <dgm:t>
        <a:bodyPr/>
        <a:lstStyle/>
        <a:p>
          <a:endParaRPr lang="en-US"/>
        </a:p>
      </dgm:t>
    </dgm:pt>
    <dgm:pt modelId="{AF17BC21-E678-45D4-9420-14DE166B29E1}" type="sibTrans" cxnId="{E397AB86-7CA0-493D-90D8-9C43C4AB8465}">
      <dgm:prSet/>
      <dgm:spPr/>
      <dgm:t>
        <a:bodyPr/>
        <a:lstStyle/>
        <a:p>
          <a:endParaRPr lang="en-US"/>
        </a:p>
      </dgm:t>
    </dgm:pt>
    <dgm:pt modelId="{68595946-C3D4-44CE-A9EF-4DD04965BB33}">
      <dgm:prSet phldrT="[Text]" custT="1"/>
      <dgm:spPr/>
      <dgm:t>
        <a:bodyPr/>
        <a:lstStyle/>
        <a:p>
          <a:r>
            <a:rPr lang="en-US" sz="1400" dirty="0"/>
            <a:t>Analyze</a:t>
          </a:r>
        </a:p>
      </dgm:t>
    </dgm:pt>
    <dgm:pt modelId="{6F36609D-D461-49B9-AFB9-D6A8E63FE3FD}" type="parTrans" cxnId="{A6C6B905-E94B-477F-84E1-3B8287843EC9}">
      <dgm:prSet/>
      <dgm:spPr/>
      <dgm:t>
        <a:bodyPr/>
        <a:lstStyle/>
        <a:p>
          <a:endParaRPr lang="en-US"/>
        </a:p>
      </dgm:t>
    </dgm:pt>
    <dgm:pt modelId="{C48C6CF0-0470-4E5C-961F-77D40344C36B}" type="sibTrans" cxnId="{A6C6B905-E94B-477F-84E1-3B8287843EC9}">
      <dgm:prSet/>
      <dgm:spPr/>
      <dgm:t>
        <a:bodyPr/>
        <a:lstStyle/>
        <a:p>
          <a:endParaRPr lang="en-US"/>
        </a:p>
      </dgm:t>
    </dgm:pt>
    <dgm:pt modelId="{BC713109-B620-4CC0-9FCD-FA8AE091997C}">
      <dgm:prSet phldrT="[Text]" custT="1"/>
      <dgm:spPr/>
      <dgm:t>
        <a:bodyPr/>
        <a:lstStyle/>
        <a:p>
          <a:r>
            <a:rPr lang="en-US" sz="1400" dirty="0"/>
            <a:t>Use</a:t>
          </a:r>
        </a:p>
      </dgm:t>
    </dgm:pt>
    <dgm:pt modelId="{F79B9423-B17B-4440-AC3B-4EDF337880E3}" type="parTrans" cxnId="{75BEC5B5-2726-4A40-BF00-E74C5C869575}">
      <dgm:prSet/>
      <dgm:spPr/>
      <dgm:t>
        <a:bodyPr/>
        <a:lstStyle/>
        <a:p>
          <a:endParaRPr lang="en-US"/>
        </a:p>
      </dgm:t>
    </dgm:pt>
    <dgm:pt modelId="{D997E6E5-FEF2-48A9-970A-B0EE6279D5C0}" type="sibTrans" cxnId="{75BEC5B5-2726-4A40-BF00-E74C5C869575}">
      <dgm:prSet/>
      <dgm:spPr/>
      <dgm:t>
        <a:bodyPr/>
        <a:lstStyle/>
        <a:p>
          <a:endParaRPr lang="en-US"/>
        </a:p>
      </dgm:t>
    </dgm:pt>
    <dgm:pt modelId="{EC8E0C5D-08D6-47FB-93DD-67453682246C}" type="pres">
      <dgm:prSet presAssocID="{BE902560-748C-4E81-B103-400AEC77E27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D9241-FF86-42F0-BC38-09435EE9FE45}" type="pres">
      <dgm:prSet presAssocID="{2FF45FE6-D3D7-4466-9AC5-2184D95EA78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0A215-EE7D-4801-9D49-F51970D5A010}" type="pres">
      <dgm:prSet presAssocID="{2FF45FE6-D3D7-4466-9AC5-2184D95EA78B}" presName="spNode" presStyleCnt="0"/>
      <dgm:spPr/>
    </dgm:pt>
    <dgm:pt modelId="{53E25DA1-FAED-4160-9248-632CBFFDCB27}" type="pres">
      <dgm:prSet presAssocID="{230C6B86-2768-4BA8-AEF0-4FC829D1E370}" presName="sibTrans" presStyleLbl="sibTrans1D1" presStyleIdx="0" presStyleCnt="4"/>
      <dgm:spPr/>
      <dgm:t>
        <a:bodyPr/>
        <a:lstStyle/>
        <a:p>
          <a:endParaRPr lang="en-US"/>
        </a:p>
      </dgm:t>
    </dgm:pt>
    <dgm:pt modelId="{D61BA547-2860-46E3-BECA-69E259AC99E7}" type="pres">
      <dgm:prSet presAssocID="{4512A197-FC14-4DCC-8741-72568D6119A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09C1A-45B8-46F3-A381-89303CF723CB}" type="pres">
      <dgm:prSet presAssocID="{4512A197-FC14-4DCC-8741-72568D6119AA}" presName="spNode" presStyleCnt="0"/>
      <dgm:spPr/>
    </dgm:pt>
    <dgm:pt modelId="{B1E72076-EB70-40E3-9416-1044561285D5}" type="pres">
      <dgm:prSet presAssocID="{AF17BC21-E678-45D4-9420-14DE166B29E1}" presName="sibTrans" presStyleLbl="sibTrans1D1" presStyleIdx="1" presStyleCnt="4"/>
      <dgm:spPr/>
      <dgm:t>
        <a:bodyPr/>
        <a:lstStyle/>
        <a:p>
          <a:endParaRPr lang="en-US"/>
        </a:p>
      </dgm:t>
    </dgm:pt>
    <dgm:pt modelId="{B19E82D3-3C7D-42A1-85B2-C24B4ECE237E}" type="pres">
      <dgm:prSet presAssocID="{68595946-C3D4-44CE-A9EF-4DD04965BB3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F07A4-FD90-4D61-A4B7-9AC62FD43F8D}" type="pres">
      <dgm:prSet presAssocID="{68595946-C3D4-44CE-A9EF-4DD04965BB33}" presName="spNode" presStyleCnt="0"/>
      <dgm:spPr/>
    </dgm:pt>
    <dgm:pt modelId="{8DFEB0FE-917B-44DA-AB25-63A8ACE2740A}" type="pres">
      <dgm:prSet presAssocID="{C48C6CF0-0470-4E5C-961F-77D40344C36B}" presName="sibTrans" presStyleLbl="sibTrans1D1" presStyleIdx="2" presStyleCnt="4"/>
      <dgm:spPr/>
      <dgm:t>
        <a:bodyPr/>
        <a:lstStyle/>
        <a:p>
          <a:endParaRPr lang="en-US"/>
        </a:p>
      </dgm:t>
    </dgm:pt>
    <dgm:pt modelId="{AE8F74AD-18D9-4404-A75F-8F6B59D70FE8}" type="pres">
      <dgm:prSet presAssocID="{BC713109-B620-4CC0-9FCD-FA8AE091997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79BCE-D3D8-4A76-83CC-0DC76E90C1CD}" type="pres">
      <dgm:prSet presAssocID="{BC713109-B620-4CC0-9FCD-FA8AE091997C}" presName="spNode" presStyleCnt="0"/>
      <dgm:spPr/>
    </dgm:pt>
    <dgm:pt modelId="{CA919D9E-7DEA-48E8-AEDB-54EDD4453423}" type="pres">
      <dgm:prSet presAssocID="{D997E6E5-FEF2-48A9-970A-B0EE6279D5C0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A6C6B905-E94B-477F-84E1-3B8287843EC9}" srcId="{BE902560-748C-4E81-B103-400AEC77E275}" destId="{68595946-C3D4-44CE-A9EF-4DD04965BB33}" srcOrd="2" destOrd="0" parTransId="{6F36609D-D461-49B9-AFB9-D6A8E63FE3FD}" sibTransId="{C48C6CF0-0470-4E5C-961F-77D40344C36B}"/>
    <dgm:cxn modelId="{3897DBC3-A5A9-4AC8-980C-6AF72831726F}" type="presOf" srcId="{D997E6E5-FEF2-48A9-970A-B0EE6279D5C0}" destId="{CA919D9E-7DEA-48E8-AEDB-54EDD4453423}" srcOrd="0" destOrd="0" presId="urn:microsoft.com/office/officeart/2005/8/layout/cycle5"/>
    <dgm:cxn modelId="{75BEC5B5-2726-4A40-BF00-E74C5C869575}" srcId="{BE902560-748C-4E81-B103-400AEC77E275}" destId="{BC713109-B620-4CC0-9FCD-FA8AE091997C}" srcOrd="3" destOrd="0" parTransId="{F79B9423-B17B-4440-AC3B-4EDF337880E3}" sibTransId="{D997E6E5-FEF2-48A9-970A-B0EE6279D5C0}"/>
    <dgm:cxn modelId="{B8B547EA-77B1-4745-8425-38DEE8C418C5}" type="presOf" srcId="{BE902560-748C-4E81-B103-400AEC77E275}" destId="{EC8E0C5D-08D6-47FB-93DD-67453682246C}" srcOrd="0" destOrd="0" presId="urn:microsoft.com/office/officeart/2005/8/layout/cycle5"/>
    <dgm:cxn modelId="{6781E8DB-789B-43BE-B0A4-A840611F04A4}" srcId="{BE902560-748C-4E81-B103-400AEC77E275}" destId="{2FF45FE6-D3D7-4466-9AC5-2184D95EA78B}" srcOrd="0" destOrd="0" parTransId="{8F7A4EDF-E7DF-442E-B3BD-F571EF4A0DC0}" sibTransId="{230C6B86-2768-4BA8-AEF0-4FC829D1E370}"/>
    <dgm:cxn modelId="{64ACE6D1-0264-43E7-9B4B-9C85E4C7A2F9}" type="presOf" srcId="{BC713109-B620-4CC0-9FCD-FA8AE091997C}" destId="{AE8F74AD-18D9-4404-A75F-8F6B59D70FE8}" srcOrd="0" destOrd="0" presId="urn:microsoft.com/office/officeart/2005/8/layout/cycle5"/>
    <dgm:cxn modelId="{2F65A417-179B-4C7D-80D4-A85EB1307D8A}" type="presOf" srcId="{AF17BC21-E678-45D4-9420-14DE166B29E1}" destId="{B1E72076-EB70-40E3-9416-1044561285D5}" srcOrd="0" destOrd="0" presId="urn:microsoft.com/office/officeart/2005/8/layout/cycle5"/>
    <dgm:cxn modelId="{4A314BDE-0D14-40F2-B73F-D87EEE5CD5C4}" type="presOf" srcId="{68595946-C3D4-44CE-A9EF-4DD04965BB33}" destId="{B19E82D3-3C7D-42A1-85B2-C24B4ECE237E}" srcOrd="0" destOrd="0" presId="urn:microsoft.com/office/officeart/2005/8/layout/cycle5"/>
    <dgm:cxn modelId="{8D434D5C-12A0-493E-8C61-F8265A9999E2}" type="presOf" srcId="{C48C6CF0-0470-4E5C-961F-77D40344C36B}" destId="{8DFEB0FE-917B-44DA-AB25-63A8ACE2740A}" srcOrd="0" destOrd="0" presId="urn:microsoft.com/office/officeart/2005/8/layout/cycle5"/>
    <dgm:cxn modelId="{E757D617-019B-41AF-84ED-7882437FF7BB}" type="presOf" srcId="{4512A197-FC14-4DCC-8741-72568D6119AA}" destId="{D61BA547-2860-46E3-BECA-69E259AC99E7}" srcOrd="0" destOrd="0" presId="urn:microsoft.com/office/officeart/2005/8/layout/cycle5"/>
    <dgm:cxn modelId="{DBC7345B-7405-4D3D-A0B3-4010C01A9BC6}" type="presOf" srcId="{2FF45FE6-D3D7-4466-9AC5-2184D95EA78B}" destId="{2B0D9241-FF86-42F0-BC38-09435EE9FE45}" srcOrd="0" destOrd="0" presId="urn:microsoft.com/office/officeart/2005/8/layout/cycle5"/>
    <dgm:cxn modelId="{831544A7-1609-4C7B-B919-5B9995E6708E}" type="presOf" srcId="{230C6B86-2768-4BA8-AEF0-4FC829D1E370}" destId="{53E25DA1-FAED-4160-9248-632CBFFDCB27}" srcOrd="0" destOrd="0" presId="urn:microsoft.com/office/officeart/2005/8/layout/cycle5"/>
    <dgm:cxn modelId="{E397AB86-7CA0-493D-90D8-9C43C4AB8465}" srcId="{BE902560-748C-4E81-B103-400AEC77E275}" destId="{4512A197-FC14-4DCC-8741-72568D6119AA}" srcOrd="1" destOrd="0" parTransId="{DC9A5A4B-E033-4DAF-934F-7DF2EAE3B694}" sibTransId="{AF17BC21-E678-45D4-9420-14DE166B29E1}"/>
    <dgm:cxn modelId="{06671497-9D23-4017-BB06-75C527836A51}" type="presParOf" srcId="{EC8E0C5D-08D6-47FB-93DD-67453682246C}" destId="{2B0D9241-FF86-42F0-BC38-09435EE9FE45}" srcOrd="0" destOrd="0" presId="urn:microsoft.com/office/officeart/2005/8/layout/cycle5"/>
    <dgm:cxn modelId="{02D5F8A6-23A8-430B-AB81-0D2F1615E233}" type="presParOf" srcId="{EC8E0C5D-08D6-47FB-93DD-67453682246C}" destId="{2B10A215-EE7D-4801-9D49-F51970D5A010}" srcOrd="1" destOrd="0" presId="urn:microsoft.com/office/officeart/2005/8/layout/cycle5"/>
    <dgm:cxn modelId="{45B25B94-74E7-47FC-9D20-E92BAE4FBCCA}" type="presParOf" srcId="{EC8E0C5D-08D6-47FB-93DD-67453682246C}" destId="{53E25DA1-FAED-4160-9248-632CBFFDCB27}" srcOrd="2" destOrd="0" presId="urn:microsoft.com/office/officeart/2005/8/layout/cycle5"/>
    <dgm:cxn modelId="{F94030F2-127E-4F5D-B991-AEE5ADF0A94F}" type="presParOf" srcId="{EC8E0C5D-08D6-47FB-93DD-67453682246C}" destId="{D61BA547-2860-46E3-BECA-69E259AC99E7}" srcOrd="3" destOrd="0" presId="urn:microsoft.com/office/officeart/2005/8/layout/cycle5"/>
    <dgm:cxn modelId="{DB123BA0-3451-4D5F-880E-F62D24C0CEE3}" type="presParOf" srcId="{EC8E0C5D-08D6-47FB-93DD-67453682246C}" destId="{F4E09C1A-45B8-46F3-A381-89303CF723CB}" srcOrd="4" destOrd="0" presId="urn:microsoft.com/office/officeart/2005/8/layout/cycle5"/>
    <dgm:cxn modelId="{ACEEF6C3-574D-456D-829E-4B6A0B4BDBAA}" type="presParOf" srcId="{EC8E0C5D-08D6-47FB-93DD-67453682246C}" destId="{B1E72076-EB70-40E3-9416-1044561285D5}" srcOrd="5" destOrd="0" presId="urn:microsoft.com/office/officeart/2005/8/layout/cycle5"/>
    <dgm:cxn modelId="{A09D41E1-48BC-4D41-879E-43C8A4916EAF}" type="presParOf" srcId="{EC8E0C5D-08D6-47FB-93DD-67453682246C}" destId="{B19E82D3-3C7D-42A1-85B2-C24B4ECE237E}" srcOrd="6" destOrd="0" presId="urn:microsoft.com/office/officeart/2005/8/layout/cycle5"/>
    <dgm:cxn modelId="{E837D96E-DE5D-4A4D-8EE0-E47E37AFAAAF}" type="presParOf" srcId="{EC8E0C5D-08D6-47FB-93DD-67453682246C}" destId="{381F07A4-FD90-4D61-A4B7-9AC62FD43F8D}" srcOrd="7" destOrd="0" presId="urn:microsoft.com/office/officeart/2005/8/layout/cycle5"/>
    <dgm:cxn modelId="{9D65CCA8-B278-4A17-93DC-5B9C4926262A}" type="presParOf" srcId="{EC8E0C5D-08D6-47FB-93DD-67453682246C}" destId="{8DFEB0FE-917B-44DA-AB25-63A8ACE2740A}" srcOrd="8" destOrd="0" presId="urn:microsoft.com/office/officeart/2005/8/layout/cycle5"/>
    <dgm:cxn modelId="{AA1DF59D-0E7F-4764-B912-66CB321DEA8B}" type="presParOf" srcId="{EC8E0C5D-08D6-47FB-93DD-67453682246C}" destId="{AE8F74AD-18D9-4404-A75F-8F6B59D70FE8}" srcOrd="9" destOrd="0" presId="urn:microsoft.com/office/officeart/2005/8/layout/cycle5"/>
    <dgm:cxn modelId="{DE1D235E-1828-420E-98B9-7FC0AF8E8684}" type="presParOf" srcId="{EC8E0C5D-08D6-47FB-93DD-67453682246C}" destId="{A1679BCE-D3D8-4A76-83CC-0DC76E90C1CD}" srcOrd="10" destOrd="0" presId="urn:microsoft.com/office/officeart/2005/8/layout/cycle5"/>
    <dgm:cxn modelId="{BE4350B5-FD66-43C0-AF32-825482EDE8B7}" type="presParOf" srcId="{EC8E0C5D-08D6-47FB-93DD-67453682246C}" destId="{CA919D9E-7DEA-48E8-AEDB-54EDD445342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67A9BF-43AC-4361-ADDD-9709433E854B}" type="doc">
      <dgm:prSet loTypeId="urn:microsoft.com/office/officeart/2011/layout/ConvergingText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8885E5-A168-4E9A-B9BC-9F7114814E4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60F010F-BCB5-4DA4-9188-F11560670694}" type="parTrans" cxnId="{C417F70D-61C1-4DC8-949A-F583FB3E59DA}">
      <dgm:prSet/>
      <dgm:spPr/>
      <dgm:t>
        <a:bodyPr/>
        <a:lstStyle/>
        <a:p>
          <a:endParaRPr lang="en-US"/>
        </a:p>
      </dgm:t>
    </dgm:pt>
    <dgm:pt modelId="{78F2F9C0-1EB6-4055-B9CA-DFEC7ACBA30F}" type="sibTrans" cxnId="{C417F70D-61C1-4DC8-949A-F583FB3E59DA}">
      <dgm:prSet/>
      <dgm:spPr/>
      <dgm:t>
        <a:bodyPr/>
        <a:lstStyle/>
        <a:p>
          <a:endParaRPr lang="en-US"/>
        </a:p>
      </dgm:t>
    </dgm:pt>
    <dgm:pt modelId="{117CAC30-939B-4560-B2C9-2AF866B3895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19F9EF4-1C85-45BD-AD96-BC261D7CEC96}" type="parTrans" cxnId="{5FA53EAB-E36B-41C2-9573-2AB1812D3F06}">
      <dgm:prSet/>
      <dgm:spPr/>
      <dgm:t>
        <a:bodyPr/>
        <a:lstStyle/>
        <a:p>
          <a:endParaRPr lang="en-US"/>
        </a:p>
      </dgm:t>
    </dgm:pt>
    <dgm:pt modelId="{9F35BBAB-0243-4B66-99B7-63E298A3F991}" type="sibTrans" cxnId="{5FA53EAB-E36B-41C2-9573-2AB1812D3F06}">
      <dgm:prSet/>
      <dgm:spPr/>
      <dgm:t>
        <a:bodyPr/>
        <a:lstStyle/>
        <a:p>
          <a:endParaRPr lang="en-US"/>
        </a:p>
      </dgm:t>
    </dgm:pt>
    <dgm:pt modelId="{35631795-655E-4D7B-AE53-51922A319D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C583718-53E6-4CB7-9853-1DD60A0E4889}" type="sibTrans" cxnId="{6A6DADB4-187E-4798-8BE9-072A3823371E}">
      <dgm:prSet/>
      <dgm:spPr/>
      <dgm:t>
        <a:bodyPr/>
        <a:lstStyle/>
        <a:p>
          <a:endParaRPr lang="en-US"/>
        </a:p>
      </dgm:t>
    </dgm:pt>
    <dgm:pt modelId="{76193E4A-6600-405A-90ED-3CC21ACF7D67}" type="parTrans" cxnId="{6A6DADB4-187E-4798-8BE9-072A3823371E}">
      <dgm:prSet/>
      <dgm:spPr/>
      <dgm:t>
        <a:bodyPr/>
        <a:lstStyle/>
        <a:p>
          <a:endParaRPr lang="en-US"/>
        </a:p>
      </dgm:t>
    </dgm:pt>
    <dgm:pt modelId="{76AA7ACA-6F39-4D4B-BADC-D543EFB222F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A27D512-5840-423F-8E83-34B53A569972}" type="sibTrans" cxnId="{E3E4343D-B8D4-417A-B195-264EB52F9676}">
      <dgm:prSet/>
      <dgm:spPr/>
      <dgm:t>
        <a:bodyPr/>
        <a:lstStyle/>
        <a:p>
          <a:endParaRPr lang="en-US"/>
        </a:p>
      </dgm:t>
    </dgm:pt>
    <dgm:pt modelId="{FD89FCE7-80E8-4143-92C8-387CA5F97C34}" type="parTrans" cxnId="{E3E4343D-B8D4-417A-B195-264EB52F9676}">
      <dgm:prSet/>
      <dgm:spPr/>
      <dgm:t>
        <a:bodyPr/>
        <a:lstStyle/>
        <a:p>
          <a:endParaRPr lang="en-US"/>
        </a:p>
      </dgm:t>
    </dgm:pt>
    <dgm:pt modelId="{C8B87D72-64D9-48C7-ABD7-A111FCF1C555}" type="pres">
      <dgm:prSet presAssocID="{FA67A9BF-43AC-4361-ADDD-9709433E854B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1D206D-1691-4DDE-8FB5-43B8888214C8}" type="pres">
      <dgm:prSet presAssocID="{35631795-655E-4D7B-AE53-51922A319DA4}" presName="composite" presStyleCnt="0"/>
      <dgm:spPr/>
    </dgm:pt>
    <dgm:pt modelId="{F4424187-4ED1-496B-9C78-DBC661BF37B3}" type="pres">
      <dgm:prSet presAssocID="{35631795-655E-4D7B-AE53-51922A319DA4}" presName="ParentAccent1" presStyleLbl="alignNode1" presStyleIdx="0" presStyleCnt="34"/>
      <dgm:spPr/>
    </dgm:pt>
    <dgm:pt modelId="{009E929B-F16D-424A-9486-3AB66E5F0A70}" type="pres">
      <dgm:prSet presAssocID="{35631795-655E-4D7B-AE53-51922A319DA4}" presName="ParentAccent2" presStyleLbl="alignNode1" presStyleIdx="1" presStyleCnt="34"/>
      <dgm:spPr/>
    </dgm:pt>
    <dgm:pt modelId="{F6A38A7E-BC42-42EE-A4DC-F95C7D46D43E}" type="pres">
      <dgm:prSet presAssocID="{35631795-655E-4D7B-AE53-51922A319DA4}" presName="ParentAccent3" presStyleLbl="alignNode1" presStyleIdx="2" presStyleCnt="34"/>
      <dgm:spPr/>
    </dgm:pt>
    <dgm:pt modelId="{FB7D107C-58CB-44FA-AF50-04E9EAAC4D2A}" type="pres">
      <dgm:prSet presAssocID="{35631795-655E-4D7B-AE53-51922A319DA4}" presName="ParentAccent4" presStyleLbl="alignNode1" presStyleIdx="3" presStyleCnt="34"/>
      <dgm:spPr/>
    </dgm:pt>
    <dgm:pt modelId="{49950D2B-A1A1-4432-8D3B-ACFFA7257E0C}" type="pres">
      <dgm:prSet presAssocID="{35631795-655E-4D7B-AE53-51922A319DA4}" presName="ParentAccent5" presStyleLbl="alignNode1" presStyleIdx="4" presStyleCnt="34"/>
      <dgm:spPr/>
    </dgm:pt>
    <dgm:pt modelId="{586E4625-19C1-4D02-AE82-3B67C7020ADD}" type="pres">
      <dgm:prSet presAssocID="{35631795-655E-4D7B-AE53-51922A319DA4}" presName="ParentAccent6" presStyleLbl="alignNode1" presStyleIdx="5" presStyleCnt="34"/>
      <dgm:spPr/>
    </dgm:pt>
    <dgm:pt modelId="{197E5DFF-585C-4E00-9953-4A798B51FC8E}" type="pres">
      <dgm:prSet presAssocID="{35631795-655E-4D7B-AE53-51922A319DA4}" presName="ParentAccent7" presStyleLbl="alignNode1" presStyleIdx="6" presStyleCnt="34"/>
      <dgm:spPr/>
    </dgm:pt>
    <dgm:pt modelId="{AD49968B-C591-4C74-AC15-F8AABD9932F5}" type="pres">
      <dgm:prSet presAssocID="{35631795-655E-4D7B-AE53-51922A319DA4}" presName="ParentAccent8" presStyleLbl="alignNode1" presStyleIdx="7" presStyleCnt="34"/>
      <dgm:spPr/>
    </dgm:pt>
    <dgm:pt modelId="{0D44DBAA-EAB2-4169-BA88-E14C88231228}" type="pres">
      <dgm:prSet presAssocID="{35631795-655E-4D7B-AE53-51922A319DA4}" presName="ParentAccent9" presStyleLbl="alignNode1" presStyleIdx="8" presStyleCnt="34"/>
      <dgm:spPr/>
    </dgm:pt>
    <dgm:pt modelId="{4854CA1B-35EE-45C7-8F4C-8B2949BFEFC9}" type="pres">
      <dgm:prSet presAssocID="{35631795-655E-4D7B-AE53-51922A319DA4}" presName="ParentAccent10" presStyleLbl="alignNode1" presStyleIdx="9" presStyleCnt="34"/>
      <dgm:spPr/>
    </dgm:pt>
    <dgm:pt modelId="{E899E9FB-DEEA-49E6-A1A0-5489353845AA}" type="pres">
      <dgm:prSet presAssocID="{35631795-655E-4D7B-AE53-51922A319DA4}" presName="Parent" presStyleLbl="alignNode1" presStyleIdx="10" presStyleCnt="34" custScaleX="79978" custScaleY="79970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C8C03-4300-4D44-A4C7-F9A6EB6352E1}" type="pres">
      <dgm:prSet presAssocID="{76AA7ACA-6F39-4D4B-BADC-D543EFB222F6}" presName="Child1Accent1" presStyleLbl="alignNode1" presStyleIdx="11" presStyleCnt="34"/>
      <dgm:spPr/>
    </dgm:pt>
    <dgm:pt modelId="{F8824195-E7FA-494A-8F38-8A70072CF9B7}" type="pres">
      <dgm:prSet presAssocID="{76AA7ACA-6F39-4D4B-BADC-D543EFB222F6}" presName="Child1Accent2" presStyleLbl="alignNode1" presStyleIdx="12" presStyleCnt="34"/>
      <dgm:spPr/>
    </dgm:pt>
    <dgm:pt modelId="{CD1458F5-A083-48CC-A040-42AF1F4C7236}" type="pres">
      <dgm:prSet presAssocID="{76AA7ACA-6F39-4D4B-BADC-D543EFB222F6}" presName="Child1Accent3" presStyleLbl="alignNode1" presStyleIdx="13" presStyleCnt="34"/>
      <dgm:spPr/>
    </dgm:pt>
    <dgm:pt modelId="{81B93011-F4FA-4576-ADB6-D08CFB767A21}" type="pres">
      <dgm:prSet presAssocID="{76AA7ACA-6F39-4D4B-BADC-D543EFB222F6}" presName="Child1Accent4" presStyleLbl="alignNode1" presStyleIdx="14" presStyleCnt="34"/>
      <dgm:spPr/>
    </dgm:pt>
    <dgm:pt modelId="{0E8DC182-BDFB-4879-8B3B-93990898DDD2}" type="pres">
      <dgm:prSet presAssocID="{76AA7ACA-6F39-4D4B-BADC-D543EFB222F6}" presName="Child1Accent5" presStyleLbl="alignNode1" presStyleIdx="15" presStyleCnt="34"/>
      <dgm:spPr/>
    </dgm:pt>
    <dgm:pt modelId="{EE3646D6-0435-47B3-9C96-10BBE727E592}" type="pres">
      <dgm:prSet presAssocID="{76AA7ACA-6F39-4D4B-BADC-D543EFB222F6}" presName="Child1Accent6" presStyleLbl="alignNode1" presStyleIdx="16" presStyleCnt="34"/>
      <dgm:spPr/>
    </dgm:pt>
    <dgm:pt modelId="{CC9398D3-D0EC-4C9C-84AE-1805980F01EE}" type="pres">
      <dgm:prSet presAssocID="{76AA7ACA-6F39-4D4B-BADC-D543EFB222F6}" presName="Child1Accent7" presStyleLbl="alignNode1" presStyleIdx="17" presStyleCnt="34"/>
      <dgm:spPr/>
    </dgm:pt>
    <dgm:pt modelId="{07846C4C-172B-46F5-B66A-FF897C09328A}" type="pres">
      <dgm:prSet presAssocID="{76AA7ACA-6F39-4D4B-BADC-D543EFB222F6}" presName="Child1Accent8" presStyleLbl="alignNode1" presStyleIdx="18" presStyleCnt="34"/>
      <dgm:spPr/>
    </dgm:pt>
    <dgm:pt modelId="{4056DB87-AE82-4C08-85CB-FDA263E50838}" type="pres">
      <dgm:prSet presAssocID="{76AA7ACA-6F39-4D4B-BADC-D543EFB222F6}" presName="Child1Accent9" presStyleLbl="alignNode1" presStyleIdx="19" presStyleCnt="34"/>
      <dgm:spPr/>
    </dgm:pt>
    <dgm:pt modelId="{106E0467-F3D0-4C2A-B11E-05E3473DEF46}" type="pres">
      <dgm:prSet presAssocID="{76AA7ACA-6F39-4D4B-BADC-D543EFB222F6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A5F07-0D5F-4A41-80CC-9F11E79184D0}" type="pres">
      <dgm:prSet presAssocID="{048885E5-A168-4E9A-B9BC-9F7114814E42}" presName="Child2Accent1" presStyleLbl="alignNode1" presStyleIdx="20" presStyleCnt="34"/>
      <dgm:spPr/>
    </dgm:pt>
    <dgm:pt modelId="{C13B2658-4A2F-4944-B59A-8D08A945AC10}" type="pres">
      <dgm:prSet presAssocID="{048885E5-A168-4E9A-B9BC-9F7114814E42}" presName="Child2Accent2" presStyleLbl="alignNode1" presStyleIdx="21" presStyleCnt="34"/>
      <dgm:spPr/>
    </dgm:pt>
    <dgm:pt modelId="{FAFE395E-9282-4C3D-B2C5-BFFB08897E8D}" type="pres">
      <dgm:prSet presAssocID="{048885E5-A168-4E9A-B9BC-9F7114814E42}" presName="Child2Accent3" presStyleLbl="alignNode1" presStyleIdx="22" presStyleCnt="34"/>
      <dgm:spPr/>
    </dgm:pt>
    <dgm:pt modelId="{6628C06A-B83A-413C-8184-F9424D828CB3}" type="pres">
      <dgm:prSet presAssocID="{048885E5-A168-4E9A-B9BC-9F7114814E42}" presName="Child2Accent4" presStyleLbl="alignNode1" presStyleIdx="23" presStyleCnt="34"/>
      <dgm:spPr/>
    </dgm:pt>
    <dgm:pt modelId="{A4B23082-9CF7-483F-AC3F-E2ABD79D050A}" type="pres">
      <dgm:prSet presAssocID="{048885E5-A168-4E9A-B9BC-9F7114814E42}" presName="Child2Accent5" presStyleLbl="alignNode1" presStyleIdx="24" presStyleCnt="34"/>
      <dgm:spPr/>
    </dgm:pt>
    <dgm:pt modelId="{F54A5B41-B9D0-4399-9A3C-155ABB267550}" type="pres">
      <dgm:prSet presAssocID="{048885E5-A168-4E9A-B9BC-9F7114814E42}" presName="Child2Accent6" presStyleLbl="alignNode1" presStyleIdx="25" presStyleCnt="34"/>
      <dgm:spPr/>
    </dgm:pt>
    <dgm:pt modelId="{03AFDFDA-A49E-4116-B2B6-38E15A719D5D}" type="pres">
      <dgm:prSet presAssocID="{048885E5-A168-4E9A-B9BC-9F7114814E42}" presName="Child2Accent7" presStyleLbl="alignNode1" presStyleIdx="26" presStyleCnt="34"/>
      <dgm:spPr/>
    </dgm:pt>
    <dgm:pt modelId="{8E7FC2AC-EF0E-4BEA-A738-2E3AEBED19D5}" type="pres">
      <dgm:prSet presAssocID="{048885E5-A168-4E9A-B9BC-9F7114814E42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32FDF-EE03-48B6-AD2B-8E10244A96E2}" type="pres">
      <dgm:prSet presAssocID="{117CAC30-939B-4560-B2C9-2AF866B3895F}" presName="Child3Accent1" presStyleLbl="alignNode1" presStyleIdx="27" presStyleCnt="34"/>
      <dgm:spPr/>
    </dgm:pt>
    <dgm:pt modelId="{064C24B4-E794-4635-AB96-5C1CEFF5CA92}" type="pres">
      <dgm:prSet presAssocID="{117CAC30-939B-4560-B2C9-2AF866B3895F}" presName="Child3Accent2" presStyleLbl="alignNode1" presStyleIdx="28" presStyleCnt="34"/>
      <dgm:spPr/>
    </dgm:pt>
    <dgm:pt modelId="{32C39025-C506-415C-938F-FA745843F182}" type="pres">
      <dgm:prSet presAssocID="{117CAC30-939B-4560-B2C9-2AF866B3895F}" presName="Child3Accent3" presStyleLbl="alignNode1" presStyleIdx="29" presStyleCnt="34"/>
      <dgm:spPr/>
    </dgm:pt>
    <dgm:pt modelId="{1363F8F4-8153-4E75-9D03-BCBF01B94EAA}" type="pres">
      <dgm:prSet presAssocID="{117CAC30-939B-4560-B2C9-2AF866B3895F}" presName="Child3Accent4" presStyleLbl="alignNode1" presStyleIdx="30" presStyleCnt="34"/>
      <dgm:spPr/>
    </dgm:pt>
    <dgm:pt modelId="{8674F235-15C9-4185-9F03-68750B31B22D}" type="pres">
      <dgm:prSet presAssocID="{117CAC30-939B-4560-B2C9-2AF866B3895F}" presName="Child3Accent5" presStyleLbl="alignNode1" presStyleIdx="31" presStyleCnt="34"/>
      <dgm:spPr/>
    </dgm:pt>
    <dgm:pt modelId="{9B44A2BE-877C-45D2-A77E-5A2D46AF28BF}" type="pres">
      <dgm:prSet presAssocID="{117CAC30-939B-4560-B2C9-2AF866B3895F}" presName="Child3Accent6" presStyleLbl="alignNode1" presStyleIdx="32" presStyleCnt="34"/>
      <dgm:spPr/>
    </dgm:pt>
    <dgm:pt modelId="{0954AE09-D4C0-4145-A702-B90F4AE6D181}" type="pres">
      <dgm:prSet presAssocID="{117CAC30-939B-4560-B2C9-2AF866B3895F}" presName="Child3Accent7" presStyleLbl="alignNode1" presStyleIdx="33" presStyleCnt="34"/>
      <dgm:spPr/>
    </dgm:pt>
    <dgm:pt modelId="{EAE895C5-7408-4C6B-8940-637ACADB52AE}" type="pres">
      <dgm:prSet presAssocID="{117CAC30-939B-4560-B2C9-2AF866B3895F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BC1BFA-5395-432D-8A19-C198D44B917E}" type="presOf" srcId="{FA67A9BF-43AC-4361-ADDD-9709433E854B}" destId="{C8B87D72-64D9-48C7-ABD7-A111FCF1C555}" srcOrd="0" destOrd="0" presId="urn:microsoft.com/office/officeart/2011/layout/ConvergingText"/>
    <dgm:cxn modelId="{98A9C79D-E789-452B-BC5F-9DDB601B34D2}" type="presOf" srcId="{76AA7ACA-6F39-4D4B-BADC-D543EFB222F6}" destId="{106E0467-F3D0-4C2A-B11E-05E3473DEF46}" srcOrd="0" destOrd="0" presId="urn:microsoft.com/office/officeart/2011/layout/ConvergingText"/>
    <dgm:cxn modelId="{E3E4343D-B8D4-417A-B195-264EB52F9676}" srcId="{35631795-655E-4D7B-AE53-51922A319DA4}" destId="{76AA7ACA-6F39-4D4B-BADC-D543EFB222F6}" srcOrd="0" destOrd="0" parTransId="{FD89FCE7-80E8-4143-92C8-387CA5F97C34}" sibTransId="{BA27D512-5840-423F-8E83-34B53A569972}"/>
    <dgm:cxn modelId="{521039EB-A48B-4D45-A0D3-68B64CF5AB93}" type="presOf" srcId="{048885E5-A168-4E9A-B9BC-9F7114814E42}" destId="{8E7FC2AC-EF0E-4BEA-A738-2E3AEBED19D5}" srcOrd="0" destOrd="0" presId="urn:microsoft.com/office/officeart/2011/layout/ConvergingText"/>
    <dgm:cxn modelId="{6A6DADB4-187E-4798-8BE9-072A3823371E}" srcId="{FA67A9BF-43AC-4361-ADDD-9709433E854B}" destId="{35631795-655E-4D7B-AE53-51922A319DA4}" srcOrd="0" destOrd="0" parTransId="{76193E4A-6600-405A-90ED-3CC21ACF7D67}" sibTransId="{6C583718-53E6-4CB7-9853-1DD60A0E4889}"/>
    <dgm:cxn modelId="{5FA53EAB-E36B-41C2-9573-2AB1812D3F06}" srcId="{35631795-655E-4D7B-AE53-51922A319DA4}" destId="{117CAC30-939B-4560-B2C9-2AF866B3895F}" srcOrd="2" destOrd="0" parTransId="{119F9EF4-1C85-45BD-AD96-BC261D7CEC96}" sibTransId="{9F35BBAB-0243-4B66-99B7-63E298A3F991}"/>
    <dgm:cxn modelId="{BC7709FC-F389-4A8A-9A0C-1DA8738791DF}" type="presOf" srcId="{35631795-655E-4D7B-AE53-51922A319DA4}" destId="{E899E9FB-DEEA-49E6-A1A0-5489353845AA}" srcOrd="0" destOrd="0" presId="urn:microsoft.com/office/officeart/2011/layout/ConvergingText"/>
    <dgm:cxn modelId="{57DBF8E0-DCDE-415A-8487-DDE6A416D05D}" type="presOf" srcId="{117CAC30-939B-4560-B2C9-2AF866B3895F}" destId="{EAE895C5-7408-4C6B-8940-637ACADB52AE}" srcOrd="0" destOrd="0" presId="urn:microsoft.com/office/officeart/2011/layout/ConvergingText"/>
    <dgm:cxn modelId="{C417F70D-61C1-4DC8-949A-F583FB3E59DA}" srcId="{35631795-655E-4D7B-AE53-51922A319DA4}" destId="{048885E5-A168-4E9A-B9BC-9F7114814E42}" srcOrd="1" destOrd="0" parTransId="{460F010F-BCB5-4DA4-9188-F11560670694}" sibTransId="{78F2F9C0-1EB6-4055-B9CA-DFEC7ACBA30F}"/>
    <dgm:cxn modelId="{501978F1-430F-4213-8A54-D0CA22359532}" type="presParOf" srcId="{C8B87D72-64D9-48C7-ABD7-A111FCF1C555}" destId="{D21D206D-1691-4DDE-8FB5-43B8888214C8}" srcOrd="0" destOrd="0" presId="urn:microsoft.com/office/officeart/2011/layout/ConvergingText"/>
    <dgm:cxn modelId="{06483325-69C0-4A52-BB9C-0F52D9EF4A29}" type="presParOf" srcId="{D21D206D-1691-4DDE-8FB5-43B8888214C8}" destId="{F4424187-4ED1-496B-9C78-DBC661BF37B3}" srcOrd="0" destOrd="0" presId="urn:microsoft.com/office/officeart/2011/layout/ConvergingText"/>
    <dgm:cxn modelId="{86BCF310-6496-4BCD-B0C4-1ADCE7AE8859}" type="presParOf" srcId="{D21D206D-1691-4DDE-8FB5-43B8888214C8}" destId="{009E929B-F16D-424A-9486-3AB66E5F0A70}" srcOrd="1" destOrd="0" presId="urn:microsoft.com/office/officeart/2011/layout/ConvergingText"/>
    <dgm:cxn modelId="{01D1A38C-9FD2-4BF5-9AAC-8D30FAA7DDF5}" type="presParOf" srcId="{D21D206D-1691-4DDE-8FB5-43B8888214C8}" destId="{F6A38A7E-BC42-42EE-A4DC-F95C7D46D43E}" srcOrd="2" destOrd="0" presId="urn:microsoft.com/office/officeart/2011/layout/ConvergingText"/>
    <dgm:cxn modelId="{DFD63DD6-D669-4BA0-BFFD-1BADDEA59E70}" type="presParOf" srcId="{D21D206D-1691-4DDE-8FB5-43B8888214C8}" destId="{FB7D107C-58CB-44FA-AF50-04E9EAAC4D2A}" srcOrd="3" destOrd="0" presId="urn:microsoft.com/office/officeart/2011/layout/ConvergingText"/>
    <dgm:cxn modelId="{2BB4F555-4EF1-47B9-8212-D8904AEE5F0D}" type="presParOf" srcId="{D21D206D-1691-4DDE-8FB5-43B8888214C8}" destId="{49950D2B-A1A1-4432-8D3B-ACFFA7257E0C}" srcOrd="4" destOrd="0" presId="urn:microsoft.com/office/officeart/2011/layout/ConvergingText"/>
    <dgm:cxn modelId="{DBAE7A86-A0E6-456F-A15D-72C28FA0FDE3}" type="presParOf" srcId="{D21D206D-1691-4DDE-8FB5-43B8888214C8}" destId="{586E4625-19C1-4D02-AE82-3B67C7020ADD}" srcOrd="5" destOrd="0" presId="urn:microsoft.com/office/officeart/2011/layout/ConvergingText"/>
    <dgm:cxn modelId="{F2A8DA8C-7064-48A0-B577-F0D662D45CCC}" type="presParOf" srcId="{D21D206D-1691-4DDE-8FB5-43B8888214C8}" destId="{197E5DFF-585C-4E00-9953-4A798B51FC8E}" srcOrd="6" destOrd="0" presId="urn:microsoft.com/office/officeart/2011/layout/ConvergingText"/>
    <dgm:cxn modelId="{A6899394-3B5E-4007-9A14-8DE14F6F0B5E}" type="presParOf" srcId="{D21D206D-1691-4DDE-8FB5-43B8888214C8}" destId="{AD49968B-C591-4C74-AC15-F8AABD9932F5}" srcOrd="7" destOrd="0" presId="urn:microsoft.com/office/officeart/2011/layout/ConvergingText"/>
    <dgm:cxn modelId="{0E64F2D2-92F3-4C59-9DBD-55C9E50DAABE}" type="presParOf" srcId="{D21D206D-1691-4DDE-8FB5-43B8888214C8}" destId="{0D44DBAA-EAB2-4169-BA88-E14C88231228}" srcOrd="8" destOrd="0" presId="urn:microsoft.com/office/officeart/2011/layout/ConvergingText"/>
    <dgm:cxn modelId="{4048586B-3725-4948-9BB7-DB646B5A6F60}" type="presParOf" srcId="{D21D206D-1691-4DDE-8FB5-43B8888214C8}" destId="{4854CA1B-35EE-45C7-8F4C-8B2949BFEFC9}" srcOrd="9" destOrd="0" presId="urn:microsoft.com/office/officeart/2011/layout/ConvergingText"/>
    <dgm:cxn modelId="{FE59F332-BB95-4BB7-9B59-59C962A9E53E}" type="presParOf" srcId="{D21D206D-1691-4DDE-8FB5-43B8888214C8}" destId="{E899E9FB-DEEA-49E6-A1A0-5489353845AA}" srcOrd="10" destOrd="0" presId="urn:microsoft.com/office/officeart/2011/layout/ConvergingText"/>
    <dgm:cxn modelId="{7C14CA30-1708-47B5-A134-F61FC3EBBEAB}" type="presParOf" srcId="{D21D206D-1691-4DDE-8FB5-43B8888214C8}" destId="{F48C8C03-4300-4D44-A4C7-F9A6EB6352E1}" srcOrd="11" destOrd="0" presId="urn:microsoft.com/office/officeart/2011/layout/ConvergingText"/>
    <dgm:cxn modelId="{7CF4611C-4032-46F2-B900-00065F92BD49}" type="presParOf" srcId="{D21D206D-1691-4DDE-8FB5-43B8888214C8}" destId="{F8824195-E7FA-494A-8F38-8A70072CF9B7}" srcOrd="12" destOrd="0" presId="urn:microsoft.com/office/officeart/2011/layout/ConvergingText"/>
    <dgm:cxn modelId="{2B3B68AD-72A8-45CD-973D-650CE18B42F3}" type="presParOf" srcId="{D21D206D-1691-4DDE-8FB5-43B8888214C8}" destId="{CD1458F5-A083-48CC-A040-42AF1F4C7236}" srcOrd="13" destOrd="0" presId="urn:microsoft.com/office/officeart/2011/layout/ConvergingText"/>
    <dgm:cxn modelId="{6A025DB1-0078-40A0-B2EB-7D5BC21939D3}" type="presParOf" srcId="{D21D206D-1691-4DDE-8FB5-43B8888214C8}" destId="{81B93011-F4FA-4576-ADB6-D08CFB767A21}" srcOrd="14" destOrd="0" presId="urn:microsoft.com/office/officeart/2011/layout/ConvergingText"/>
    <dgm:cxn modelId="{51E7C11E-E466-4866-9C82-71B0EBFA2705}" type="presParOf" srcId="{D21D206D-1691-4DDE-8FB5-43B8888214C8}" destId="{0E8DC182-BDFB-4879-8B3B-93990898DDD2}" srcOrd="15" destOrd="0" presId="urn:microsoft.com/office/officeart/2011/layout/ConvergingText"/>
    <dgm:cxn modelId="{C9C634B0-CEB2-4D44-962D-2E4EBD4DA5A2}" type="presParOf" srcId="{D21D206D-1691-4DDE-8FB5-43B8888214C8}" destId="{EE3646D6-0435-47B3-9C96-10BBE727E592}" srcOrd="16" destOrd="0" presId="urn:microsoft.com/office/officeart/2011/layout/ConvergingText"/>
    <dgm:cxn modelId="{AEA6AA40-5AF2-41FB-A675-545E774CA58A}" type="presParOf" srcId="{D21D206D-1691-4DDE-8FB5-43B8888214C8}" destId="{CC9398D3-D0EC-4C9C-84AE-1805980F01EE}" srcOrd="17" destOrd="0" presId="urn:microsoft.com/office/officeart/2011/layout/ConvergingText"/>
    <dgm:cxn modelId="{6623FBFF-F605-4207-87A0-5A8D4FB49B30}" type="presParOf" srcId="{D21D206D-1691-4DDE-8FB5-43B8888214C8}" destId="{07846C4C-172B-46F5-B66A-FF897C09328A}" srcOrd="18" destOrd="0" presId="urn:microsoft.com/office/officeart/2011/layout/ConvergingText"/>
    <dgm:cxn modelId="{7B91D6EA-BACE-43C9-94E6-4929BDB449EC}" type="presParOf" srcId="{D21D206D-1691-4DDE-8FB5-43B8888214C8}" destId="{4056DB87-AE82-4C08-85CB-FDA263E50838}" srcOrd="19" destOrd="0" presId="urn:microsoft.com/office/officeart/2011/layout/ConvergingText"/>
    <dgm:cxn modelId="{E608B51A-B141-4D6D-8EBD-493B59637BF0}" type="presParOf" srcId="{D21D206D-1691-4DDE-8FB5-43B8888214C8}" destId="{106E0467-F3D0-4C2A-B11E-05E3473DEF46}" srcOrd="20" destOrd="0" presId="urn:microsoft.com/office/officeart/2011/layout/ConvergingText"/>
    <dgm:cxn modelId="{B036543C-1478-41C5-849D-4707295C0AAD}" type="presParOf" srcId="{D21D206D-1691-4DDE-8FB5-43B8888214C8}" destId="{2FCA5F07-0D5F-4A41-80CC-9F11E79184D0}" srcOrd="21" destOrd="0" presId="urn:microsoft.com/office/officeart/2011/layout/ConvergingText"/>
    <dgm:cxn modelId="{A2EEF0EB-29E5-4413-AD24-8385C13F3297}" type="presParOf" srcId="{D21D206D-1691-4DDE-8FB5-43B8888214C8}" destId="{C13B2658-4A2F-4944-B59A-8D08A945AC10}" srcOrd="22" destOrd="0" presId="urn:microsoft.com/office/officeart/2011/layout/ConvergingText"/>
    <dgm:cxn modelId="{A4898C54-D254-4613-9508-9FAC7402D9EB}" type="presParOf" srcId="{D21D206D-1691-4DDE-8FB5-43B8888214C8}" destId="{FAFE395E-9282-4C3D-B2C5-BFFB08897E8D}" srcOrd="23" destOrd="0" presId="urn:microsoft.com/office/officeart/2011/layout/ConvergingText"/>
    <dgm:cxn modelId="{18FEB272-8FFF-4B78-BC9C-F5577D63592F}" type="presParOf" srcId="{D21D206D-1691-4DDE-8FB5-43B8888214C8}" destId="{6628C06A-B83A-413C-8184-F9424D828CB3}" srcOrd="24" destOrd="0" presId="urn:microsoft.com/office/officeart/2011/layout/ConvergingText"/>
    <dgm:cxn modelId="{343E4DC3-9605-41C8-BF11-4A56637B5840}" type="presParOf" srcId="{D21D206D-1691-4DDE-8FB5-43B8888214C8}" destId="{A4B23082-9CF7-483F-AC3F-E2ABD79D050A}" srcOrd="25" destOrd="0" presId="urn:microsoft.com/office/officeart/2011/layout/ConvergingText"/>
    <dgm:cxn modelId="{32F7E4C1-F3D1-4E50-BFE1-D61CEAA442DB}" type="presParOf" srcId="{D21D206D-1691-4DDE-8FB5-43B8888214C8}" destId="{F54A5B41-B9D0-4399-9A3C-155ABB267550}" srcOrd="26" destOrd="0" presId="urn:microsoft.com/office/officeart/2011/layout/ConvergingText"/>
    <dgm:cxn modelId="{A2F65FFC-72D0-4502-A8AC-AB5D556DBDFC}" type="presParOf" srcId="{D21D206D-1691-4DDE-8FB5-43B8888214C8}" destId="{03AFDFDA-A49E-4116-B2B6-38E15A719D5D}" srcOrd="27" destOrd="0" presId="urn:microsoft.com/office/officeart/2011/layout/ConvergingText"/>
    <dgm:cxn modelId="{0D179808-5789-4EAC-B470-8EDBFB1D4008}" type="presParOf" srcId="{D21D206D-1691-4DDE-8FB5-43B8888214C8}" destId="{8E7FC2AC-EF0E-4BEA-A738-2E3AEBED19D5}" srcOrd="28" destOrd="0" presId="urn:microsoft.com/office/officeart/2011/layout/ConvergingText"/>
    <dgm:cxn modelId="{49417B1B-AA2B-40F4-BB0C-CD1145BC4902}" type="presParOf" srcId="{D21D206D-1691-4DDE-8FB5-43B8888214C8}" destId="{51032FDF-EE03-48B6-AD2B-8E10244A96E2}" srcOrd="29" destOrd="0" presId="urn:microsoft.com/office/officeart/2011/layout/ConvergingText"/>
    <dgm:cxn modelId="{27C7F8D1-9285-4C3E-B186-C74878882A6E}" type="presParOf" srcId="{D21D206D-1691-4DDE-8FB5-43B8888214C8}" destId="{064C24B4-E794-4635-AB96-5C1CEFF5CA92}" srcOrd="30" destOrd="0" presId="urn:microsoft.com/office/officeart/2011/layout/ConvergingText"/>
    <dgm:cxn modelId="{1E1A3403-EFC0-4385-9A3F-E52704844062}" type="presParOf" srcId="{D21D206D-1691-4DDE-8FB5-43B8888214C8}" destId="{32C39025-C506-415C-938F-FA745843F182}" srcOrd="31" destOrd="0" presId="urn:microsoft.com/office/officeart/2011/layout/ConvergingText"/>
    <dgm:cxn modelId="{C0A2CBBC-74B8-43E7-8122-D777D92F04B2}" type="presParOf" srcId="{D21D206D-1691-4DDE-8FB5-43B8888214C8}" destId="{1363F8F4-8153-4E75-9D03-BCBF01B94EAA}" srcOrd="32" destOrd="0" presId="urn:microsoft.com/office/officeart/2011/layout/ConvergingText"/>
    <dgm:cxn modelId="{EA15BA5D-CE10-4B0E-B3A9-673D3547B6DD}" type="presParOf" srcId="{D21D206D-1691-4DDE-8FB5-43B8888214C8}" destId="{8674F235-15C9-4185-9F03-68750B31B22D}" srcOrd="33" destOrd="0" presId="urn:microsoft.com/office/officeart/2011/layout/ConvergingText"/>
    <dgm:cxn modelId="{A10C5FDE-8D8D-4F23-8F27-110339492808}" type="presParOf" srcId="{D21D206D-1691-4DDE-8FB5-43B8888214C8}" destId="{9B44A2BE-877C-45D2-A77E-5A2D46AF28BF}" srcOrd="34" destOrd="0" presId="urn:microsoft.com/office/officeart/2011/layout/ConvergingText"/>
    <dgm:cxn modelId="{D26FEEEC-C265-4FC2-83DE-1A8869A21F7D}" type="presParOf" srcId="{D21D206D-1691-4DDE-8FB5-43B8888214C8}" destId="{0954AE09-D4C0-4145-A702-B90F4AE6D181}" srcOrd="35" destOrd="0" presId="urn:microsoft.com/office/officeart/2011/layout/ConvergingText"/>
    <dgm:cxn modelId="{E6CB73CA-B97E-48A5-9535-F800DAA189C8}" type="presParOf" srcId="{D21D206D-1691-4DDE-8FB5-43B8888214C8}" destId="{EAE895C5-7408-4C6B-8940-637ACADB52AE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24187-4ED1-496B-9C78-DBC661BF37B3}">
      <dsp:nvSpPr>
        <dsp:cNvPr id="0" name=""/>
        <dsp:cNvSpPr/>
      </dsp:nvSpPr>
      <dsp:spPr>
        <a:xfrm>
          <a:off x="4967831" y="1934935"/>
          <a:ext cx="146789" cy="1467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E929B-F16D-424A-9486-3AB66E5F0A70}">
      <dsp:nvSpPr>
        <dsp:cNvPr id="0" name=""/>
        <dsp:cNvSpPr/>
      </dsp:nvSpPr>
      <dsp:spPr>
        <a:xfrm>
          <a:off x="4698802" y="1934935"/>
          <a:ext cx="146789" cy="146787"/>
        </a:xfrm>
        <a:prstGeom prst="ellipse">
          <a:avLst/>
        </a:prstGeom>
        <a:solidFill>
          <a:schemeClr val="accent5">
            <a:hueOff val="586442"/>
            <a:satOff val="-551"/>
            <a:lumOff val="6"/>
            <a:alphaOff val="0"/>
          </a:schemeClr>
        </a:solidFill>
        <a:ln w="15875" cap="flat" cmpd="sng" algn="ctr">
          <a:solidFill>
            <a:schemeClr val="accent5">
              <a:hueOff val="586442"/>
              <a:satOff val="-551"/>
              <a:lumOff val="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38A7E-BC42-42EE-A4DC-F95C7D46D43E}">
      <dsp:nvSpPr>
        <dsp:cNvPr id="0" name=""/>
        <dsp:cNvSpPr/>
      </dsp:nvSpPr>
      <dsp:spPr>
        <a:xfrm>
          <a:off x="4429773" y="1934935"/>
          <a:ext cx="146789" cy="146787"/>
        </a:xfrm>
        <a:prstGeom prst="ellipse">
          <a:avLst/>
        </a:prstGeom>
        <a:solidFill>
          <a:schemeClr val="accent5">
            <a:hueOff val="1172884"/>
            <a:satOff val="-1102"/>
            <a:lumOff val="12"/>
            <a:alphaOff val="0"/>
          </a:schemeClr>
        </a:solidFill>
        <a:ln w="15875" cap="flat" cmpd="sng" algn="ctr">
          <a:solidFill>
            <a:schemeClr val="accent5">
              <a:hueOff val="1172884"/>
              <a:satOff val="-1102"/>
              <a:lumOff val="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D107C-58CB-44FA-AF50-04E9EAAC4D2A}">
      <dsp:nvSpPr>
        <dsp:cNvPr id="0" name=""/>
        <dsp:cNvSpPr/>
      </dsp:nvSpPr>
      <dsp:spPr>
        <a:xfrm>
          <a:off x="4161255" y="1934935"/>
          <a:ext cx="146789" cy="146787"/>
        </a:xfrm>
        <a:prstGeom prst="ellipse">
          <a:avLst/>
        </a:prstGeom>
        <a:solidFill>
          <a:schemeClr val="accent5">
            <a:hueOff val="1759327"/>
            <a:satOff val="-1653"/>
            <a:lumOff val="18"/>
            <a:alphaOff val="0"/>
          </a:schemeClr>
        </a:solidFill>
        <a:ln w="15875" cap="flat" cmpd="sng" algn="ctr">
          <a:solidFill>
            <a:schemeClr val="accent5">
              <a:hueOff val="1759327"/>
              <a:satOff val="-1653"/>
              <a:lumOff val="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50D2B-A1A1-4432-8D3B-ACFFA7257E0C}">
      <dsp:nvSpPr>
        <dsp:cNvPr id="0" name=""/>
        <dsp:cNvSpPr/>
      </dsp:nvSpPr>
      <dsp:spPr>
        <a:xfrm>
          <a:off x="3892226" y="1934935"/>
          <a:ext cx="146789" cy="146787"/>
        </a:xfrm>
        <a:prstGeom prst="ellipse">
          <a:avLst/>
        </a:prstGeom>
        <a:solidFill>
          <a:schemeClr val="accent5">
            <a:hueOff val="2345769"/>
            <a:satOff val="-2204"/>
            <a:lumOff val="24"/>
            <a:alphaOff val="0"/>
          </a:schemeClr>
        </a:solidFill>
        <a:ln w="15875" cap="flat" cmpd="sng" algn="ctr">
          <a:solidFill>
            <a:schemeClr val="accent5">
              <a:hueOff val="2345769"/>
              <a:satOff val="-2204"/>
              <a:lumOff val="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E4625-19C1-4D02-AE82-3B67C7020ADD}">
      <dsp:nvSpPr>
        <dsp:cNvPr id="0" name=""/>
        <dsp:cNvSpPr/>
      </dsp:nvSpPr>
      <dsp:spPr>
        <a:xfrm>
          <a:off x="3476407" y="1861542"/>
          <a:ext cx="293579" cy="293816"/>
        </a:xfrm>
        <a:prstGeom prst="ellipse">
          <a:avLst/>
        </a:prstGeom>
        <a:solidFill>
          <a:schemeClr val="accent5">
            <a:hueOff val="2932211"/>
            <a:satOff val="-2755"/>
            <a:lumOff val="30"/>
            <a:alphaOff val="0"/>
          </a:schemeClr>
        </a:solidFill>
        <a:ln w="15875" cap="flat" cmpd="sng" algn="ctr">
          <a:solidFill>
            <a:schemeClr val="accent5">
              <a:hueOff val="2932211"/>
              <a:satOff val="-2755"/>
              <a:lumOff val="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E5DFF-585C-4E00-9953-4A798B51FC8E}">
      <dsp:nvSpPr>
        <dsp:cNvPr id="0" name=""/>
        <dsp:cNvSpPr/>
      </dsp:nvSpPr>
      <dsp:spPr>
        <a:xfrm>
          <a:off x="4728467" y="1631704"/>
          <a:ext cx="146789" cy="146787"/>
        </a:xfrm>
        <a:prstGeom prst="ellipse">
          <a:avLst/>
        </a:prstGeom>
        <a:solidFill>
          <a:schemeClr val="accent5">
            <a:hueOff val="3518653"/>
            <a:satOff val="-3306"/>
            <a:lumOff val="36"/>
            <a:alphaOff val="0"/>
          </a:schemeClr>
        </a:solidFill>
        <a:ln w="15875" cap="flat" cmpd="sng" algn="ctr">
          <a:solidFill>
            <a:schemeClr val="accent5">
              <a:hueOff val="3518653"/>
              <a:satOff val="-3306"/>
              <a:lumOff val="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9968B-C591-4C74-AC15-F8AABD9932F5}">
      <dsp:nvSpPr>
        <dsp:cNvPr id="0" name=""/>
        <dsp:cNvSpPr/>
      </dsp:nvSpPr>
      <dsp:spPr>
        <a:xfrm>
          <a:off x="4728467" y="2240340"/>
          <a:ext cx="146789" cy="146787"/>
        </a:xfrm>
        <a:prstGeom prst="ellipse">
          <a:avLst/>
        </a:prstGeom>
        <a:solidFill>
          <a:schemeClr val="accent5">
            <a:hueOff val="4105095"/>
            <a:satOff val="-3857"/>
            <a:lumOff val="42"/>
            <a:alphaOff val="0"/>
          </a:schemeClr>
        </a:solidFill>
        <a:ln w="15875" cap="flat" cmpd="sng" algn="ctr">
          <a:solidFill>
            <a:schemeClr val="accent5">
              <a:hueOff val="4105095"/>
              <a:satOff val="-3857"/>
              <a:lumOff val="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4DBAA-EAB2-4169-BA88-E14C88231228}">
      <dsp:nvSpPr>
        <dsp:cNvPr id="0" name=""/>
        <dsp:cNvSpPr/>
      </dsp:nvSpPr>
      <dsp:spPr>
        <a:xfrm>
          <a:off x="4859401" y="1763523"/>
          <a:ext cx="146789" cy="146787"/>
        </a:xfrm>
        <a:prstGeom prst="ellipse">
          <a:avLst/>
        </a:prstGeom>
        <a:solidFill>
          <a:schemeClr val="accent5">
            <a:hueOff val="4691537"/>
            <a:satOff val="-4408"/>
            <a:lumOff val="48"/>
            <a:alphaOff val="0"/>
          </a:schemeClr>
        </a:solidFill>
        <a:ln w="15875" cap="flat" cmpd="sng" algn="ctr">
          <a:solidFill>
            <a:schemeClr val="accent5">
              <a:hueOff val="4691537"/>
              <a:satOff val="-4408"/>
              <a:lumOff val="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4CA1B-35EE-45C7-8F4C-8B2949BFEFC9}">
      <dsp:nvSpPr>
        <dsp:cNvPr id="0" name=""/>
        <dsp:cNvSpPr/>
      </dsp:nvSpPr>
      <dsp:spPr>
        <a:xfrm>
          <a:off x="4868096" y="2109245"/>
          <a:ext cx="146789" cy="146787"/>
        </a:xfrm>
        <a:prstGeom prst="ellipse">
          <a:avLst/>
        </a:prstGeom>
        <a:solidFill>
          <a:schemeClr val="accent5">
            <a:hueOff val="5277979"/>
            <a:satOff val="-4959"/>
            <a:lumOff val="53"/>
            <a:alphaOff val="0"/>
          </a:schemeClr>
        </a:solidFill>
        <a:ln w="15875" cap="flat" cmpd="sng" algn="ctr">
          <a:solidFill>
            <a:schemeClr val="accent5">
              <a:hueOff val="5277979"/>
              <a:satOff val="-4959"/>
              <a:lumOff val="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9E9FB-DEEA-49E6-A1A0-5489353845AA}">
      <dsp:nvSpPr>
        <dsp:cNvPr id="0" name=""/>
        <dsp:cNvSpPr/>
      </dsp:nvSpPr>
      <dsp:spPr>
        <a:xfrm>
          <a:off x="2017165" y="1414088"/>
          <a:ext cx="1188720" cy="1188724"/>
        </a:xfrm>
        <a:prstGeom prst="ellipse">
          <a:avLst/>
        </a:prstGeom>
        <a:solidFill>
          <a:schemeClr val="accent5">
            <a:hueOff val="5864422"/>
            <a:satOff val="-5510"/>
            <a:lumOff val="59"/>
            <a:alphaOff val="0"/>
          </a:schemeClr>
        </a:solidFill>
        <a:ln w="15875" cap="flat" cmpd="sng" algn="ctr">
          <a:solidFill>
            <a:schemeClr val="accent5">
              <a:hueOff val="5864422"/>
              <a:satOff val="-5510"/>
              <a:lumOff val="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 </a:t>
          </a:r>
          <a:endParaRPr lang="en-US" sz="5100" kern="1200" dirty="0"/>
        </a:p>
      </dsp:txBody>
      <dsp:txXfrm>
        <a:off x="2191249" y="1588173"/>
        <a:ext cx="840552" cy="840554"/>
      </dsp:txXfrm>
    </dsp:sp>
    <dsp:sp modelId="{F48C8C03-4300-4D44-A4C7-F9A6EB6352E1}">
      <dsp:nvSpPr>
        <dsp:cNvPr id="0" name=""/>
        <dsp:cNvSpPr/>
      </dsp:nvSpPr>
      <dsp:spPr>
        <a:xfrm>
          <a:off x="1757383" y="1138228"/>
          <a:ext cx="293579" cy="293816"/>
        </a:xfrm>
        <a:prstGeom prst="ellipse">
          <a:avLst/>
        </a:prstGeom>
        <a:solidFill>
          <a:schemeClr val="accent5">
            <a:hueOff val="6450864"/>
            <a:satOff val="-6061"/>
            <a:lumOff val="65"/>
            <a:alphaOff val="0"/>
          </a:schemeClr>
        </a:solidFill>
        <a:ln w="15875" cap="flat" cmpd="sng" algn="ctr">
          <a:solidFill>
            <a:schemeClr val="accent5">
              <a:hueOff val="6450864"/>
              <a:satOff val="-6061"/>
              <a:lumOff val="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24195-E7FA-494A-8F38-8A70072CF9B7}">
      <dsp:nvSpPr>
        <dsp:cNvPr id="0" name=""/>
        <dsp:cNvSpPr/>
      </dsp:nvSpPr>
      <dsp:spPr>
        <a:xfrm>
          <a:off x="1569165" y="983232"/>
          <a:ext cx="146789" cy="146787"/>
        </a:xfrm>
        <a:prstGeom prst="ellipse">
          <a:avLst/>
        </a:prstGeom>
        <a:solidFill>
          <a:schemeClr val="accent5">
            <a:hueOff val="7037306"/>
            <a:satOff val="-6612"/>
            <a:lumOff val="71"/>
            <a:alphaOff val="0"/>
          </a:schemeClr>
        </a:solidFill>
        <a:ln w="15875" cap="flat" cmpd="sng" algn="ctr">
          <a:solidFill>
            <a:schemeClr val="accent5">
              <a:hueOff val="7037306"/>
              <a:satOff val="-6612"/>
              <a:lumOff val="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458F5-A083-48CC-A040-42AF1F4C7236}">
      <dsp:nvSpPr>
        <dsp:cNvPr id="0" name=""/>
        <dsp:cNvSpPr/>
      </dsp:nvSpPr>
      <dsp:spPr>
        <a:xfrm>
          <a:off x="1255639" y="983232"/>
          <a:ext cx="146789" cy="146787"/>
        </a:xfrm>
        <a:prstGeom prst="ellipse">
          <a:avLst/>
        </a:prstGeom>
        <a:solidFill>
          <a:schemeClr val="accent5">
            <a:hueOff val="7623748"/>
            <a:satOff val="-7163"/>
            <a:lumOff val="77"/>
            <a:alphaOff val="0"/>
          </a:schemeClr>
        </a:solidFill>
        <a:ln w="15875" cap="flat" cmpd="sng" algn="ctr">
          <a:solidFill>
            <a:schemeClr val="accent5">
              <a:hueOff val="7623748"/>
              <a:satOff val="-7163"/>
              <a:lumOff val="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93011-F4FA-4576-ADB6-D08CFB767A21}">
      <dsp:nvSpPr>
        <dsp:cNvPr id="0" name=""/>
        <dsp:cNvSpPr/>
      </dsp:nvSpPr>
      <dsp:spPr>
        <a:xfrm>
          <a:off x="942113" y="983232"/>
          <a:ext cx="146789" cy="146787"/>
        </a:xfrm>
        <a:prstGeom prst="ellipse">
          <a:avLst/>
        </a:prstGeom>
        <a:solidFill>
          <a:schemeClr val="accent5">
            <a:hueOff val="8210190"/>
            <a:satOff val="-7714"/>
            <a:lumOff val="83"/>
            <a:alphaOff val="0"/>
          </a:schemeClr>
        </a:solidFill>
        <a:ln w="15875" cap="flat" cmpd="sng" algn="ctr">
          <a:solidFill>
            <a:schemeClr val="accent5">
              <a:hueOff val="8210190"/>
              <a:satOff val="-7714"/>
              <a:lumOff val="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DC182-BDFB-4879-8B3B-93990898DDD2}">
      <dsp:nvSpPr>
        <dsp:cNvPr id="0" name=""/>
        <dsp:cNvSpPr/>
      </dsp:nvSpPr>
      <dsp:spPr>
        <a:xfrm>
          <a:off x="628586" y="983232"/>
          <a:ext cx="146789" cy="146787"/>
        </a:xfrm>
        <a:prstGeom prst="ellipse">
          <a:avLst/>
        </a:prstGeom>
        <a:solidFill>
          <a:schemeClr val="accent5">
            <a:hueOff val="8796632"/>
            <a:satOff val="-8265"/>
            <a:lumOff val="89"/>
            <a:alphaOff val="0"/>
          </a:schemeClr>
        </a:solidFill>
        <a:ln w="15875" cap="flat" cmpd="sng" algn="ctr">
          <a:solidFill>
            <a:schemeClr val="accent5">
              <a:hueOff val="8796632"/>
              <a:satOff val="-8265"/>
              <a:lumOff val="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646D6-0435-47B3-9C96-10BBE727E592}">
      <dsp:nvSpPr>
        <dsp:cNvPr id="0" name=""/>
        <dsp:cNvSpPr/>
      </dsp:nvSpPr>
      <dsp:spPr>
        <a:xfrm>
          <a:off x="314549" y="983232"/>
          <a:ext cx="146789" cy="146787"/>
        </a:xfrm>
        <a:prstGeom prst="ellipse">
          <a:avLst/>
        </a:prstGeom>
        <a:solidFill>
          <a:schemeClr val="accent5">
            <a:hueOff val="9383075"/>
            <a:satOff val="-8816"/>
            <a:lumOff val="95"/>
            <a:alphaOff val="0"/>
          </a:schemeClr>
        </a:solidFill>
        <a:ln w="15875" cap="flat" cmpd="sng" algn="ctr">
          <a:solidFill>
            <a:schemeClr val="accent5">
              <a:hueOff val="9383075"/>
              <a:satOff val="-8816"/>
              <a:lumOff val="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398D3-D0EC-4C9C-84AE-1805980F01EE}">
      <dsp:nvSpPr>
        <dsp:cNvPr id="0" name=""/>
        <dsp:cNvSpPr/>
      </dsp:nvSpPr>
      <dsp:spPr>
        <a:xfrm>
          <a:off x="1022" y="983232"/>
          <a:ext cx="146789" cy="146787"/>
        </a:xfrm>
        <a:prstGeom prst="ellipse">
          <a:avLst/>
        </a:prstGeom>
        <a:solidFill>
          <a:schemeClr val="accent5">
            <a:hueOff val="9969516"/>
            <a:satOff val="-9366"/>
            <a:lumOff val="101"/>
            <a:alphaOff val="0"/>
          </a:schemeClr>
        </a:solidFill>
        <a:ln w="15875" cap="flat" cmpd="sng" algn="ctr">
          <a:solidFill>
            <a:schemeClr val="accent5">
              <a:hueOff val="9969516"/>
              <a:satOff val="-9366"/>
              <a:lumOff val="1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E0467-F3D0-4C2A-B11E-05E3473DEF46}">
      <dsp:nvSpPr>
        <dsp:cNvPr id="0" name=""/>
        <dsp:cNvSpPr/>
      </dsp:nvSpPr>
      <dsp:spPr>
        <a:xfrm>
          <a:off x="0" y="604434"/>
          <a:ext cx="1720558" cy="377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</a:t>
          </a:r>
          <a:endParaRPr lang="en-US" sz="2700" kern="1200" dirty="0"/>
        </a:p>
      </dsp:txBody>
      <dsp:txXfrm>
        <a:off x="0" y="604434"/>
        <a:ext cx="1720558" cy="377591"/>
      </dsp:txXfrm>
    </dsp:sp>
    <dsp:sp modelId="{2FCA5F07-0D5F-4A41-80CC-9F11E79184D0}">
      <dsp:nvSpPr>
        <dsp:cNvPr id="0" name=""/>
        <dsp:cNvSpPr/>
      </dsp:nvSpPr>
      <dsp:spPr>
        <a:xfrm>
          <a:off x="1452552" y="1861542"/>
          <a:ext cx="293579" cy="293816"/>
        </a:xfrm>
        <a:prstGeom prst="ellipse">
          <a:avLst/>
        </a:prstGeom>
        <a:solidFill>
          <a:schemeClr val="accent5">
            <a:hueOff val="11728844"/>
            <a:satOff val="-11019"/>
            <a:lumOff val="119"/>
            <a:alphaOff val="0"/>
          </a:schemeClr>
        </a:solidFill>
        <a:ln w="15875" cap="flat" cmpd="sng" algn="ctr">
          <a:solidFill>
            <a:schemeClr val="accent5">
              <a:hueOff val="11728844"/>
              <a:satOff val="-11019"/>
              <a:lumOff val="1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B2658-4A2F-4944-B59A-8D08A945AC10}">
      <dsp:nvSpPr>
        <dsp:cNvPr id="0" name=""/>
        <dsp:cNvSpPr/>
      </dsp:nvSpPr>
      <dsp:spPr>
        <a:xfrm>
          <a:off x="1162041" y="1934935"/>
          <a:ext cx="146789" cy="146787"/>
        </a:xfrm>
        <a:prstGeom prst="ellipse">
          <a:avLst/>
        </a:prstGeom>
        <a:solidFill>
          <a:schemeClr val="accent5">
            <a:hueOff val="12315285"/>
            <a:satOff val="-11570"/>
            <a:lumOff val="125"/>
            <a:alphaOff val="0"/>
          </a:schemeClr>
        </a:solidFill>
        <a:ln w="15875" cap="flat" cmpd="sng" algn="ctr">
          <a:solidFill>
            <a:schemeClr val="accent5">
              <a:hueOff val="12315285"/>
              <a:satOff val="-11570"/>
              <a:lumOff val="1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E395E-9282-4C3D-B2C5-BFFB08897E8D}">
      <dsp:nvSpPr>
        <dsp:cNvPr id="0" name=""/>
        <dsp:cNvSpPr/>
      </dsp:nvSpPr>
      <dsp:spPr>
        <a:xfrm>
          <a:off x="872042" y="1934935"/>
          <a:ext cx="146789" cy="146787"/>
        </a:xfrm>
        <a:prstGeom prst="ellipse">
          <a:avLst/>
        </a:prstGeom>
        <a:solidFill>
          <a:schemeClr val="accent5">
            <a:hueOff val="12901728"/>
            <a:satOff val="-12121"/>
            <a:lumOff val="131"/>
            <a:alphaOff val="0"/>
          </a:schemeClr>
        </a:solidFill>
        <a:ln w="15875" cap="flat" cmpd="sng" algn="ctr">
          <a:solidFill>
            <a:schemeClr val="accent5">
              <a:hueOff val="12901728"/>
              <a:satOff val="-12121"/>
              <a:lumOff val="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8C06A-B83A-413C-8184-F9424D828CB3}">
      <dsp:nvSpPr>
        <dsp:cNvPr id="0" name=""/>
        <dsp:cNvSpPr/>
      </dsp:nvSpPr>
      <dsp:spPr>
        <a:xfrm>
          <a:off x="581532" y="1934935"/>
          <a:ext cx="146789" cy="146787"/>
        </a:xfrm>
        <a:prstGeom prst="ellipse">
          <a:avLst/>
        </a:prstGeom>
        <a:solidFill>
          <a:schemeClr val="accent5">
            <a:hueOff val="13488170"/>
            <a:satOff val="-12672"/>
            <a:lumOff val="137"/>
            <a:alphaOff val="0"/>
          </a:schemeClr>
        </a:solidFill>
        <a:ln w="15875" cap="flat" cmpd="sng" algn="ctr">
          <a:solidFill>
            <a:schemeClr val="accent5">
              <a:hueOff val="13488170"/>
              <a:satOff val="-12672"/>
              <a:lumOff val="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23082-9CF7-483F-AC3F-E2ABD79D050A}">
      <dsp:nvSpPr>
        <dsp:cNvPr id="0" name=""/>
        <dsp:cNvSpPr/>
      </dsp:nvSpPr>
      <dsp:spPr>
        <a:xfrm>
          <a:off x="291533" y="1934935"/>
          <a:ext cx="146789" cy="146787"/>
        </a:xfrm>
        <a:prstGeom prst="ellipse">
          <a:avLst/>
        </a:prstGeom>
        <a:solidFill>
          <a:schemeClr val="accent5">
            <a:hueOff val="14074612"/>
            <a:satOff val="-13223"/>
            <a:lumOff val="143"/>
            <a:alphaOff val="0"/>
          </a:schemeClr>
        </a:solidFill>
        <a:ln w="15875" cap="flat" cmpd="sng" algn="ctr">
          <a:solidFill>
            <a:schemeClr val="accent5">
              <a:hueOff val="14074612"/>
              <a:satOff val="-13223"/>
              <a:lumOff val="1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A5B41-B9D0-4399-9A3C-155ABB267550}">
      <dsp:nvSpPr>
        <dsp:cNvPr id="0" name=""/>
        <dsp:cNvSpPr/>
      </dsp:nvSpPr>
      <dsp:spPr>
        <a:xfrm>
          <a:off x="1022" y="1934935"/>
          <a:ext cx="146789" cy="146787"/>
        </a:xfrm>
        <a:prstGeom prst="ellipse">
          <a:avLst/>
        </a:prstGeom>
        <a:solidFill>
          <a:schemeClr val="accent5">
            <a:hueOff val="14661053"/>
            <a:satOff val="-13774"/>
            <a:lumOff val="148"/>
            <a:alphaOff val="0"/>
          </a:schemeClr>
        </a:solidFill>
        <a:ln w="15875" cap="flat" cmpd="sng" algn="ctr">
          <a:solidFill>
            <a:schemeClr val="accent5">
              <a:hueOff val="14661053"/>
              <a:satOff val="-13774"/>
              <a:lumOff val="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FC2AC-EF0E-4BEA-A738-2E3AEBED19D5}">
      <dsp:nvSpPr>
        <dsp:cNvPr id="0" name=""/>
        <dsp:cNvSpPr/>
      </dsp:nvSpPr>
      <dsp:spPr>
        <a:xfrm>
          <a:off x="0" y="1559276"/>
          <a:ext cx="1301159" cy="377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</a:t>
          </a:r>
          <a:endParaRPr lang="en-US" sz="2700" kern="1200" dirty="0"/>
        </a:p>
      </dsp:txBody>
      <dsp:txXfrm>
        <a:off x="0" y="1559276"/>
        <a:ext cx="1301159" cy="377591"/>
      </dsp:txXfrm>
    </dsp:sp>
    <dsp:sp modelId="{51032FDF-EE03-48B6-AD2B-8E10244A96E2}">
      <dsp:nvSpPr>
        <dsp:cNvPr id="0" name=""/>
        <dsp:cNvSpPr/>
      </dsp:nvSpPr>
      <dsp:spPr>
        <a:xfrm>
          <a:off x="1757383" y="2572784"/>
          <a:ext cx="293579" cy="293816"/>
        </a:xfrm>
        <a:prstGeom prst="ellipse">
          <a:avLst/>
        </a:prstGeom>
        <a:solidFill>
          <a:schemeClr val="accent5">
            <a:hueOff val="15833937"/>
            <a:satOff val="-14876"/>
            <a:lumOff val="160"/>
            <a:alphaOff val="0"/>
          </a:schemeClr>
        </a:solidFill>
        <a:ln w="15875" cap="flat" cmpd="sng" algn="ctr">
          <a:solidFill>
            <a:schemeClr val="accent5">
              <a:hueOff val="15833937"/>
              <a:satOff val="-14876"/>
              <a:lumOff val="1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C24B4-E794-4635-AB96-5C1CEFF5CA92}">
      <dsp:nvSpPr>
        <dsp:cNvPr id="0" name=""/>
        <dsp:cNvSpPr/>
      </dsp:nvSpPr>
      <dsp:spPr>
        <a:xfrm>
          <a:off x="1569165" y="2871912"/>
          <a:ext cx="146789" cy="146787"/>
        </a:xfrm>
        <a:prstGeom prst="ellipse">
          <a:avLst/>
        </a:prstGeom>
        <a:solidFill>
          <a:schemeClr val="accent5">
            <a:hueOff val="16420380"/>
            <a:satOff val="-15427"/>
            <a:lumOff val="166"/>
            <a:alphaOff val="0"/>
          </a:schemeClr>
        </a:solidFill>
        <a:ln w="15875" cap="flat" cmpd="sng" algn="ctr">
          <a:solidFill>
            <a:schemeClr val="accent5">
              <a:hueOff val="16420380"/>
              <a:satOff val="-15427"/>
              <a:lumOff val="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39025-C506-415C-938F-FA745843F182}">
      <dsp:nvSpPr>
        <dsp:cNvPr id="0" name=""/>
        <dsp:cNvSpPr/>
      </dsp:nvSpPr>
      <dsp:spPr>
        <a:xfrm>
          <a:off x="1255639" y="2871912"/>
          <a:ext cx="146789" cy="146787"/>
        </a:xfrm>
        <a:prstGeom prst="ellipse">
          <a:avLst/>
        </a:prstGeom>
        <a:solidFill>
          <a:schemeClr val="accent5">
            <a:hueOff val="17006823"/>
            <a:satOff val="-15978"/>
            <a:lumOff val="172"/>
            <a:alphaOff val="0"/>
          </a:schemeClr>
        </a:solidFill>
        <a:ln w="15875" cap="flat" cmpd="sng" algn="ctr">
          <a:solidFill>
            <a:schemeClr val="accent5">
              <a:hueOff val="17006823"/>
              <a:satOff val="-15978"/>
              <a:lumOff val="1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3F8F4-8153-4E75-9D03-BCBF01B94EAA}">
      <dsp:nvSpPr>
        <dsp:cNvPr id="0" name=""/>
        <dsp:cNvSpPr/>
      </dsp:nvSpPr>
      <dsp:spPr>
        <a:xfrm>
          <a:off x="942113" y="2871912"/>
          <a:ext cx="146789" cy="146787"/>
        </a:xfrm>
        <a:prstGeom prst="ellipse">
          <a:avLst/>
        </a:prstGeom>
        <a:solidFill>
          <a:schemeClr val="accent5">
            <a:hueOff val="17593264"/>
            <a:satOff val="-16529"/>
            <a:lumOff val="178"/>
            <a:alphaOff val="0"/>
          </a:schemeClr>
        </a:solidFill>
        <a:ln w="15875" cap="flat" cmpd="sng" algn="ctr">
          <a:solidFill>
            <a:schemeClr val="accent5">
              <a:hueOff val="17593264"/>
              <a:satOff val="-16529"/>
              <a:lumOff val="1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4F235-15C9-4185-9F03-68750B31B22D}">
      <dsp:nvSpPr>
        <dsp:cNvPr id="0" name=""/>
        <dsp:cNvSpPr/>
      </dsp:nvSpPr>
      <dsp:spPr>
        <a:xfrm>
          <a:off x="628586" y="2871912"/>
          <a:ext cx="146789" cy="146787"/>
        </a:xfrm>
        <a:prstGeom prst="ellipse">
          <a:avLst/>
        </a:prstGeom>
        <a:solidFill>
          <a:schemeClr val="accent5">
            <a:hueOff val="18179707"/>
            <a:satOff val="-17080"/>
            <a:lumOff val="184"/>
            <a:alphaOff val="0"/>
          </a:schemeClr>
        </a:solidFill>
        <a:ln w="15875" cap="flat" cmpd="sng" algn="ctr">
          <a:solidFill>
            <a:schemeClr val="accent5">
              <a:hueOff val="18179707"/>
              <a:satOff val="-17080"/>
              <a:lumOff val="1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4A2BE-877C-45D2-A77E-5A2D46AF28BF}">
      <dsp:nvSpPr>
        <dsp:cNvPr id="0" name=""/>
        <dsp:cNvSpPr/>
      </dsp:nvSpPr>
      <dsp:spPr>
        <a:xfrm>
          <a:off x="314549" y="2871912"/>
          <a:ext cx="146789" cy="146787"/>
        </a:xfrm>
        <a:prstGeom prst="ellipse">
          <a:avLst/>
        </a:prstGeom>
        <a:solidFill>
          <a:schemeClr val="accent5">
            <a:hueOff val="18766150"/>
            <a:satOff val="-17631"/>
            <a:lumOff val="190"/>
            <a:alphaOff val="0"/>
          </a:schemeClr>
        </a:solidFill>
        <a:ln w="15875" cap="flat" cmpd="sng" algn="ctr">
          <a:solidFill>
            <a:schemeClr val="accent5">
              <a:hueOff val="18766150"/>
              <a:satOff val="-17631"/>
              <a:lumOff val="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4AE09-D4C0-4145-A702-B90F4AE6D181}">
      <dsp:nvSpPr>
        <dsp:cNvPr id="0" name=""/>
        <dsp:cNvSpPr/>
      </dsp:nvSpPr>
      <dsp:spPr>
        <a:xfrm>
          <a:off x="1022" y="2871912"/>
          <a:ext cx="146789" cy="146787"/>
        </a:xfrm>
        <a:prstGeom prst="ellipse">
          <a:avLst/>
        </a:prstGeom>
        <a:solidFill>
          <a:schemeClr val="accent5">
            <a:hueOff val="19352591"/>
            <a:satOff val="-18182"/>
            <a:lumOff val="196"/>
            <a:alphaOff val="0"/>
          </a:schemeClr>
        </a:solidFill>
        <a:ln w="15875" cap="flat" cmpd="sng" algn="ctr">
          <a:solidFill>
            <a:schemeClr val="accent5">
              <a:hueOff val="19352591"/>
              <a:satOff val="-18182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895C5-7408-4C6B-8940-637ACADB52AE}">
      <dsp:nvSpPr>
        <dsp:cNvPr id="0" name=""/>
        <dsp:cNvSpPr/>
      </dsp:nvSpPr>
      <dsp:spPr>
        <a:xfrm>
          <a:off x="0" y="2492872"/>
          <a:ext cx="1720558" cy="377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</a:t>
          </a:r>
          <a:endParaRPr lang="en-US" sz="2700" kern="1200" dirty="0"/>
        </a:p>
      </dsp:txBody>
      <dsp:txXfrm>
        <a:off x="0" y="2492872"/>
        <a:ext cx="1720558" cy="377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37DBD-E40E-4435-B08F-284807232354}">
      <dsp:nvSpPr>
        <dsp:cNvPr id="0" name=""/>
        <dsp:cNvSpPr/>
      </dsp:nvSpPr>
      <dsp:spPr>
        <a:xfrm>
          <a:off x="4807" y="1365483"/>
          <a:ext cx="1436837" cy="862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Develop/revise learning outcomes</a:t>
          </a:r>
        </a:p>
      </dsp:txBody>
      <dsp:txXfrm>
        <a:off x="30057" y="1390733"/>
        <a:ext cx="1386337" cy="811602"/>
      </dsp:txXfrm>
    </dsp:sp>
    <dsp:sp modelId="{0EB63AC1-0CD7-4900-94B6-DB37B37D9715}">
      <dsp:nvSpPr>
        <dsp:cNvPr id="0" name=""/>
        <dsp:cNvSpPr/>
      </dsp:nvSpPr>
      <dsp:spPr>
        <a:xfrm>
          <a:off x="1526652" y="1685905"/>
          <a:ext cx="421960" cy="221259"/>
        </a:xfrm>
        <a:prstGeom prst="leftRightArrow">
          <a:avLst/>
        </a:prstGeom>
        <a:solidFill>
          <a:schemeClr val="accent1">
            <a:lumMod val="40000"/>
            <a:lumOff val="60000"/>
          </a:schemeClr>
        </a:solidFill>
        <a:ln w="95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526652" y="1730157"/>
        <a:ext cx="355582" cy="132755"/>
      </dsp:txXfrm>
    </dsp:sp>
    <dsp:sp modelId="{46185341-CC9D-41DC-AE4C-51706279880C}">
      <dsp:nvSpPr>
        <dsp:cNvPr id="0" name=""/>
        <dsp:cNvSpPr/>
      </dsp:nvSpPr>
      <dsp:spPr>
        <a:xfrm>
          <a:off x="2016379" y="1365483"/>
          <a:ext cx="1436837" cy="862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Map curriculum</a:t>
          </a:r>
        </a:p>
      </dsp:txBody>
      <dsp:txXfrm>
        <a:off x="2041629" y="1390733"/>
        <a:ext cx="1386337" cy="811602"/>
      </dsp:txXfrm>
    </dsp:sp>
    <dsp:sp modelId="{E36A1591-613A-4FB3-8AC6-220DF13E7EE3}">
      <dsp:nvSpPr>
        <dsp:cNvPr id="0" name=""/>
        <dsp:cNvSpPr/>
      </dsp:nvSpPr>
      <dsp:spPr>
        <a:xfrm>
          <a:off x="3582231" y="1679049"/>
          <a:ext cx="455784" cy="200157"/>
        </a:xfrm>
        <a:prstGeom prst="leftRightArrow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582231" y="1719080"/>
        <a:ext cx="395737" cy="120095"/>
      </dsp:txXfrm>
    </dsp:sp>
    <dsp:sp modelId="{04027500-7974-4B3B-9FF7-37041E258D27}">
      <dsp:nvSpPr>
        <dsp:cNvPr id="0" name=""/>
        <dsp:cNvSpPr/>
      </dsp:nvSpPr>
      <dsp:spPr>
        <a:xfrm>
          <a:off x="4027951" y="1365483"/>
          <a:ext cx="1436837" cy="862102"/>
        </a:xfrm>
        <a:prstGeom prst="roundRect">
          <a:avLst>
            <a:gd name="adj" fmla="val 10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053201" y="1390733"/>
        <a:ext cx="1386337" cy="811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D9241-FF86-42F0-BC38-09435EE9FE45}">
      <dsp:nvSpPr>
        <dsp:cNvPr id="0" name=""/>
        <dsp:cNvSpPr/>
      </dsp:nvSpPr>
      <dsp:spPr>
        <a:xfrm>
          <a:off x="2054318" y="195"/>
          <a:ext cx="1456500" cy="946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Design</a:t>
          </a:r>
        </a:p>
      </dsp:txBody>
      <dsp:txXfrm>
        <a:off x="2100533" y="46410"/>
        <a:ext cx="1364070" cy="854295"/>
      </dsp:txXfrm>
    </dsp:sp>
    <dsp:sp modelId="{53E25DA1-FAED-4160-9248-632CBFFDCB27}">
      <dsp:nvSpPr>
        <dsp:cNvPr id="0" name=""/>
        <dsp:cNvSpPr/>
      </dsp:nvSpPr>
      <dsp:spPr>
        <a:xfrm>
          <a:off x="1219300" y="473558"/>
          <a:ext cx="3126535" cy="3126535"/>
        </a:xfrm>
        <a:custGeom>
          <a:avLst/>
          <a:gdLst/>
          <a:ahLst/>
          <a:cxnLst/>
          <a:rect l="0" t="0" r="0" b="0"/>
          <a:pathLst>
            <a:path>
              <a:moveTo>
                <a:pt x="2492332" y="306030"/>
              </a:moveTo>
              <a:arcTo wR="1563267" hR="1563267" stAng="18387805" swAng="163274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BA547-2860-46E3-BECA-69E259AC99E7}">
      <dsp:nvSpPr>
        <dsp:cNvPr id="0" name=""/>
        <dsp:cNvSpPr/>
      </dsp:nvSpPr>
      <dsp:spPr>
        <a:xfrm>
          <a:off x="3617585" y="1563463"/>
          <a:ext cx="1456500" cy="946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Implement</a:t>
          </a:r>
        </a:p>
      </dsp:txBody>
      <dsp:txXfrm>
        <a:off x="3663800" y="1609678"/>
        <a:ext cx="1364070" cy="854295"/>
      </dsp:txXfrm>
    </dsp:sp>
    <dsp:sp modelId="{B1E72076-EB70-40E3-9416-1044561285D5}">
      <dsp:nvSpPr>
        <dsp:cNvPr id="0" name=""/>
        <dsp:cNvSpPr/>
      </dsp:nvSpPr>
      <dsp:spPr>
        <a:xfrm>
          <a:off x="1219300" y="473558"/>
          <a:ext cx="3126535" cy="3126535"/>
        </a:xfrm>
        <a:custGeom>
          <a:avLst/>
          <a:gdLst/>
          <a:ahLst/>
          <a:cxnLst/>
          <a:rect l="0" t="0" r="0" b="0"/>
          <a:pathLst>
            <a:path>
              <a:moveTo>
                <a:pt x="2964423" y="2256497"/>
              </a:moveTo>
              <a:arcTo wR="1563267" hR="1563267" stAng="1579449" swAng="163274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E82D3-3C7D-42A1-85B2-C24B4ECE237E}">
      <dsp:nvSpPr>
        <dsp:cNvPr id="0" name=""/>
        <dsp:cNvSpPr/>
      </dsp:nvSpPr>
      <dsp:spPr>
        <a:xfrm>
          <a:off x="2054318" y="3126730"/>
          <a:ext cx="1456500" cy="946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Analyze</a:t>
          </a:r>
        </a:p>
      </dsp:txBody>
      <dsp:txXfrm>
        <a:off x="2100533" y="3172945"/>
        <a:ext cx="1364070" cy="854295"/>
      </dsp:txXfrm>
    </dsp:sp>
    <dsp:sp modelId="{8DFEB0FE-917B-44DA-AB25-63A8ACE2740A}">
      <dsp:nvSpPr>
        <dsp:cNvPr id="0" name=""/>
        <dsp:cNvSpPr/>
      </dsp:nvSpPr>
      <dsp:spPr>
        <a:xfrm>
          <a:off x="1219300" y="473558"/>
          <a:ext cx="3126535" cy="3126535"/>
        </a:xfrm>
        <a:custGeom>
          <a:avLst/>
          <a:gdLst/>
          <a:ahLst/>
          <a:cxnLst/>
          <a:rect l="0" t="0" r="0" b="0"/>
          <a:pathLst>
            <a:path>
              <a:moveTo>
                <a:pt x="634202" y="2820504"/>
              </a:moveTo>
              <a:arcTo wR="1563267" hR="1563267" stAng="7587805" swAng="163274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F74AD-18D9-4404-A75F-8F6B59D70FE8}">
      <dsp:nvSpPr>
        <dsp:cNvPr id="0" name=""/>
        <dsp:cNvSpPr/>
      </dsp:nvSpPr>
      <dsp:spPr>
        <a:xfrm>
          <a:off x="491050" y="1563463"/>
          <a:ext cx="1456500" cy="946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Use</a:t>
          </a:r>
        </a:p>
      </dsp:txBody>
      <dsp:txXfrm>
        <a:off x="537265" y="1609678"/>
        <a:ext cx="1364070" cy="854295"/>
      </dsp:txXfrm>
    </dsp:sp>
    <dsp:sp modelId="{CA919D9E-7DEA-48E8-AEDB-54EDD4453423}">
      <dsp:nvSpPr>
        <dsp:cNvPr id="0" name=""/>
        <dsp:cNvSpPr/>
      </dsp:nvSpPr>
      <dsp:spPr>
        <a:xfrm>
          <a:off x="1219300" y="473558"/>
          <a:ext cx="3126535" cy="3126535"/>
        </a:xfrm>
        <a:custGeom>
          <a:avLst/>
          <a:gdLst/>
          <a:ahLst/>
          <a:cxnLst/>
          <a:rect l="0" t="0" r="0" b="0"/>
          <a:pathLst>
            <a:path>
              <a:moveTo>
                <a:pt x="162111" y="870038"/>
              </a:moveTo>
              <a:arcTo wR="1563267" hR="1563267" stAng="12379449" swAng="163274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24187-4ED1-496B-9C78-DBC661BF37B3}">
      <dsp:nvSpPr>
        <dsp:cNvPr id="0" name=""/>
        <dsp:cNvSpPr/>
      </dsp:nvSpPr>
      <dsp:spPr>
        <a:xfrm>
          <a:off x="5490363" y="1953055"/>
          <a:ext cx="162229" cy="1622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E929B-F16D-424A-9486-3AB66E5F0A70}">
      <dsp:nvSpPr>
        <dsp:cNvPr id="0" name=""/>
        <dsp:cNvSpPr/>
      </dsp:nvSpPr>
      <dsp:spPr>
        <a:xfrm>
          <a:off x="5193037" y="1953055"/>
          <a:ext cx="162229" cy="162226"/>
        </a:xfrm>
        <a:prstGeom prst="ellipse">
          <a:avLst/>
        </a:prstGeom>
        <a:solidFill>
          <a:schemeClr val="accent5">
            <a:hueOff val="586442"/>
            <a:satOff val="-551"/>
            <a:lumOff val="6"/>
            <a:alphaOff val="0"/>
          </a:schemeClr>
        </a:solidFill>
        <a:ln w="15875" cap="flat" cmpd="sng" algn="ctr">
          <a:solidFill>
            <a:schemeClr val="accent5">
              <a:hueOff val="586442"/>
              <a:satOff val="-551"/>
              <a:lumOff val="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38A7E-BC42-42EE-A4DC-F95C7D46D43E}">
      <dsp:nvSpPr>
        <dsp:cNvPr id="0" name=""/>
        <dsp:cNvSpPr/>
      </dsp:nvSpPr>
      <dsp:spPr>
        <a:xfrm>
          <a:off x="4895710" y="1953055"/>
          <a:ext cx="162229" cy="162226"/>
        </a:xfrm>
        <a:prstGeom prst="ellipse">
          <a:avLst/>
        </a:prstGeom>
        <a:solidFill>
          <a:schemeClr val="accent5">
            <a:hueOff val="1172884"/>
            <a:satOff val="-1102"/>
            <a:lumOff val="12"/>
            <a:alphaOff val="0"/>
          </a:schemeClr>
        </a:solidFill>
        <a:ln w="15875" cap="flat" cmpd="sng" algn="ctr">
          <a:solidFill>
            <a:schemeClr val="accent5">
              <a:hueOff val="1172884"/>
              <a:satOff val="-1102"/>
              <a:lumOff val="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D107C-58CB-44FA-AF50-04E9EAAC4D2A}">
      <dsp:nvSpPr>
        <dsp:cNvPr id="0" name=""/>
        <dsp:cNvSpPr/>
      </dsp:nvSpPr>
      <dsp:spPr>
        <a:xfrm>
          <a:off x="4598949" y="1953055"/>
          <a:ext cx="162229" cy="162226"/>
        </a:xfrm>
        <a:prstGeom prst="ellipse">
          <a:avLst/>
        </a:prstGeom>
        <a:solidFill>
          <a:schemeClr val="accent5">
            <a:hueOff val="1759327"/>
            <a:satOff val="-1653"/>
            <a:lumOff val="18"/>
            <a:alphaOff val="0"/>
          </a:schemeClr>
        </a:solidFill>
        <a:ln w="15875" cap="flat" cmpd="sng" algn="ctr">
          <a:solidFill>
            <a:schemeClr val="accent5">
              <a:hueOff val="1759327"/>
              <a:satOff val="-1653"/>
              <a:lumOff val="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50D2B-A1A1-4432-8D3B-ACFFA7257E0C}">
      <dsp:nvSpPr>
        <dsp:cNvPr id="0" name=""/>
        <dsp:cNvSpPr/>
      </dsp:nvSpPr>
      <dsp:spPr>
        <a:xfrm>
          <a:off x="4301623" y="1953055"/>
          <a:ext cx="162229" cy="162226"/>
        </a:xfrm>
        <a:prstGeom prst="ellipse">
          <a:avLst/>
        </a:prstGeom>
        <a:solidFill>
          <a:schemeClr val="accent5">
            <a:hueOff val="2345769"/>
            <a:satOff val="-2204"/>
            <a:lumOff val="24"/>
            <a:alphaOff val="0"/>
          </a:schemeClr>
        </a:solidFill>
        <a:ln w="15875" cap="flat" cmpd="sng" algn="ctr">
          <a:solidFill>
            <a:schemeClr val="accent5">
              <a:hueOff val="2345769"/>
              <a:satOff val="-2204"/>
              <a:lumOff val="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E4625-19C1-4D02-AE82-3B67C7020ADD}">
      <dsp:nvSpPr>
        <dsp:cNvPr id="0" name=""/>
        <dsp:cNvSpPr/>
      </dsp:nvSpPr>
      <dsp:spPr>
        <a:xfrm>
          <a:off x="3842067" y="1871941"/>
          <a:ext cx="324458" cy="324720"/>
        </a:xfrm>
        <a:prstGeom prst="ellipse">
          <a:avLst/>
        </a:prstGeom>
        <a:solidFill>
          <a:schemeClr val="accent5">
            <a:hueOff val="2932211"/>
            <a:satOff val="-2755"/>
            <a:lumOff val="30"/>
            <a:alphaOff val="0"/>
          </a:schemeClr>
        </a:solidFill>
        <a:ln w="15875" cap="flat" cmpd="sng" algn="ctr">
          <a:solidFill>
            <a:schemeClr val="accent5">
              <a:hueOff val="2932211"/>
              <a:satOff val="-2755"/>
              <a:lumOff val="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E5DFF-585C-4E00-9953-4A798B51FC8E}">
      <dsp:nvSpPr>
        <dsp:cNvPr id="0" name=""/>
        <dsp:cNvSpPr/>
      </dsp:nvSpPr>
      <dsp:spPr>
        <a:xfrm>
          <a:off x="5225822" y="1617928"/>
          <a:ext cx="162229" cy="162226"/>
        </a:xfrm>
        <a:prstGeom prst="ellipse">
          <a:avLst/>
        </a:prstGeom>
        <a:solidFill>
          <a:schemeClr val="accent5">
            <a:hueOff val="3518653"/>
            <a:satOff val="-3306"/>
            <a:lumOff val="36"/>
            <a:alphaOff val="0"/>
          </a:schemeClr>
        </a:solidFill>
        <a:ln w="15875" cap="flat" cmpd="sng" algn="ctr">
          <a:solidFill>
            <a:schemeClr val="accent5">
              <a:hueOff val="3518653"/>
              <a:satOff val="-3306"/>
              <a:lumOff val="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9968B-C591-4C74-AC15-F8AABD9932F5}">
      <dsp:nvSpPr>
        <dsp:cNvPr id="0" name=""/>
        <dsp:cNvSpPr/>
      </dsp:nvSpPr>
      <dsp:spPr>
        <a:xfrm>
          <a:off x="5225822" y="2290583"/>
          <a:ext cx="162229" cy="162226"/>
        </a:xfrm>
        <a:prstGeom prst="ellipse">
          <a:avLst/>
        </a:prstGeom>
        <a:solidFill>
          <a:schemeClr val="accent5">
            <a:hueOff val="4105095"/>
            <a:satOff val="-3857"/>
            <a:lumOff val="42"/>
            <a:alphaOff val="0"/>
          </a:schemeClr>
        </a:solidFill>
        <a:ln w="15875" cap="flat" cmpd="sng" algn="ctr">
          <a:solidFill>
            <a:schemeClr val="accent5">
              <a:hueOff val="4105095"/>
              <a:satOff val="-3857"/>
              <a:lumOff val="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4DBAA-EAB2-4169-BA88-E14C88231228}">
      <dsp:nvSpPr>
        <dsp:cNvPr id="0" name=""/>
        <dsp:cNvSpPr/>
      </dsp:nvSpPr>
      <dsp:spPr>
        <a:xfrm>
          <a:off x="5370528" y="1763612"/>
          <a:ext cx="162229" cy="162226"/>
        </a:xfrm>
        <a:prstGeom prst="ellipse">
          <a:avLst/>
        </a:prstGeom>
        <a:solidFill>
          <a:schemeClr val="accent5">
            <a:hueOff val="4691537"/>
            <a:satOff val="-4408"/>
            <a:lumOff val="48"/>
            <a:alphaOff val="0"/>
          </a:schemeClr>
        </a:solidFill>
        <a:ln w="15875" cap="flat" cmpd="sng" algn="ctr">
          <a:solidFill>
            <a:schemeClr val="accent5">
              <a:hueOff val="4691537"/>
              <a:satOff val="-4408"/>
              <a:lumOff val="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4CA1B-35EE-45C7-8F4C-8B2949BFEFC9}">
      <dsp:nvSpPr>
        <dsp:cNvPr id="0" name=""/>
        <dsp:cNvSpPr/>
      </dsp:nvSpPr>
      <dsp:spPr>
        <a:xfrm>
          <a:off x="5380138" y="2145699"/>
          <a:ext cx="162229" cy="162226"/>
        </a:xfrm>
        <a:prstGeom prst="ellipse">
          <a:avLst/>
        </a:prstGeom>
        <a:solidFill>
          <a:schemeClr val="accent5">
            <a:hueOff val="5277979"/>
            <a:satOff val="-4959"/>
            <a:lumOff val="53"/>
            <a:alphaOff val="0"/>
          </a:schemeClr>
        </a:solidFill>
        <a:ln w="15875" cap="flat" cmpd="sng" algn="ctr">
          <a:solidFill>
            <a:schemeClr val="accent5">
              <a:hueOff val="5277979"/>
              <a:satOff val="-4959"/>
              <a:lumOff val="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9E9FB-DEEA-49E6-A1A0-5489353845AA}">
      <dsp:nvSpPr>
        <dsp:cNvPr id="0" name=""/>
        <dsp:cNvSpPr/>
      </dsp:nvSpPr>
      <dsp:spPr>
        <a:xfrm>
          <a:off x="2229337" y="1377422"/>
          <a:ext cx="1313753" cy="1313758"/>
        </a:xfrm>
        <a:prstGeom prst="ellipse">
          <a:avLst/>
        </a:prstGeom>
        <a:solidFill>
          <a:schemeClr val="accent5">
            <a:hueOff val="5864422"/>
            <a:satOff val="-5510"/>
            <a:lumOff val="59"/>
            <a:alphaOff val="0"/>
          </a:schemeClr>
        </a:solidFill>
        <a:ln w="15875" cap="flat" cmpd="sng" algn="ctr">
          <a:solidFill>
            <a:schemeClr val="accent5">
              <a:hueOff val="5864422"/>
              <a:satOff val="-5510"/>
              <a:lumOff val="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 </a:t>
          </a:r>
          <a:endParaRPr lang="en-US" sz="5600" kern="1200" dirty="0"/>
        </a:p>
      </dsp:txBody>
      <dsp:txXfrm>
        <a:off x="2421732" y="1569817"/>
        <a:ext cx="928963" cy="928968"/>
      </dsp:txXfrm>
    </dsp:sp>
    <dsp:sp modelId="{F48C8C03-4300-4D44-A4C7-F9A6EB6352E1}">
      <dsp:nvSpPr>
        <dsp:cNvPr id="0" name=""/>
        <dsp:cNvSpPr/>
      </dsp:nvSpPr>
      <dsp:spPr>
        <a:xfrm>
          <a:off x="1942230" y="1072547"/>
          <a:ext cx="324458" cy="324720"/>
        </a:xfrm>
        <a:prstGeom prst="ellipse">
          <a:avLst/>
        </a:prstGeom>
        <a:solidFill>
          <a:schemeClr val="accent5">
            <a:hueOff val="6450864"/>
            <a:satOff val="-6061"/>
            <a:lumOff val="65"/>
            <a:alphaOff val="0"/>
          </a:schemeClr>
        </a:solidFill>
        <a:ln w="15875" cap="flat" cmpd="sng" algn="ctr">
          <a:solidFill>
            <a:schemeClr val="accent5">
              <a:hueOff val="6450864"/>
              <a:satOff val="-6061"/>
              <a:lumOff val="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24195-E7FA-494A-8F38-8A70072CF9B7}">
      <dsp:nvSpPr>
        <dsp:cNvPr id="0" name=""/>
        <dsp:cNvSpPr/>
      </dsp:nvSpPr>
      <dsp:spPr>
        <a:xfrm>
          <a:off x="1734215" y="901248"/>
          <a:ext cx="162229" cy="162226"/>
        </a:xfrm>
        <a:prstGeom prst="ellipse">
          <a:avLst/>
        </a:prstGeom>
        <a:solidFill>
          <a:schemeClr val="accent5">
            <a:hueOff val="7037306"/>
            <a:satOff val="-6612"/>
            <a:lumOff val="71"/>
            <a:alphaOff val="0"/>
          </a:schemeClr>
        </a:solidFill>
        <a:ln w="15875" cap="flat" cmpd="sng" algn="ctr">
          <a:solidFill>
            <a:schemeClr val="accent5">
              <a:hueOff val="7037306"/>
              <a:satOff val="-6612"/>
              <a:lumOff val="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458F5-A083-48CC-A040-42AF1F4C7236}">
      <dsp:nvSpPr>
        <dsp:cNvPr id="0" name=""/>
        <dsp:cNvSpPr/>
      </dsp:nvSpPr>
      <dsp:spPr>
        <a:xfrm>
          <a:off x="1387711" y="901248"/>
          <a:ext cx="162229" cy="162226"/>
        </a:xfrm>
        <a:prstGeom prst="ellipse">
          <a:avLst/>
        </a:prstGeom>
        <a:solidFill>
          <a:schemeClr val="accent5">
            <a:hueOff val="7623748"/>
            <a:satOff val="-7163"/>
            <a:lumOff val="77"/>
            <a:alphaOff val="0"/>
          </a:schemeClr>
        </a:solidFill>
        <a:ln w="15875" cap="flat" cmpd="sng" algn="ctr">
          <a:solidFill>
            <a:schemeClr val="accent5">
              <a:hueOff val="7623748"/>
              <a:satOff val="-7163"/>
              <a:lumOff val="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93011-F4FA-4576-ADB6-D08CFB767A21}">
      <dsp:nvSpPr>
        <dsp:cNvPr id="0" name=""/>
        <dsp:cNvSpPr/>
      </dsp:nvSpPr>
      <dsp:spPr>
        <a:xfrm>
          <a:off x="1041207" y="901248"/>
          <a:ext cx="162229" cy="162226"/>
        </a:xfrm>
        <a:prstGeom prst="ellipse">
          <a:avLst/>
        </a:prstGeom>
        <a:solidFill>
          <a:schemeClr val="accent5">
            <a:hueOff val="8210190"/>
            <a:satOff val="-7714"/>
            <a:lumOff val="83"/>
            <a:alphaOff val="0"/>
          </a:schemeClr>
        </a:solidFill>
        <a:ln w="15875" cap="flat" cmpd="sng" algn="ctr">
          <a:solidFill>
            <a:schemeClr val="accent5">
              <a:hueOff val="8210190"/>
              <a:satOff val="-7714"/>
              <a:lumOff val="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DC182-BDFB-4879-8B3B-93990898DDD2}">
      <dsp:nvSpPr>
        <dsp:cNvPr id="0" name=""/>
        <dsp:cNvSpPr/>
      </dsp:nvSpPr>
      <dsp:spPr>
        <a:xfrm>
          <a:off x="694703" y="901248"/>
          <a:ext cx="162229" cy="162226"/>
        </a:xfrm>
        <a:prstGeom prst="ellipse">
          <a:avLst/>
        </a:prstGeom>
        <a:solidFill>
          <a:schemeClr val="accent5">
            <a:hueOff val="8796632"/>
            <a:satOff val="-8265"/>
            <a:lumOff val="89"/>
            <a:alphaOff val="0"/>
          </a:schemeClr>
        </a:solidFill>
        <a:ln w="15875" cap="flat" cmpd="sng" algn="ctr">
          <a:solidFill>
            <a:schemeClr val="accent5">
              <a:hueOff val="8796632"/>
              <a:satOff val="-8265"/>
              <a:lumOff val="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646D6-0435-47B3-9C96-10BBE727E592}">
      <dsp:nvSpPr>
        <dsp:cNvPr id="0" name=""/>
        <dsp:cNvSpPr/>
      </dsp:nvSpPr>
      <dsp:spPr>
        <a:xfrm>
          <a:off x="347634" y="901248"/>
          <a:ext cx="162229" cy="162226"/>
        </a:xfrm>
        <a:prstGeom prst="ellipse">
          <a:avLst/>
        </a:prstGeom>
        <a:solidFill>
          <a:schemeClr val="accent5">
            <a:hueOff val="9383075"/>
            <a:satOff val="-8816"/>
            <a:lumOff val="95"/>
            <a:alphaOff val="0"/>
          </a:schemeClr>
        </a:solidFill>
        <a:ln w="15875" cap="flat" cmpd="sng" algn="ctr">
          <a:solidFill>
            <a:schemeClr val="accent5">
              <a:hueOff val="9383075"/>
              <a:satOff val="-8816"/>
              <a:lumOff val="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398D3-D0EC-4C9C-84AE-1805980F01EE}">
      <dsp:nvSpPr>
        <dsp:cNvPr id="0" name=""/>
        <dsp:cNvSpPr/>
      </dsp:nvSpPr>
      <dsp:spPr>
        <a:xfrm>
          <a:off x="1130" y="901248"/>
          <a:ext cx="162229" cy="162226"/>
        </a:xfrm>
        <a:prstGeom prst="ellipse">
          <a:avLst/>
        </a:prstGeom>
        <a:solidFill>
          <a:schemeClr val="accent5">
            <a:hueOff val="9969516"/>
            <a:satOff val="-9366"/>
            <a:lumOff val="101"/>
            <a:alphaOff val="0"/>
          </a:schemeClr>
        </a:solidFill>
        <a:ln w="15875" cap="flat" cmpd="sng" algn="ctr">
          <a:solidFill>
            <a:schemeClr val="accent5">
              <a:hueOff val="9969516"/>
              <a:satOff val="-9366"/>
              <a:lumOff val="1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E0467-F3D0-4C2A-B11E-05E3473DEF46}">
      <dsp:nvSpPr>
        <dsp:cNvPr id="0" name=""/>
        <dsp:cNvSpPr/>
      </dsp:nvSpPr>
      <dsp:spPr>
        <a:xfrm>
          <a:off x="0" y="482607"/>
          <a:ext cx="1901532" cy="417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0" y="482607"/>
        <a:ext cx="1901532" cy="417307"/>
      </dsp:txXfrm>
    </dsp:sp>
    <dsp:sp modelId="{2FCA5F07-0D5F-4A41-80CC-9F11E79184D0}">
      <dsp:nvSpPr>
        <dsp:cNvPr id="0" name=""/>
        <dsp:cNvSpPr/>
      </dsp:nvSpPr>
      <dsp:spPr>
        <a:xfrm>
          <a:off x="1605336" y="1871941"/>
          <a:ext cx="324458" cy="324720"/>
        </a:xfrm>
        <a:prstGeom prst="ellipse">
          <a:avLst/>
        </a:prstGeom>
        <a:solidFill>
          <a:schemeClr val="accent5">
            <a:hueOff val="11728844"/>
            <a:satOff val="-11019"/>
            <a:lumOff val="119"/>
            <a:alphaOff val="0"/>
          </a:schemeClr>
        </a:solidFill>
        <a:ln w="15875" cap="flat" cmpd="sng" algn="ctr">
          <a:solidFill>
            <a:schemeClr val="accent5">
              <a:hueOff val="11728844"/>
              <a:satOff val="-11019"/>
              <a:lumOff val="1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B2658-4A2F-4944-B59A-8D08A945AC10}">
      <dsp:nvSpPr>
        <dsp:cNvPr id="0" name=""/>
        <dsp:cNvSpPr/>
      </dsp:nvSpPr>
      <dsp:spPr>
        <a:xfrm>
          <a:off x="1284269" y="1953055"/>
          <a:ext cx="162229" cy="162226"/>
        </a:xfrm>
        <a:prstGeom prst="ellipse">
          <a:avLst/>
        </a:prstGeom>
        <a:solidFill>
          <a:schemeClr val="accent5">
            <a:hueOff val="12315285"/>
            <a:satOff val="-11570"/>
            <a:lumOff val="125"/>
            <a:alphaOff val="0"/>
          </a:schemeClr>
        </a:solidFill>
        <a:ln w="15875" cap="flat" cmpd="sng" algn="ctr">
          <a:solidFill>
            <a:schemeClr val="accent5">
              <a:hueOff val="12315285"/>
              <a:satOff val="-11570"/>
              <a:lumOff val="1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E395E-9282-4C3D-B2C5-BFFB08897E8D}">
      <dsp:nvSpPr>
        <dsp:cNvPr id="0" name=""/>
        <dsp:cNvSpPr/>
      </dsp:nvSpPr>
      <dsp:spPr>
        <a:xfrm>
          <a:off x="963767" y="1953055"/>
          <a:ext cx="162229" cy="162226"/>
        </a:xfrm>
        <a:prstGeom prst="ellipse">
          <a:avLst/>
        </a:prstGeom>
        <a:solidFill>
          <a:schemeClr val="accent5">
            <a:hueOff val="12901728"/>
            <a:satOff val="-12121"/>
            <a:lumOff val="131"/>
            <a:alphaOff val="0"/>
          </a:schemeClr>
        </a:solidFill>
        <a:ln w="15875" cap="flat" cmpd="sng" algn="ctr">
          <a:solidFill>
            <a:schemeClr val="accent5">
              <a:hueOff val="12901728"/>
              <a:satOff val="-12121"/>
              <a:lumOff val="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8C06A-B83A-413C-8184-F9424D828CB3}">
      <dsp:nvSpPr>
        <dsp:cNvPr id="0" name=""/>
        <dsp:cNvSpPr/>
      </dsp:nvSpPr>
      <dsp:spPr>
        <a:xfrm>
          <a:off x="642699" y="1953055"/>
          <a:ext cx="162229" cy="162226"/>
        </a:xfrm>
        <a:prstGeom prst="ellipse">
          <a:avLst/>
        </a:prstGeom>
        <a:solidFill>
          <a:schemeClr val="accent5">
            <a:hueOff val="13488170"/>
            <a:satOff val="-12672"/>
            <a:lumOff val="137"/>
            <a:alphaOff val="0"/>
          </a:schemeClr>
        </a:solidFill>
        <a:ln w="15875" cap="flat" cmpd="sng" algn="ctr">
          <a:solidFill>
            <a:schemeClr val="accent5">
              <a:hueOff val="13488170"/>
              <a:satOff val="-12672"/>
              <a:lumOff val="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23082-9CF7-483F-AC3F-E2ABD79D050A}">
      <dsp:nvSpPr>
        <dsp:cNvPr id="0" name=""/>
        <dsp:cNvSpPr/>
      </dsp:nvSpPr>
      <dsp:spPr>
        <a:xfrm>
          <a:off x="322197" y="1953055"/>
          <a:ext cx="162229" cy="162226"/>
        </a:xfrm>
        <a:prstGeom prst="ellipse">
          <a:avLst/>
        </a:prstGeom>
        <a:solidFill>
          <a:schemeClr val="accent5">
            <a:hueOff val="14074612"/>
            <a:satOff val="-13223"/>
            <a:lumOff val="143"/>
            <a:alphaOff val="0"/>
          </a:schemeClr>
        </a:solidFill>
        <a:ln w="15875" cap="flat" cmpd="sng" algn="ctr">
          <a:solidFill>
            <a:schemeClr val="accent5">
              <a:hueOff val="14074612"/>
              <a:satOff val="-13223"/>
              <a:lumOff val="1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A5B41-B9D0-4399-9A3C-155ABB267550}">
      <dsp:nvSpPr>
        <dsp:cNvPr id="0" name=""/>
        <dsp:cNvSpPr/>
      </dsp:nvSpPr>
      <dsp:spPr>
        <a:xfrm>
          <a:off x="1130" y="1953055"/>
          <a:ext cx="162229" cy="162226"/>
        </a:xfrm>
        <a:prstGeom prst="ellipse">
          <a:avLst/>
        </a:prstGeom>
        <a:solidFill>
          <a:schemeClr val="accent5">
            <a:hueOff val="14661053"/>
            <a:satOff val="-13774"/>
            <a:lumOff val="148"/>
            <a:alphaOff val="0"/>
          </a:schemeClr>
        </a:solidFill>
        <a:ln w="15875" cap="flat" cmpd="sng" algn="ctr">
          <a:solidFill>
            <a:schemeClr val="accent5">
              <a:hueOff val="14661053"/>
              <a:satOff val="-13774"/>
              <a:lumOff val="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FC2AC-EF0E-4BEA-A738-2E3AEBED19D5}">
      <dsp:nvSpPr>
        <dsp:cNvPr id="0" name=""/>
        <dsp:cNvSpPr/>
      </dsp:nvSpPr>
      <dsp:spPr>
        <a:xfrm>
          <a:off x="0" y="1537882"/>
          <a:ext cx="1438019" cy="417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0" y="1537882"/>
        <a:ext cx="1438019" cy="417307"/>
      </dsp:txXfrm>
    </dsp:sp>
    <dsp:sp modelId="{51032FDF-EE03-48B6-AD2B-8E10244A96E2}">
      <dsp:nvSpPr>
        <dsp:cNvPr id="0" name=""/>
        <dsp:cNvSpPr/>
      </dsp:nvSpPr>
      <dsp:spPr>
        <a:xfrm>
          <a:off x="1942230" y="2657995"/>
          <a:ext cx="324458" cy="324720"/>
        </a:xfrm>
        <a:prstGeom prst="ellipse">
          <a:avLst/>
        </a:prstGeom>
        <a:solidFill>
          <a:schemeClr val="accent5">
            <a:hueOff val="15833937"/>
            <a:satOff val="-14876"/>
            <a:lumOff val="160"/>
            <a:alphaOff val="0"/>
          </a:schemeClr>
        </a:solidFill>
        <a:ln w="15875" cap="flat" cmpd="sng" algn="ctr">
          <a:solidFill>
            <a:schemeClr val="accent5">
              <a:hueOff val="15833937"/>
              <a:satOff val="-14876"/>
              <a:lumOff val="1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C24B4-E794-4635-AB96-5C1CEFF5CA92}">
      <dsp:nvSpPr>
        <dsp:cNvPr id="0" name=""/>
        <dsp:cNvSpPr/>
      </dsp:nvSpPr>
      <dsp:spPr>
        <a:xfrm>
          <a:off x="1734215" y="2988585"/>
          <a:ext cx="162229" cy="162226"/>
        </a:xfrm>
        <a:prstGeom prst="ellipse">
          <a:avLst/>
        </a:prstGeom>
        <a:solidFill>
          <a:schemeClr val="accent5">
            <a:hueOff val="16420380"/>
            <a:satOff val="-15427"/>
            <a:lumOff val="166"/>
            <a:alphaOff val="0"/>
          </a:schemeClr>
        </a:solidFill>
        <a:ln w="15875" cap="flat" cmpd="sng" algn="ctr">
          <a:solidFill>
            <a:schemeClr val="accent5">
              <a:hueOff val="16420380"/>
              <a:satOff val="-15427"/>
              <a:lumOff val="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39025-C506-415C-938F-FA745843F182}">
      <dsp:nvSpPr>
        <dsp:cNvPr id="0" name=""/>
        <dsp:cNvSpPr/>
      </dsp:nvSpPr>
      <dsp:spPr>
        <a:xfrm>
          <a:off x="1387711" y="2988585"/>
          <a:ext cx="162229" cy="162226"/>
        </a:xfrm>
        <a:prstGeom prst="ellipse">
          <a:avLst/>
        </a:prstGeom>
        <a:solidFill>
          <a:schemeClr val="accent5">
            <a:hueOff val="17006823"/>
            <a:satOff val="-15978"/>
            <a:lumOff val="172"/>
            <a:alphaOff val="0"/>
          </a:schemeClr>
        </a:solidFill>
        <a:ln w="15875" cap="flat" cmpd="sng" algn="ctr">
          <a:solidFill>
            <a:schemeClr val="accent5">
              <a:hueOff val="17006823"/>
              <a:satOff val="-15978"/>
              <a:lumOff val="1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3F8F4-8153-4E75-9D03-BCBF01B94EAA}">
      <dsp:nvSpPr>
        <dsp:cNvPr id="0" name=""/>
        <dsp:cNvSpPr/>
      </dsp:nvSpPr>
      <dsp:spPr>
        <a:xfrm>
          <a:off x="1041207" y="2988585"/>
          <a:ext cx="162229" cy="162226"/>
        </a:xfrm>
        <a:prstGeom prst="ellipse">
          <a:avLst/>
        </a:prstGeom>
        <a:solidFill>
          <a:schemeClr val="accent5">
            <a:hueOff val="17593264"/>
            <a:satOff val="-16529"/>
            <a:lumOff val="178"/>
            <a:alphaOff val="0"/>
          </a:schemeClr>
        </a:solidFill>
        <a:ln w="15875" cap="flat" cmpd="sng" algn="ctr">
          <a:solidFill>
            <a:schemeClr val="accent5">
              <a:hueOff val="17593264"/>
              <a:satOff val="-16529"/>
              <a:lumOff val="1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4F235-15C9-4185-9F03-68750B31B22D}">
      <dsp:nvSpPr>
        <dsp:cNvPr id="0" name=""/>
        <dsp:cNvSpPr/>
      </dsp:nvSpPr>
      <dsp:spPr>
        <a:xfrm>
          <a:off x="694703" y="2988585"/>
          <a:ext cx="162229" cy="162226"/>
        </a:xfrm>
        <a:prstGeom prst="ellipse">
          <a:avLst/>
        </a:prstGeom>
        <a:solidFill>
          <a:schemeClr val="accent5">
            <a:hueOff val="18179707"/>
            <a:satOff val="-17080"/>
            <a:lumOff val="184"/>
            <a:alphaOff val="0"/>
          </a:schemeClr>
        </a:solidFill>
        <a:ln w="15875" cap="flat" cmpd="sng" algn="ctr">
          <a:solidFill>
            <a:schemeClr val="accent5">
              <a:hueOff val="18179707"/>
              <a:satOff val="-17080"/>
              <a:lumOff val="1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4A2BE-877C-45D2-A77E-5A2D46AF28BF}">
      <dsp:nvSpPr>
        <dsp:cNvPr id="0" name=""/>
        <dsp:cNvSpPr/>
      </dsp:nvSpPr>
      <dsp:spPr>
        <a:xfrm>
          <a:off x="347634" y="2988585"/>
          <a:ext cx="162229" cy="162226"/>
        </a:xfrm>
        <a:prstGeom prst="ellipse">
          <a:avLst/>
        </a:prstGeom>
        <a:solidFill>
          <a:schemeClr val="accent5">
            <a:hueOff val="18766150"/>
            <a:satOff val="-17631"/>
            <a:lumOff val="190"/>
            <a:alphaOff val="0"/>
          </a:schemeClr>
        </a:solidFill>
        <a:ln w="15875" cap="flat" cmpd="sng" algn="ctr">
          <a:solidFill>
            <a:schemeClr val="accent5">
              <a:hueOff val="18766150"/>
              <a:satOff val="-17631"/>
              <a:lumOff val="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4AE09-D4C0-4145-A702-B90F4AE6D181}">
      <dsp:nvSpPr>
        <dsp:cNvPr id="0" name=""/>
        <dsp:cNvSpPr/>
      </dsp:nvSpPr>
      <dsp:spPr>
        <a:xfrm>
          <a:off x="1130" y="2988585"/>
          <a:ext cx="162229" cy="162226"/>
        </a:xfrm>
        <a:prstGeom prst="ellipse">
          <a:avLst/>
        </a:prstGeom>
        <a:solidFill>
          <a:schemeClr val="accent5">
            <a:hueOff val="19352591"/>
            <a:satOff val="-18182"/>
            <a:lumOff val="196"/>
            <a:alphaOff val="0"/>
          </a:schemeClr>
        </a:solidFill>
        <a:ln w="15875" cap="flat" cmpd="sng" algn="ctr">
          <a:solidFill>
            <a:schemeClr val="accent5">
              <a:hueOff val="19352591"/>
              <a:satOff val="-18182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895C5-7408-4C6B-8940-637ACADB52AE}">
      <dsp:nvSpPr>
        <dsp:cNvPr id="0" name=""/>
        <dsp:cNvSpPr/>
      </dsp:nvSpPr>
      <dsp:spPr>
        <a:xfrm>
          <a:off x="0" y="2569677"/>
          <a:ext cx="1901532" cy="417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0" y="2569677"/>
        <a:ext cx="1901532" cy="417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2CE906-C4F6-4555-A9E9-8A197D34B4A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F9C058-C4E5-49C1-9B4B-96E3DAB3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51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448A2-7591-47D5-B15F-15B8ADBD34A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ECE3E-25BE-4CA0-A7D2-7F0705DC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4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ECE3E-25BE-4CA0-A7D2-7F0705DC80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66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ECE3E-25BE-4CA0-A7D2-7F0705DC80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58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ECE3E-25BE-4CA0-A7D2-7F0705DC80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74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ECE3E-25BE-4CA0-A7D2-7F0705DC80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7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ECE3E-25BE-4CA0-A7D2-7F0705DC80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48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ECE3E-25BE-4CA0-A7D2-7F0705DC80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30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6eed28cae8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6eed28cae8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717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6eed28cae8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6eed28cae8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208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eed28cae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6eed28cae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906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6eed28cae8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6eed28cae8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081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ECE3E-25BE-4CA0-A7D2-7F0705DC80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0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ECE3E-25BE-4CA0-A7D2-7F0705DC80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61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6eed28cae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6eed28cae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818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ECE3E-25BE-4CA0-A7D2-7F0705DC803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35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ECE3E-25BE-4CA0-A7D2-7F0705DC80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8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6eed28cae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6eed28cae8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55546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6eed28cae8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6eed28cae8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668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6eed28cae8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6eed28cae8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77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6eed28cae8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6eed28cae8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895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ECE3E-25BE-4CA0-A7D2-7F0705DC80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0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ECE3E-25BE-4CA0-A7D2-7F0705DC80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24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ECE3E-25BE-4CA0-A7D2-7F0705DC80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0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ECE3E-25BE-4CA0-A7D2-7F0705DC80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5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ECE3E-25BE-4CA0-A7D2-7F0705DC80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66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ECE3E-25BE-4CA0-A7D2-7F0705DC80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3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ECE3E-25BE-4CA0-A7D2-7F0705DC80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4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EC5FC9-F7D0-0141-850B-7623CA81A775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F839E6-7F1F-6E4D-B83C-F5DA99E98229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ACA50E-A3A8-9D41-B30C-03B00FB2DEF0}"/>
              </a:ext>
            </a:extLst>
          </p:cNvPr>
          <p:cNvSpPr/>
          <p:nvPr userDrawn="1"/>
        </p:nvSpPr>
        <p:spPr>
          <a:xfrm>
            <a:off x="5664569" y="541205"/>
            <a:ext cx="283407" cy="283407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92073B-F20B-034A-BC3A-9B993F0DD0BA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091F50-D240-B145-B0B1-DAEDDFDE34AD}"/>
              </a:ext>
            </a:extLst>
          </p:cNvPr>
          <p:cNvSpPr/>
          <p:nvPr userDrawn="1"/>
        </p:nvSpPr>
        <p:spPr>
          <a:xfrm>
            <a:off x="0" y="-1994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71DAD948-6707-714E-9E8F-26A36F4AE20E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F81511-AC79-6748-869A-9982CD568B16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F72D4E-9F4D-6341-9F9E-63E01AF59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4414" y="265113"/>
            <a:ext cx="6089650" cy="608965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2F758DC-4792-1D42-83A8-ED4E6CD5F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322728"/>
            <a:ext cx="4144096" cy="4032225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CB8633A-7C70-3C48-8FEE-69941AF2B466}"/>
              </a:ext>
            </a:extLst>
          </p:cNvPr>
          <p:cNvSpPr/>
          <p:nvPr userDrawn="1"/>
        </p:nvSpPr>
        <p:spPr>
          <a:xfrm>
            <a:off x="5535466" y="5600935"/>
            <a:ext cx="643415" cy="643415"/>
          </a:xfrm>
          <a:prstGeom prst="ellipse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B967D9-597D-E14A-AE80-4C3877655FB2}"/>
              </a:ext>
            </a:extLst>
          </p:cNvPr>
          <p:cNvSpPr/>
          <p:nvPr userDrawn="1"/>
        </p:nvSpPr>
        <p:spPr>
          <a:xfrm>
            <a:off x="5664569" y="541205"/>
            <a:ext cx="283407" cy="283407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7114435-8CC0-E744-B541-8EF28B774ECF}"/>
              </a:ext>
            </a:extLst>
          </p:cNvPr>
          <p:cNvSpPr/>
          <p:nvPr userDrawn="1"/>
        </p:nvSpPr>
        <p:spPr>
          <a:xfrm flipV="1">
            <a:off x="11885583" y="3453319"/>
            <a:ext cx="167338" cy="167338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B844B6D-9772-1D4A-A22A-19F6A1250CD6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834FA13-7139-8546-99A9-CF39B5EDFDF5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746C656-7A16-8445-80B5-88C23703E694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E0A223A-22AD-6D40-9B6F-62F488036D58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DB8FD84-D022-E842-9B56-88F0574EBD30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2F4DC0E-4CC4-374D-BE14-132577B95A70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E00522-1D16-F244-89FE-668EEBD08F2B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C4C5AC59-B537-D54C-9B5C-55B75E911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4144095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25383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3356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1" name="Google Shape;41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54000" y="1441867"/>
            <a:ext cx="5393600" cy="22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54000" y="379360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3939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416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2141DD-8D8D-FA43-BD4F-2CFC93C87782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1A62821-5E0F-DE41-B5C2-17A3A7277F4E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311AE14-D8F0-1D4C-9D8D-60383658279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F2BE645-D4F2-304C-9AFA-473D8F888A85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640330-30A6-6948-87A7-9DE6D41794F5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FB6548-D83C-1D4E-AE87-2E8F1D3D0FA7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7C7400-7EDC-8845-AB5A-80FB8175C1E2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BC941C44-9B96-0040-8C71-D8364EB57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014993B-5057-2A4C-9CA0-383DC5504020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3B110E8-1FE2-BC47-A5AE-4C698B688B65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7DACF2F-5D4D-434D-8786-E4DF0385E6F6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FE816CC-CBCA-7946-B9E5-E9649EF369BE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950F4E3-11A9-2549-A00D-601AEF6E4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21B5A175-E633-E74F-AE3B-DF58F989F4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261D2778-BA56-D247-9B2C-28D010C9D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DAF6EFF-134E-BA40-8B51-917FDE13C0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486968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88BF917-678C-1249-95B9-7FD2AC7B223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486968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AFF17AE-3EA2-2D47-BCDD-E5587B12706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486968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Goes Here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D7EDB7-7C02-0245-8A1F-553F094A442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CF5D165-4F6F-2447-8B9E-8B0D94808ED3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46C35C7-7133-4C43-BBF7-575440F7BAD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33DD7BE-C379-5C42-9FB0-EF72161049F4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3DFC41-C6DE-7942-9358-E23A1EE8759D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ABB593-7229-9548-8BCC-C947B1BF8D93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86D2413-D60D-484E-ACAB-31891AFDA133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86090E0F-345E-3D4B-8886-95D8A4A77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5868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873" y="758952"/>
            <a:ext cx="7356255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873" y="4663440"/>
            <a:ext cx="7356255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158240" y="4485132"/>
            <a:ext cx="9875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75A452-E352-BE40-9E44-7C0E90F4DBC5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E00246-7C7C-8E48-B95E-02BE89F197F5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F1652A-A323-BC48-9A00-7ECF1C4E1DA4}"/>
              </a:ext>
            </a:extLst>
          </p:cNvPr>
          <p:cNvSpPr/>
          <p:nvPr userDrawn="1"/>
        </p:nvSpPr>
        <p:spPr>
          <a:xfrm>
            <a:off x="11634902" y="2565781"/>
            <a:ext cx="283407" cy="28340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33BC29-8FD1-CB45-8FF6-0C7CC3CB423D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67EB1F-C984-B840-BD1F-FD174D01A3AF}"/>
              </a:ext>
            </a:extLst>
          </p:cNvPr>
          <p:cNvSpPr/>
          <p:nvPr userDrawn="1"/>
        </p:nvSpPr>
        <p:spPr>
          <a:xfrm>
            <a:off x="6135" y="0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75F8B1-A294-E349-BD08-B06B2954212A}"/>
              </a:ext>
            </a:extLst>
          </p:cNvPr>
          <p:cNvGrpSpPr/>
          <p:nvPr userDrawn="1"/>
        </p:nvGrpSpPr>
        <p:grpSpPr>
          <a:xfrm>
            <a:off x="495300" y="0"/>
            <a:ext cx="11201400" cy="6880860"/>
            <a:chOff x="495300" y="0"/>
            <a:chExt cx="11201400" cy="6880860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942EFAD-842E-9C46-9853-C0F135D24007}"/>
                </a:ext>
              </a:extLst>
            </p:cNvPr>
            <p:cNvSpPr/>
            <p:nvPr userDrawn="1"/>
          </p:nvSpPr>
          <p:spPr>
            <a:xfrm>
              <a:off x="495300" y="0"/>
              <a:ext cx="1337265" cy="6880860"/>
            </a:xfrm>
            <a:custGeom>
              <a:avLst/>
              <a:gdLst>
                <a:gd name="connsiteX0" fmla="*/ 1173967 w 1337265"/>
                <a:gd name="connsiteY0" fmla="*/ 0 h 6880860"/>
                <a:gd name="connsiteX1" fmla="*/ 1319300 w 1337265"/>
                <a:gd name="connsiteY1" fmla="*/ 0 h 6880860"/>
                <a:gd name="connsiteX2" fmla="*/ 1204253 w 1337265"/>
                <a:gd name="connsiteY2" fmla="*/ 146399 h 6880860"/>
                <a:gd name="connsiteX3" fmla="*/ 114300 w 1337265"/>
                <a:gd name="connsiteY3" fmla="*/ 3429000 h 6880860"/>
                <a:gd name="connsiteX4" fmla="*/ 1204253 w 1337265"/>
                <a:gd name="connsiteY4" fmla="*/ 6711601 h 6880860"/>
                <a:gd name="connsiteX5" fmla="*/ 1337265 w 1337265"/>
                <a:gd name="connsiteY5" fmla="*/ 6880860 h 6880860"/>
                <a:gd name="connsiteX6" fmla="*/ 1191931 w 1337265"/>
                <a:gd name="connsiteY6" fmla="*/ 6880860 h 6880860"/>
                <a:gd name="connsiteX7" fmla="*/ 1112661 w 1337265"/>
                <a:gd name="connsiteY7" fmla="*/ 6779988 h 6880860"/>
                <a:gd name="connsiteX8" fmla="*/ 0 w 1337265"/>
                <a:gd name="connsiteY8" fmla="*/ 3429000 h 6880860"/>
                <a:gd name="connsiteX9" fmla="*/ 1112661 w 1337265"/>
                <a:gd name="connsiteY9" fmla="*/ 78012 h 6880860"/>
                <a:gd name="connsiteX10" fmla="*/ 1173967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173967" y="0"/>
                  </a:moveTo>
                  <a:lnTo>
                    <a:pt x="1319300" y="0"/>
                  </a:lnTo>
                  <a:lnTo>
                    <a:pt x="1204253" y="146399"/>
                  </a:lnTo>
                  <a:cubicBezTo>
                    <a:pt x="519693" y="1061765"/>
                    <a:pt x="114300" y="2198040"/>
                    <a:pt x="114300" y="3429000"/>
                  </a:cubicBezTo>
                  <a:cubicBezTo>
                    <a:pt x="114300" y="4659960"/>
                    <a:pt x="519693" y="5796235"/>
                    <a:pt x="1204253" y="6711601"/>
                  </a:cubicBezTo>
                  <a:lnTo>
                    <a:pt x="1337265" y="6880860"/>
                  </a:lnTo>
                  <a:lnTo>
                    <a:pt x="1191931" y="6880860"/>
                  </a:lnTo>
                  <a:lnTo>
                    <a:pt x="1112661" y="6779988"/>
                  </a:lnTo>
                  <a:cubicBezTo>
                    <a:pt x="413839" y="5845552"/>
                    <a:pt x="0" y="4685605"/>
                    <a:pt x="0" y="3429000"/>
                  </a:cubicBezTo>
                  <a:cubicBezTo>
                    <a:pt x="0" y="2172395"/>
                    <a:pt x="413839" y="1012448"/>
                    <a:pt x="1112661" y="78012"/>
                  </a:cubicBezTo>
                  <a:lnTo>
                    <a:pt x="11739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E0B7AF7-52C0-EB45-93DE-79DFF44F5AAE}"/>
                </a:ext>
              </a:extLst>
            </p:cNvPr>
            <p:cNvSpPr/>
            <p:nvPr userDrawn="1"/>
          </p:nvSpPr>
          <p:spPr>
            <a:xfrm>
              <a:off x="10359435" y="0"/>
              <a:ext cx="1337265" cy="6880860"/>
            </a:xfrm>
            <a:custGeom>
              <a:avLst/>
              <a:gdLst>
                <a:gd name="connsiteX0" fmla="*/ 17965 w 1337265"/>
                <a:gd name="connsiteY0" fmla="*/ 0 h 6880860"/>
                <a:gd name="connsiteX1" fmla="*/ 163299 w 1337265"/>
                <a:gd name="connsiteY1" fmla="*/ 0 h 6880860"/>
                <a:gd name="connsiteX2" fmla="*/ 224604 w 1337265"/>
                <a:gd name="connsiteY2" fmla="*/ 78012 h 6880860"/>
                <a:gd name="connsiteX3" fmla="*/ 1337265 w 1337265"/>
                <a:gd name="connsiteY3" fmla="*/ 3429000 h 6880860"/>
                <a:gd name="connsiteX4" fmla="*/ 224604 w 1337265"/>
                <a:gd name="connsiteY4" fmla="*/ 6779988 h 6880860"/>
                <a:gd name="connsiteX5" fmla="*/ 145334 w 1337265"/>
                <a:gd name="connsiteY5" fmla="*/ 6880860 h 6880860"/>
                <a:gd name="connsiteX6" fmla="*/ 0 w 1337265"/>
                <a:gd name="connsiteY6" fmla="*/ 6880860 h 6880860"/>
                <a:gd name="connsiteX7" fmla="*/ 133012 w 1337265"/>
                <a:gd name="connsiteY7" fmla="*/ 6711601 h 6880860"/>
                <a:gd name="connsiteX8" fmla="*/ 1222965 w 1337265"/>
                <a:gd name="connsiteY8" fmla="*/ 3429000 h 6880860"/>
                <a:gd name="connsiteX9" fmla="*/ 133012 w 1337265"/>
                <a:gd name="connsiteY9" fmla="*/ 146399 h 6880860"/>
                <a:gd name="connsiteX10" fmla="*/ 17965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7965" y="0"/>
                  </a:moveTo>
                  <a:lnTo>
                    <a:pt x="163299" y="0"/>
                  </a:lnTo>
                  <a:lnTo>
                    <a:pt x="224604" y="78012"/>
                  </a:lnTo>
                  <a:cubicBezTo>
                    <a:pt x="923426" y="1012448"/>
                    <a:pt x="1337265" y="2172395"/>
                    <a:pt x="1337265" y="3429000"/>
                  </a:cubicBezTo>
                  <a:cubicBezTo>
                    <a:pt x="1337265" y="4685605"/>
                    <a:pt x="923426" y="5845552"/>
                    <a:pt x="224604" y="6779988"/>
                  </a:cubicBezTo>
                  <a:lnTo>
                    <a:pt x="145334" y="6880860"/>
                  </a:lnTo>
                  <a:lnTo>
                    <a:pt x="0" y="6880860"/>
                  </a:lnTo>
                  <a:lnTo>
                    <a:pt x="133012" y="6711601"/>
                  </a:lnTo>
                  <a:cubicBezTo>
                    <a:pt x="817572" y="5796235"/>
                    <a:pt x="1222965" y="4659960"/>
                    <a:pt x="1222965" y="3429000"/>
                  </a:cubicBezTo>
                  <a:cubicBezTo>
                    <a:pt x="1222965" y="2198040"/>
                    <a:pt x="817572" y="1061765"/>
                    <a:pt x="133012" y="146399"/>
                  </a:cubicBezTo>
                  <a:lnTo>
                    <a:pt x="179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6E6D77-4CA3-764C-99E1-7D2CFE6B929E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155117-8A2A-414B-9598-C2919DF747DC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3838F88-99DE-9246-A83B-9C7DB6AE99EF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31FBA2-FD0D-7346-8941-4861923E15CF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22D5D5E-3339-5D47-9E1C-8897082672DB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3BE7267-458F-A141-8480-10E9FB55367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1A438B-57BE-F445-AFBB-BBB2270E9BB4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040C74AA-3663-2A49-AA62-C9207F22B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70AAE0-F405-8C4D-B2F2-BC73ABD2560F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C72AC8A-19AA-5641-88DA-414732A1A643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0FF4153-FE4A-204C-B4B4-F331F8058F73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910027-B57E-5C4C-B196-C2CF16EB6B83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896C11-7092-DD43-9676-23A81081B75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9FB8D4-533A-0C44-89B5-487470B0B82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42B0AB-C322-C14B-B2A1-E9F144473219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ABE4C7-7926-3949-9205-07E33FB2D2CE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B43F26-6C7C-4D43-9D1C-A0F792F54874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53D175F-F9D4-DD4E-81B9-495A2E867249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52D03A0-BBCF-2042-832A-8082F1377835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E2831508-70C2-2F43-998D-55CE4837B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32ACE3-4E65-6243-9416-19BFA39FD92C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A372105-F1CB-9149-A4B9-C151B3CCB9B4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E2DDF3-5C18-5644-8994-8CD902656DE8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383F4E3-E6C1-BB40-90E6-290C140F9A07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C09A16-A6B6-E04E-A40A-F482C0A95C0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23D2B0-E152-D14D-8154-8DD47BD10DF3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3BEDF6-5ABA-3B42-99BB-4438813B1A4B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9CF8BE7-F2AC-AB4C-900F-F64D55111EFC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F4254B-D281-684E-BD0B-63AEC0AC197C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C09A16-A6B6-E04E-A40A-F482C0A95C0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5751389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84D173E-9054-4C40-98EA-A6EAC4D851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41" y="0"/>
            <a:ext cx="4270360" cy="6858001"/>
          </a:xfrm>
          <a:custGeom>
            <a:avLst/>
            <a:gdLst>
              <a:gd name="connsiteX0" fmla="*/ 1904091 w 4305219"/>
              <a:gd name="connsiteY0" fmla="*/ 0 h 6913983"/>
              <a:gd name="connsiteX1" fmla="*/ 4305219 w 4305219"/>
              <a:gd name="connsiteY1" fmla="*/ 0 h 6913983"/>
              <a:gd name="connsiteX2" fmla="*/ 4305219 w 4305219"/>
              <a:gd name="connsiteY2" fmla="*/ 6913983 h 6913983"/>
              <a:gd name="connsiteX3" fmla="*/ 1818156 w 4305219"/>
              <a:gd name="connsiteY3" fmla="*/ 6913983 h 6913983"/>
              <a:gd name="connsiteX4" fmla="*/ 1507580 w 4305219"/>
              <a:gd name="connsiteY4" fmla="*/ 6681739 h 6913983"/>
              <a:gd name="connsiteX5" fmla="*/ 0 w 4305219"/>
              <a:gd name="connsiteY5" fmla="*/ 3484983 h 6913983"/>
              <a:gd name="connsiteX6" fmla="*/ 1826504 w 4305219"/>
              <a:gd name="connsiteY6" fmla="*/ 49741 h 691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219" h="6913983">
                <a:moveTo>
                  <a:pt x="1904091" y="0"/>
                </a:moveTo>
                <a:lnTo>
                  <a:pt x="4305219" y="0"/>
                </a:lnTo>
                <a:lnTo>
                  <a:pt x="4305219" y="6913983"/>
                </a:lnTo>
                <a:lnTo>
                  <a:pt x="1818156" y="6913983"/>
                </a:lnTo>
                <a:lnTo>
                  <a:pt x="1507580" y="6681739"/>
                </a:lnTo>
                <a:cubicBezTo>
                  <a:pt x="586863" y="5921896"/>
                  <a:pt x="0" y="4771974"/>
                  <a:pt x="0" y="3484983"/>
                </a:cubicBezTo>
                <a:cubicBezTo>
                  <a:pt x="0" y="2054993"/>
                  <a:pt x="724522" y="794225"/>
                  <a:pt x="1826504" y="497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81322FE-E286-E344-B332-CF37E6CAD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2322728"/>
            <a:ext cx="5751389" cy="4032225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8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22" r:id="rId3"/>
    <p:sldLayoutId id="2147483708" r:id="rId4"/>
    <p:sldLayoutId id="2147483709" r:id="rId5"/>
    <p:sldLayoutId id="2147483716" r:id="rId6"/>
    <p:sldLayoutId id="2147483710" r:id="rId7"/>
    <p:sldLayoutId id="2147483724" r:id="rId8"/>
    <p:sldLayoutId id="2147483711" r:id="rId9"/>
    <p:sldLayoutId id="2147483718" r:id="rId10"/>
    <p:sldLayoutId id="2147483725" r:id="rId11"/>
    <p:sldLayoutId id="2147483726" r:id="rId12"/>
    <p:sldLayoutId id="214748372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ssresources.oia.arizona.edu/content/4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ssresources.oia.arizona.edu/content/4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yo.edu/ctl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wyo.edu/ctl/divisions-and-initiatives/assessment/index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hyperlink" Target="https://www.learningoutcomesassessment.org/ourwork/curriculum-mapping/#1549481688618-2fe2fefe-9587" TargetMode="External"/><Relationship Id="rId4" Type="http://schemas.openxmlformats.org/officeDocument/2006/relationships/hyperlink" Target="https://www.learningoutcomesassessment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0278-9A9A-0F4E-BDCF-6351BE1732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Program Curriculum Mapping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F481B-9C2C-084A-8DF1-0582D2DA4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small" dirty="0" smtClean="0"/>
              <a:t>I promise, it’s not as scary as it seems!</a:t>
            </a:r>
            <a:endParaRPr lang="en-US" cap="small" dirty="0"/>
          </a:p>
        </p:txBody>
      </p:sp>
      <p:sp>
        <p:nvSpPr>
          <p:cNvPr id="4" name="TextBox 3"/>
          <p:cNvSpPr txBox="1"/>
          <p:nvPr/>
        </p:nvSpPr>
        <p:spPr>
          <a:xfrm>
            <a:off x="4752975" y="5882910"/>
            <a:ext cx="5580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Credit to Heather Webb and Dr. Steve Barrett for some slides and structure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276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2F06A708-C428-8443-AB48-F60A95FF7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876" y="1790891"/>
            <a:ext cx="6058956" cy="3750373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Essential knowledge and skills we want students to have gained/mastered by graduation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Should be: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A short but comprehensive list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Clear, easily understood, rely on verbs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Assessable, observable/measurable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/>
              <a:t>Learning is </a:t>
            </a:r>
            <a:r>
              <a:rPr lang="en-US" sz="1600" dirty="0" err="1" smtClean="0"/>
              <a:t>scaffolded</a:t>
            </a:r>
            <a:r>
              <a:rPr lang="en-US" sz="1600" dirty="0" smtClean="0"/>
              <a:t> in the curriculum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Ideas can come from professional associations, accrediting bodies, industry, potential employers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9808" y="5663320"/>
            <a:ext cx="10552176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Resources: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chemeClr val="accent6">
                    <a:lumMod val="75000"/>
                  </a:schemeClr>
                </a:solidFill>
              </a:rPr>
              <a:t>https://www.learningoutcomesassessment.org/wp-content/uploads/2019/08/A-Brief-Guide-to-Creating-Learning-Outcomes-_-Presence.pdf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chemeClr val="accent6">
                    <a:lumMod val="75000"/>
                  </a:schemeClr>
                </a:solidFill>
              </a:rPr>
              <a:t>https://teaching.berkeley.edu/resources/assessment-and-evaluation/state-learning-goals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026" name="Picture 2" descr="Bloom's Taxonomy cake style 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607" y="2064205"/>
            <a:ext cx="4528863" cy="332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28865" y="1636374"/>
            <a:ext cx="264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Bloom’s Taxonomy</a:t>
            </a:r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097280" y="421817"/>
            <a:ext cx="10058400" cy="136907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Where to start: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Program Student Learning Outcomes (SLO</a:t>
            </a:r>
            <a:r>
              <a:rPr lang="en-US" cap="none" dirty="0" smtClean="0"/>
              <a:t>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8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verage"/>
                <a:ea typeface="Average"/>
                <a:cs typeface="Average"/>
                <a:sym typeface="Average"/>
              </a:rPr>
              <a:t>Meaningful &amp; Manageable Program Assessment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verage"/>
                <a:ea typeface="Average"/>
                <a:cs typeface="Average"/>
                <a:sym typeface="Average"/>
              </a:rPr>
              <a:t>“One reason we need student learning outcomes is that they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verage"/>
                <a:ea typeface="Average"/>
                <a:cs typeface="Average"/>
                <a:sym typeface="Average"/>
              </a:rPr>
              <a:t>essential for understanding and improving student learning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verage"/>
                <a:ea typeface="Average"/>
                <a:cs typeface="Average"/>
                <a:sym typeface="Average"/>
              </a:rPr>
              <a:t>.” (p. 23)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verage"/>
                <a:ea typeface="Average"/>
                <a:cs typeface="Average"/>
                <a:sym typeface="Average"/>
              </a:rPr>
              <a:t>“The process of specifying learning outcomes for your program helps you and your faculty colleagues to develop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verage"/>
                <a:ea typeface="Average"/>
                <a:cs typeface="Average"/>
                <a:sym typeface="Average"/>
              </a:rPr>
              <a:t>shared understanding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verage"/>
                <a:ea typeface="Average"/>
                <a:cs typeface="Average"/>
                <a:sym typeface="Average"/>
              </a:rPr>
              <a:t> of what students are supposed to accomplish.” (p. 23)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on Program </a:t>
            </a:r>
            <a:r>
              <a:rPr lang="en-US" dirty="0" smtClean="0"/>
              <a:t>SLO</a:t>
            </a:r>
            <a:r>
              <a:rPr lang="en-US" cap="none" dirty="0" smtClean="0"/>
              <a:t>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4847" y="6186403"/>
            <a:ext cx="462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Credit to Heather Webb and Dr. Steve Barrett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043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922084"/>
            <a:ext cx="10058400" cy="3760891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Poor</a:t>
            </a:r>
            <a:r>
              <a:rPr lang="en-US" dirty="0" smtClean="0"/>
              <a:t>: "</a:t>
            </a:r>
            <a:r>
              <a:rPr lang="en-US" i="1" dirty="0" smtClean="0"/>
              <a:t>Students should know the historically important systems of psychology</a:t>
            </a:r>
          </a:p>
          <a:p>
            <a:pPr lvl="1"/>
            <a:r>
              <a:rPr lang="en-US" dirty="0" smtClean="0"/>
              <a:t>What systems? Which ideas about these systems?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Better</a:t>
            </a:r>
            <a:r>
              <a:rPr lang="en-US" dirty="0" smtClean="0"/>
              <a:t>: </a:t>
            </a:r>
            <a:r>
              <a:rPr lang="en-US" i="1" dirty="0"/>
              <a:t>Students should know the psychoanalytic, gestalt, behaviorist, humanistic, and cognitive approaches to psychology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Specifies which theories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Best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i="1" dirty="0"/>
              <a:t>Students should be able to recognize and articulate the foundational assumptions, central ideas, and dominant criticisms of the psychoanalytic, gestalt, behaviorist, humanistic, and cognitive approaches to psychology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Clear, specific, clarifies how knowledge is demonstrated, allows faculty a standard to compare student performance to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7300" y="6067425"/>
            <a:ext cx="1009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*Italicized sections quoted from University of Arizona’s Assessment Resources, content referenced from same source</a:t>
            </a:r>
          </a:p>
          <a:p>
            <a:r>
              <a:rPr lang="en-US" sz="1200" i="1" dirty="0"/>
              <a:t>  </a:t>
            </a:r>
            <a:r>
              <a:rPr lang="en-US" sz="1200" i="1" dirty="0">
                <a:hlinkClick r:id="rId3"/>
              </a:rPr>
              <a:t>https://</a:t>
            </a:r>
            <a:r>
              <a:rPr lang="en-US" sz="1200" i="1" dirty="0" smtClean="0">
                <a:hlinkClick r:id="rId3"/>
              </a:rPr>
              <a:t>assessresources.oia.arizona.edu/content/42</a:t>
            </a:r>
            <a:r>
              <a:rPr lang="en-US" sz="1200" i="1" dirty="0" smtClean="0"/>
              <a:t>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18627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790891"/>
            <a:ext cx="10058400" cy="3760891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accent1"/>
                </a:solidFill>
              </a:rPr>
              <a:t>Natural Sciences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Students can apply scientific methodology in a research proposal.</a:t>
            </a:r>
          </a:p>
          <a:p>
            <a:pPr lvl="1"/>
            <a:r>
              <a:rPr lang="en-US" dirty="0"/>
              <a:t>Students can evaluate the validity and limitations of theories and scientific claims in experimental results.</a:t>
            </a:r>
          </a:p>
          <a:p>
            <a:pPr lvl="1"/>
            <a:r>
              <a:rPr lang="en-US" dirty="0"/>
              <a:t>Students can evaluate the relevance and application of science in everyday life.</a:t>
            </a:r>
          </a:p>
          <a:p>
            <a:r>
              <a:rPr lang="en-US" u="sng" dirty="0" smtClean="0">
                <a:solidFill>
                  <a:schemeClr val="accent1"/>
                </a:solidFill>
              </a:rPr>
              <a:t>History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Students can list major events in American history.</a:t>
            </a:r>
          </a:p>
          <a:p>
            <a:pPr lvl="1"/>
            <a:r>
              <a:rPr lang="en-US" dirty="0"/>
              <a:t>Students can describe major events and trends in American history.</a:t>
            </a:r>
          </a:p>
          <a:p>
            <a:pPr lvl="1"/>
            <a:r>
              <a:rPr lang="en-US" dirty="0"/>
              <a:t>Students can apply their knowledge of American history to examine contemporary American issues.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7300" y="6067425"/>
            <a:ext cx="10096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*Quoted from the University of Arizona’s Assessment Resources, </a:t>
            </a:r>
            <a:r>
              <a:rPr lang="en-US" sz="1200" i="1" dirty="0" smtClean="0">
                <a:hlinkClick r:id="rId3"/>
              </a:rPr>
              <a:t>https</a:t>
            </a:r>
            <a:r>
              <a:rPr lang="en-US" sz="1200" i="1" dirty="0">
                <a:hlinkClick r:id="rId3"/>
              </a:rPr>
              <a:t>://</a:t>
            </a:r>
            <a:r>
              <a:rPr lang="en-US" sz="1200" i="1" dirty="0" smtClean="0">
                <a:hlinkClick r:id="rId3"/>
              </a:rPr>
              <a:t>assessresources.oia.arizona.edu/content/42</a:t>
            </a:r>
            <a:r>
              <a:rPr lang="en-US" sz="1200" i="1" dirty="0" smtClean="0"/>
              <a:t>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391548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79393620"/>
              </p:ext>
            </p:extLst>
          </p:nvPr>
        </p:nvGraphicFramePr>
        <p:xfrm>
          <a:off x="6210300" y="852855"/>
          <a:ext cx="5652593" cy="3633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097280" y="2171699"/>
            <a:ext cx="4544568" cy="4293107"/>
          </a:xfrm>
        </p:spPr>
        <p:txBody>
          <a:bodyPr>
            <a:normAutofit/>
          </a:bodyPr>
          <a:lstStyle/>
          <a:p>
            <a:r>
              <a:rPr lang="en-US" dirty="0" smtClean="0"/>
              <a:t>Identifies where knowledge and skills </a:t>
            </a:r>
            <a:r>
              <a:rPr lang="en-US" dirty="0" smtClean="0"/>
              <a:t>(program SLOs) </a:t>
            </a:r>
            <a:r>
              <a:rPr lang="en-US" dirty="0" smtClean="0"/>
              <a:t>are: </a:t>
            </a:r>
          </a:p>
          <a:p>
            <a:pPr lvl="1"/>
            <a:r>
              <a:rPr lang="en-US" dirty="0" smtClean="0"/>
              <a:t>introduced</a:t>
            </a:r>
          </a:p>
          <a:p>
            <a:pPr lvl="1"/>
            <a:r>
              <a:rPr lang="en-US" dirty="0" smtClean="0"/>
              <a:t>reinforced </a:t>
            </a:r>
          </a:p>
          <a:p>
            <a:pPr lvl="1"/>
            <a:r>
              <a:rPr lang="en-US" dirty="0" smtClean="0"/>
              <a:t>assessed</a:t>
            </a:r>
          </a:p>
          <a:p>
            <a:r>
              <a:rPr lang="en-US" dirty="0" smtClean="0"/>
              <a:t>Can </a:t>
            </a:r>
            <a:r>
              <a:rPr lang="en-US" dirty="0"/>
              <a:t>help </a:t>
            </a:r>
            <a:r>
              <a:rPr lang="en-US" dirty="0" smtClean="0"/>
              <a:t>programs discover: </a:t>
            </a:r>
          </a:p>
          <a:p>
            <a:pPr lvl="1"/>
            <a:r>
              <a:rPr lang="en-US" dirty="0" smtClean="0"/>
              <a:t>curricular gaps</a:t>
            </a:r>
          </a:p>
          <a:p>
            <a:pPr lvl="1"/>
            <a:r>
              <a:rPr lang="en-US" dirty="0" smtClean="0"/>
              <a:t>issues </a:t>
            </a:r>
            <a:r>
              <a:rPr lang="en-US" dirty="0"/>
              <a:t>with course </a:t>
            </a:r>
            <a:r>
              <a:rPr lang="en-US" dirty="0" smtClean="0"/>
              <a:t>sequencing</a:t>
            </a:r>
          </a:p>
          <a:p>
            <a:pPr lvl="1"/>
            <a:r>
              <a:rPr lang="en-US" dirty="0" smtClean="0"/>
              <a:t>prerequisite concerns</a:t>
            </a:r>
          </a:p>
          <a:p>
            <a:pPr lvl="1"/>
            <a:r>
              <a:rPr lang="en-US" dirty="0" smtClean="0"/>
              <a:t>excessive overlap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15075" y="4907280"/>
            <a:ext cx="56700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Resources: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chemeClr val="accent6">
                    <a:lumMod val="75000"/>
                  </a:schemeClr>
                </a:solidFill>
              </a:rPr>
              <a:t>https://</a:t>
            </a:r>
            <a:r>
              <a:rPr lang="en-US" sz="1400" u="sng" dirty="0" smtClean="0">
                <a:solidFill>
                  <a:schemeClr val="accent6">
                    <a:lumMod val="75000"/>
                  </a:schemeClr>
                </a:solidFill>
              </a:rPr>
              <a:t>www.learningoutcomesassessment.org/wp-content/uploads/2019/02/MappingLearning.pdf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u="sng" dirty="0" smtClean="0">
                <a:solidFill>
                  <a:schemeClr val="accent6">
                    <a:lumMod val="75000"/>
                  </a:schemeClr>
                </a:solidFill>
              </a:rPr>
              <a:t>https</a:t>
            </a:r>
            <a:r>
              <a:rPr lang="en-US" sz="1400" u="sng" dirty="0">
                <a:solidFill>
                  <a:schemeClr val="accent6">
                    <a:lumMod val="75000"/>
                  </a:schemeClr>
                </a:solidFill>
              </a:rPr>
              <a:t>://assessment.trinity.duke.edu/sites/assessment.trinity.duke.edu/files/site-images/Curriculum%20Mapping%20-%20Assessment%20Round%20Table.pdf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097280" y="421817"/>
            <a:ext cx="10058400" cy="1369074"/>
          </a:xfrm>
        </p:spPr>
        <p:txBody>
          <a:bodyPr/>
          <a:lstStyle/>
          <a:p>
            <a:r>
              <a:rPr lang="en-US" dirty="0" smtClean="0"/>
              <a:t>Curriculum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0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6" grpId="0" uiExpand="1" build="p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921667" y="68233"/>
            <a:ext cx="10628800" cy="58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 fontScale="90000"/>
          </a:bodyPr>
          <a:lstStyle/>
          <a:p>
            <a:pPr algn="ctr"/>
            <a:r>
              <a:rPr lang="en" dirty="0"/>
              <a:t>Curriculum Map Examples</a:t>
            </a:r>
            <a:endParaRPr dirty="0"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242567" y="873940"/>
            <a:ext cx="11632000" cy="572916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pPr marL="0" indent="0">
              <a:buNone/>
            </a:pPr>
            <a:r>
              <a:rPr lang="en" sz="1400" dirty="0"/>
              <a:t>Basic Curriculum Map (“Overview Map”)</a:t>
            </a:r>
            <a:endParaRPr sz="1400"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sz="1400" dirty="0"/>
              <a:t>Map of Learning Progression &amp; Development (“Levels Map”)</a:t>
            </a:r>
            <a:endParaRPr sz="1400"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sz="1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 = Introduced | M = Mastered</a:t>
            </a:r>
            <a:endParaRPr sz="14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sz="1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 = Introduced | D = Developed (Reinforced) | M = Mastered (Summative Assessment)</a:t>
            </a:r>
            <a:endParaRPr sz="14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sz="1400" dirty="0"/>
              <a:t>Map of Assessment Measures </a:t>
            </a:r>
            <a:r>
              <a:rPr lang="en" sz="1400" dirty="0" smtClean="0"/>
              <a:t>(Student </a:t>
            </a:r>
            <a:r>
              <a:rPr lang="en" sz="1400" dirty="0"/>
              <a:t>Evidence/Artifacts)</a:t>
            </a:r>
            <a:endParaRPr sz="1400" dirty="0"/>
          </a:p>
          <a:p>
            <a:pPr marL="0" indent="0">
              <a:spcBef>
                <a:spcPts val="1600"/>
              </a:spcBef>
              <a:buNone/>
            </a:pPr>
            <a:r>
              <a:rPr lang="en" sz="1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Indicate assessment measure(s) where M is indicated (reflective essay, oral presentation, case study, group project, exam question, etc.).  </a:t>
            </a:r>
            <a:endParaRPr sz="14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9" name="Google Shape;99;p19"/>
          <p:cNvGraphicFramePr/>
          <p:nvPr>
            <p:extLst>
              <p:ext uri="{D42A27DB-BD31-4B8C-83A1-F6EECF244321}">
                <p14:modId xmlns:p14="http://schemas.microsoft.com/office/powerpoint/2010/main" val="318274568"/>
              </p:ext>
            </p:extLst>
          </p:nvPr>
        </p:nvGraphicFramePr>
        <p:xfrm>
          <a:off x="855500" y="1380398"/>
          <a:ext cx="8229600" cy="129941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1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</a:rPr>
                        <a:t>Course 1</a:t>
                      </a:r>
                      <a:endParaRPr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chemeClr val="accent1"/>
                          </a:solidFill>
                        </a:rPr>
                        <a:t>Course 2</a:t>
                      </a:r>
                      <a:endParaRPr sz="1400" b="1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</a:rPr>
                        <a:t>Course 3</a:t>
                      </a:r>
                      <a:endParaRPr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</a:rPr>
                        <a:t>SLO 1</a:t>
                      </a:r>
                      <a:endParaRPr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</a:rPr>
                        <a:t>X</a:t>
                      </a:r>
                      <a:endParaRPr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</a:rPr>
                        <a:t>X</a:t>
                      </a:r>
                      <a:endParaRPr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chemeClr val="accent1"/>
                          </a:solidFill>
                        </a:rPr>
                        <a:t>SLO 2</a:t>
                      </a:r>
                      <a:endParaRPr sz="1400" b="1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</a:rPr>
                        <a:t>X</a:t>
                      </a:r>
                      <a:endParaRPr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</a:rPr>
                        <a:t>X</a:t>
                      </a:r>
                      <a:endParaRPr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0" name="Google Shape;100;p19"/>
          <p:cNvGraphicFramePr/>
          <p:nvPr>
            <p:extLst>
              <p:ext uri="{D42A27DB-BD31-4B8C-83A1-F6EECF244321}">
                <p14:modId xmlns:p14="http://schemas.microsoft.com/office/powerpoint/2010/main" val="2727905425"/>
              </p:ext>
            </p:extLst>
          </p:nvPr>
        </p:nvGraphicFramePr>
        <p:xfrm>
          <a:off x="855500" y="3453305"/>
          <a:ext cx="8229600" cy="129941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1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chemeClr val="accent1"/>
                          </a:solidFill>
                        </a:rPr>
                        <a:t>Course 1</a:t>
                      </a:r>
                      <a:endParaRPr sz="1400" b="1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chemeClr val="accent1"/>
                          </a:solidFill>
                        </a:rPr>
                        <a:t>Course 2</a:t>
                      </a:r>
                      <a:endParaRPr sz="1400" b="1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</a:rPr>
                        <a:t>Course 3</a:t>
                      </a:r>
                      <a:endParaRPr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chemeClr val="accent1"/>
                          </a:solidFill>
                        </a:rPr>
                        <a:t>SLO 1</a:t>
                      </a:r>
                      <a:endParaRPr sz="1400" b="1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</a:rPr>
                        <a:t>I</a:t>
                      </a:r>
                      <a:endParaRPr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chemeClr val="accent1"/>
                          </a:solidFill>
                        </a:rPr>
                        <a:t>M</a:t>
                      </a:r>
                      <a:endParaRPr sz="1400" b="1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chemeClr val="accent1"/>
                          </a:solidFill>
                        </a:rPr>
                        <a:t>SLO 2</a:t>
                      </a:r>
                      <a:endParaRPr sz="1400" b="1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chemeClr val="accent1"/>
                          </a:solidFill>
                        </a:rPr>
                        <a:t>I</a:t>
                      </a:r>
                      <a:endParaRPr sz="1400" b="1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</a:rPr>
                        <a:t>M</a:t>
                      </a:r>
                      <a:endParaRPr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03936" marR="103936" marT="103936" marB="103936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31383" y="6464601"/>
            <a:ext cx="5580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Credit to Heather Webb and Dr. Steve Barrett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263027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" name="Google Shape;106;p20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r="29045"/>
          <a:stretch/>
        </p:blipFill>
        <p:spPr>
          <a:xfrm>
            <a:off x="1097279" y="861822"/>
            <a:ext cx="4144096" cy="54586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5;p20"/>
          <p:cNvSpPr txBox="1">
            <a:spLocks/>
          </p:cNvSpPr>
          <p:nvPr/>
        </p:nvSpPr>
        <p:spPr>
          <a:xfrm>
            <a:off x="5734050" y="2419349"/>
            <a:ext cx="6457950" cy="28334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endParaRPr lang="en-US" sz="1800" b="1" dirty="0" smtClean="0">
              <a:ea typeface="Oswald"/>
              <a:cs typeface="Oswald"/>
              <a:sym typeface="Oswald"/>
            </a:endParaRPr>
          </a:p>
          <a:p>
            <a:pPr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ea typeface="Oswald"/>
                <a:cs typeface="Oswald"/>
                <a:sym typeface="Oswald"/>
              </a:rPr>
              <a:t> Program Student Learning Outcomes (SLOs)</a:t>
            </a:r>
          </a:p>
          <a:p>
            <a:pPr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ea typeface="Oswald"/>
                <a:cs typeface="Oswald"/>
                <a:sym typeface="Oswald"/>
              </a:rPr>
              <a:t> Program Course List </a:t>
            </a:r>
          </a:p>
          <a:p>
            <a:pPr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ea typeface="Oswald"/>
                <a:cs typeface="Oswald"/>
                <a:sym typeface="Oswald"/>
              </a:rPr>
              <a:t> Course Syllabi </a:t>
            </a:r>
          </a:p>
          <a:p>
            <a:pPr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ea typeface="Oswald"/>
                <a:cs typeface="Oswald"/>
                <a:sym typeface="Oswald"/>
              </a:rPr>
              <a:t> Assessment Measurement </a:t>
            </a:r>
          </a:p>
          <a:p>
            <a:pPr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ea typeface="Oswald"/>
                <a:cs typeface="Oswald"/>
                <a:sym typeface="Oswald"/>
              </a:rPr>
              <a:t> Student Evidence/Artifacts </a:t>
            </a:r>
          </a:p>
          <a:p>
            <a:pPr algn="r">
              <a:spcBef>
                <a:spcPts val="1600"/>
              </a:spcBef>
              <a:spcAft>
                <a:spcPts val="1600"/>
              </a:spcAft>
              <a:buFont typeface="Wingdings" panose="05000000000000000000" pitchFamily="2" charset="2"/>
              <a:buChar char="ü"/>
            </a:pPr>
            <a:endParaRPr lang="en-US" sz="1800" dirty="0">
              <a:ea typeface="Oswald"/>
              <a:cs typeface="Oswald"/>
              <a:sym typeface="Oswald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34050" y="1309497"/>
            <a:ext cx="5261755" cy="1428271"/>
          </a:xfrm>
        </p:spPr>
        <p:txBody>
          <a:bodyPr>
            <a:normAutofit/>
          </a:bodyPr>
          <a:lstStyle/>
          <a:p>
            <a:pPr algn="ctr"/>
            <a:r>
              <a:rPr lang="en-US" sz="2800" b="1" cap="none" dirty="0" smtClean="0"/>
              <a:t>Curriculum Map Checklist</a:t>
            </a:r>
            <a:endParaRPr lang="en-US" sz="2800" b="1" cap="none" dirty="0"/>
          </a:p>
        </p:txBody>
      </p:sp>
      <p:sp>
        <p:nvSpPr>
          <p:cNvPr id="6" name="TextBox 5"/>
          <p:cNvSpPr txBox="1"/>
          <p:nvPr/>
        </p:nvSpPr>
        <p:spPr>
          <a:xfrm>
            <a:off x="7223759" y="6362620"/>
            <a:ext cx="468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Credit to Heather Webb and Dr. Steve Barrett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9955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209550" y="593367"/>
            <a:ext cx="1156685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/>
              <a:t>Program Course </a:t>
            </a:r>
            <a:r>
              <a:rPr lang="en" dirty="0" smtClean="0"/>
              <a:t>List	 Course Syllabi	</a:t>
            </a:r>
            <a:r>
              <a:rPr lang="en" dirty="0"/>
              <a:t>			</a:t>
            </a:r>
            <a:endParaRPr dirty="0"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ln w="57150"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u="sng" dirty="0"/>
              <a:t>Decision</a:t>
            </a:r>
            <a:r>
              <a:rPr lang="en" dirty="0"/>
              <a:t>: Which courses to list?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	</a:t>
            </a:r>
            <a:r>
              <a:rPr lang="en" i="1" dirty="0"/>
              <a:t>All versus/or Core</a:t>
            </a:r>
            <a:endParaRPr i="1" dirty="0"/>
          </a:p>
          <a:p>
            <a:pPr marL="0" indent="0">
              <a:spcBef>
                <a:spcPts val="1600"/>
              </a:spcBef>
              <a:buNone/>
            </a:pPr>
            <a:endParaRPr lang="en" dirty="0" smtClean="0"/>
          </a:p>
          <a:p>
            <a:pPr marL="0" indent="0">
              <a:spcBef>
                <a:spcPts val="1600"/>
              </a:spcBef>
              <a:buNone/>
            </a:pPr>
            <a:r>
              <a:rPr lang="en" u="sng" dirty="0" smtClean="0"/>
              <a:t>Action</a:t>
            </a:r>
            <a:r>
              <a:rPr lang="en" dirty="0"/>
              <a:t>: List courses across top </a:t>
            </a:r>
            <a:r>
              <a:rPr lang="en" dirty="0" smtClean="0"/>
              <a:t>row</a:t>
            </a:r>
            <a:endParaRPr dirty="0"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ln w="57150"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rmAutofit fontScale="92500"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lnSpc>
                <a:spcPct val="120000"/>
              </a:lnSpc>
              <a:buNone/>
            </a:pPr>
            <a:r>
              <a:rPr lang="en" u="sng" dirty="0"/>
              <a:t>To Know</a:t>
            </a:r>
            <a:r>
              <a:rPr lang="en" dirty="0"/>
              <a:t>: UW does </a:t>
            </a:r>
            <a:r>
              <a:rPr lang="en" i="1" dirty="0"/>
              <a:t>not </a:t>
            </a:r>
            <a:r>
              <a:rPr lang="en" dirty="0"/>
              <a:t>require </a:t>
            </a:r>
            <a:r>
              <a:rPr lang="en" dirty="0">
                <a:solidFill>
                  <a:schemeClr val="accent1"/>
                </a:solidFill>
              </a:rPr>
              <a:t>program-level</a:t>
            </a:r>
            <a:r>
              <a:rPr lang="en" dirty="0"/>
              <a:t> student learning outcomes </a:t>
            </a:r>
            <a:r>
              <a:rPr lang="en" dirty="0" smtClean="0"/>
              <a:t>in </a:t>
            </a:r>
            <a:r>
              <a:rPr lang="en" dirty="0"/>
              <a:t>course </a:t>
            </a:r>
            <a:r>
              <a:rPr lang="en" dirty="0" smtClean="0"/>
              <a:t>syllabi</a:t>
            </a:r>
          </a:p>
          <a:p>
            <a:pPr marL="0" indent="0">
              <a:lnSpc>
                <a:spcPct val="120000"/>
              </a:lnSpc>
              <a:buNone/>
            </a:pPr>
            <a:endParaRPr dirty="0"/>
          </a:p>
          <a:p>
            <a:pPr marL="0" indent="0">
              <a:lnSpc>
                <a:spcPct val="120000"/>
              </a:lnSpc>
              <a:buNone/>
            </a:pPr>
            <a:r>
              <a:rPr lang="en" u="sng" dirty="0" smtClean="0"/>
              <a:t>Starting Point</a:t>
            </a:r>
            <a:r>
              <a:rPr lang="en" dirty="0" smtClean="0"/>
              <a:t>: </a:t>
            </a:r>
            <a:r>
              <a:rPr lang="en" dirty="0"/>
              <a:t>Reflect on </a:t>
            </a:r>
            <a:r>
              <a:rPr lang="en" i="1" dirty="0"/>
              <a:t>your</a:t>
            </a:r>
            <a:r>
              <a:rPr lang="en" dirty="0"/>
              <a:t> course syllabi &amp; how they fit here</a:t>
            </a:r>
            <a:r>
              <a:rPr lang="en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dirty="0"/>
          </a:p>
          <a:p>
            <a:pPr marL="0" indent="0">
              <a:lnSpc>
                <a:spcPct val="120000"/>
              </a:lnSpc>
              <a:buNone/>
            </a:pPr>
            <a:r>
              <a:rPr lang="en" u="sng" dirty="0"/>
              <a:t>Next Step</a:t>
            </a:r>
            <a:r>
              <a:rPr lang="en" dirty="0"/>
              <a:t>: Create </a:t>
            </a:r>
            <a:r>
              <a:rPr lang="en" dirty="0" smtClean="0"/>
              <a:t>shared </a:t>
            </a:r>
            <a:r>
              <a:rPr lang="en" dirty="0"/>
              <a:t>folder (</a:t>
            </a:r>
            <a:r>
              <a:rPr lang="en" dirty="0" smtClean="0"/>
              <a:t>Teams, OneDrive, etc.)</a:t>
            </a:r>
          </a:p>
          <a:p>
            <a:pPr marL="0" indent="0">
              <a:lnSpc>
                <a:spcPct val="120000"/>
              </a:lnSpc>
              <a:buNone/>
            </a:pPr>
            <a:endParaRPr dirty="0"/>
          </a:p>
          <a:p>
            <a:pPr marL="0" indent="0">
              <a:lnSpc>
                <a:spcPct val="120000"/>
              </a:lnSpc>
              <a:buNone/>
            </a:pPr>
            <a:r>
              <a:rPr lang="en" u="sng" dirty="0"/>
              <a:t>Outreach</a:t>
            </a:r>
            <a:r>
              <a:rPr lang="en" dirty="0"/>
              <a:t>: Ask faculty to provide their course syllabi </a:t>
            </a:r>
            <a:r>
              <a:rPr lang="en" dirty="0" smtClean="0"/>
              <a:t>(make easy to </a:t>
            </a:r>
            <a:r>
              <a:rPr lang="en" dirty="0"/>
              <a:t>increase participation and buy-in). 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6803135" y="6336064"/>
            <a:ext cx="4490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Credit to Heather Webb and Dr. Steve Barrett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18130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415600" y="898167"/>
            <a:ext cx="11360800" cy="4924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sz="2400" dirty="0" smtClean="0"/>
              <a:t>       Assessment </a:t>
            </a:r>
            <a:r>
              <a:rPr lang="en" sz="2400" dirty="0"/>
              <a:t>Measurement			</a:t>
            </a:r>
            <a:r>
              <a:rPr lang="en" sz="2400" dirty="0" smtClean="0"/>
              <a:t>  Student </a:t>
            </a:r>
            <a:r>
              <a:rPr lang="en" sz="2400" dirty="0"/>
              <a:t>Evidence/Artifacts</a:t>
            </a:r>
            <a:endParaRPr sz="2400" dirty="0"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ln w="57150"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pPr marL="0" indent="0">
              <a:buNone/>
            </a:pPr>
            <a:r>
              <a:rPr lang="en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Indicate assessment measure(s) where M is indicated on your </a:t>
            </a:r>
            <a:r>
              <a:rPr lang="en" sz="16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Levels Map.”</a:t>
            </a:r>
            <a:endParaRPr sz="1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609585">
              <a:buNone/>
            </a:pPr>
            <a:r>
              <a:rPr lang="en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-Reflective essay,</a:t>
            </a:r>
            <a:endParaRPr sz="1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609585">
              <a:buNone/>
            </a:pPr>
            <a:r>
              <a:rPr lang="en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-Oral presentation, </a:t>
            </a:r>
            <a:endParaRPr sz="1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609585">
              <a:buNone/>
            </a:pPr>
            <a:r>
              <a:rPr lang="en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-Case study, </a:t>
            </a:r>
            <a:endParaRPr sz="1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609585">
              <a:buNone/>
            </a:pPr>
            <a:r>
              <a:rPr lang="en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-Group project, and</a:t>
            </a:r>
            <a:endParaRPr sz="1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609585">
              <a:buNone/>
            </a:pPr>
            <a:r>
              <a:rPr lang="en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-Exam question. </a:t>
            </a:r>
            <a:endParaRPr sz="1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sz="1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" sz="160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 point here is that mapping provides a visualization for how various pieces fit together related to learning outcomes. It allows a conversational space and lens through which to examine our educational design” </a:t>
            </a:r>
            <a:r>
              <a:rPr lang="en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(NILOA). </a:t>
            </a:r>
            <a:endParaRPr sz="1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sz="1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Direct &amp; Indirect Assessment</a:t>
            </a:r>
            <a:endParaRPr sz="1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Direct - student evidence/artifacts</a:t>
            </a:r>
            <a:endParaRPr sz="1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" sz="160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Where “M” is located on your map.</a:t>
            </a:r>
            <a:endParaRPr sz="1600" i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Indirect - pre &amp; post knowledge surveys</a:t>
            </a:r>
            <a:endParaRPr sz="1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" sz="160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Where “I” is located on your map.</a:t>
            </a:r>
            <a:endParaRPr sz="1600" i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ln w="57150"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rmAutofit fontScale="92500"/>
          </a:bodyPr>
          <a:lstStyle/>
          <a:p>
            <a:pPr marL="0" indent="0">
              <a:buNone/>
            </a:pPr>
            <a:r>
              <a:rPr lang="en"/>
              <a:t>What </a:t>
            </a:r>
            <a:r>
              <a:rPr lang="en" b="1"/>
              <a:t>best reflects/demonstrates</a:t>
            </a:r>
            <a:r>
              <a:rPr lang="en"/>
              <a:t> student learning in your program?</a:t>
            </a:r>
            <a:endParaRPr/>
          </a:p>
          <a:p>
            <a:pPr marL="0" indent="0">
              <a:spcBef>
                <a:spcPts val="1600"/>
              </a:spcBef>
              <a:buNone/>
            </a:pPr>
            <a:endParaRPr/>
          </a:p>
          <a:p>
            <a:pPr marL="0" indent="0" algn="ctr">
              <a:spcBef>
                <a:spcPts val="1600"/>
              </a:spcBef>
              <a:buNone/>
            </a:pPr>
            <a:r>
              <a:rPr lang="en" i="1"/>
              <a:t>Degrees That Matter</a:t>
            </a:r>
            <a:endParaRPr i="1"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“Our maps need multiple layers that reveal not just where outcomes are addressed, but how, how often, and in what ways students demonstrate their learning” (p. 84).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“Instructors analyze course learning outcomes semantically to see if the expected level of performance was occurring based on verbs used in the outcome statements” (p. 85).</a:t>
            </a: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857999" y="6336065"/>
            <a:ext cx="4435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Credit to Heather Webb and Dr. Steve Barrett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503286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3375" y="298450"/>
            <a:ext cx="10058400" cy="511175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might this look like </a:t>
            </a:r>
            <a:r>
              <a:rPr lang="en-US" sz="3200" dirty="0" smtClean="0">
                <a:solidFill>
                  <a:schemeClr val="accent1"/>
                </a:solidFill>
              </a:rPr>
              <a:t>all together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4" y="1422048"/>
            <a:ext cx="11887200" cy="349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4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790891"/>
            <a:ext cx="10058400" cy="4545173"/>
          </a:xfrm>
        </p:spPr>
        <p:txBody>
          <a:bodyPr/>
          <a:lstStyle/>
          <a:p>
            <a:r>
              <a:rPr lang="en-US" dirty="0" smtClean="0"/>
              <a:t>Curriculum maps will be included in the Program Assessment Reports for all undergraduate programs in June 2023.</a:t>
            </a:r>
          </a:p>
          <a:p>
            <a:r>
              <a:rPr lang="en-US" dirty="0" smtClean="0"/>
              <a:t>Today we will discuss:</a:t>
            </a:r>
          </a:p>
          <a:p>
            <a:pPr marL="396875" indent="-90488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how curriculum maps fit into assessment</a:t>
            </a:r>
            <a:endParaRPr lang="en-US" dirty="0" smtClean="0"/>
          </a:p>
          <a:p>
            <a:pPr marL="396875" indent="-90488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/>
              <a:t>how to write </a:t>
            </a:r>
            <a:r>
              <a:rPr lang="en-US" dirty="0" smtClean="0"/>
              <a:t>program student learning outcomes</a:t>
            </a:r>
            <a:endParaRPr lang="en-US" dirty="0"/>
          </a:p>
          <a:p>
            <a:pPr marL="396875" indent="-90488">
              <a:buFont typeface="Wingdings" panose="05000000000000000000" pitchFamily="2" charset="2"/>
              <a:buChar char="§"/>
            </a:pPr>
            <a:r>
              <a:rPr lang="en-US" dirty="0" smtClean="0"/>
              <a:t> what a curriculum </a:t>
            </a:r>
            <a:r>
              <a:rPr lang="en-US" dirty="0" smtClean="0"/>
              <a:t>map includes</a:t>
            </a:r>
          </a:p>
          <a:p>
            <a:pPr marL="396875" indent="-90488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conversations that help the process</a:t>
            </a:r>
          </a:p>
          <a:p>
            <a:pPr marL="396875" indent="-90488">
              <a:buFont typeface="Wingdings" panose="05000000000000000000" pitchFamily="2" charset="2"/>
              <a:buChar char="§"/>
            </a:pPr>
            <a:r>
              <a:rPr lang="en-US" dirty="0" smtClean="0"/>
              <a:t> how </a:t>
            </a:r>
            <a:r>
              <a:rPr lang="en-US" dirty="0" smtClean="0"/>
              <a:t>to map student learning</a:t>
            </a:r>
          </a:p>
          <a:p>
            <a:pPr marL="396875" indent="-90488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types of student learning assessment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B00C7-0803-8A43-A9F3-6FF24BDC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882900" y="593367"/>
            <a:ext cx="4318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en"/>
              <a:t>Checking-In </a:t>
            </a: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2"/>
          </p:nvPr>
        </p:nvSpPr>
        <p:spPr>
          <a:xfrm>
            <a:off x="5668567" y="1515700"/>
            <a:ext cx="6260000" cy="508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10000"/>
          </a:bodyPr>
          <a:lstStyle/>
          <a:p>
            <a:pPr marL="0" indent="0">
              <a:buNone/>
            </a:pPr>
            <a:r>
              <a:rPr lang="en" i="1"/>
              <a:t>In a consensus-based approach to curriculum mapping, before mapping begins, reflective conversations need to take place to address the following questions:</a:t>
            </a:r>
            <a:endParaRPr i="1"/>
          </a:p>
          <a:p>
            <a:pPr marL="0" indent="0">
              <a:spcBef>
                <a:spcPts val="1600"/>
              </a:spcBef>
              <a:buNone/>
            </a:pPr>
            <a:r>
              <a:rPr lang="en" i="1"/>
              <a:t>-Purpose: What are we mapping and why?</a:t>
            </a:r>
            <a:endParaRPr i="1"/>
          </a:p>
          <a:p>
            <a:pPr marL="0" indent="0">
              <a:spcBef>
                <a:spcPts val="1600"/>
              </a:spcBef>
              <a:buNone/>
            </a:pPr>
            <a:r>
              <a:rPr lang="en" i="1"/>
              <a:t>-Scope: What parts of the learning system are included or left out by this approach?</a:t>
            </a:r>
            <a:endParaRPr i="1"/>
          </a:p>
          <a:p>
            <a:pPr marL="0" indent="0">
              <a:spcBef>
                <a:spcPts val="1600"/>
              </a:spcBef>
              <a:buNone/>
            </a:pPr>
            <a:r>
              <a:rPr lang="en" i="1"/>
              <a:t>-Participation: Who should be involved in the conversation?</a:t>
            </a:r>
            <a:endParaRPr i="1"/>
          </a:p>
          <a:p>
            <a:pPr marL="0" indent="0">
              <a:spcBef>
                <a:spcPts val="1600"/>
              </a:spcBef>
              <a:buNone/>
            </a:pPr>
            <a:r>
              <a:rPr lang="en" i="1"/>
              <a:t>-Form: How many layers do our maps need to address educational complexity?</a:t>
            </a:r>
            <a:endParaRPr i="1"/>
          </a:p>
          <a:p>
            <a:pPr marL="0" indent="0">
              <a:spcBef>
                <a:spcPts val="1600"/>
              </a:spcBef>
              <a:buNone/>
            </a:pPr>
            <a:r>
              <a:rPr lang="en" i="1"/>
              <a:t>-Limitations: What ways of seeing are we excluding in our maps?</a:t>
            </a:r>
            <a:endParaRPr i="1"/>
          </a:p>
          <a:p>
            <a:pPr marL="0" indent="0" algn="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Degrees That Matter, p. 88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900" y="1589067"/>
            <a:ext cx="4318000" cy="43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57999" y="6336065"/>
            <a:ext cx="4435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Credit to Heather Webb and Dr. Steve Barrett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229318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B00C7-0803-8A43-A9F3-6FF24BDC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it for 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3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 smtClean="0"/>
              <a:t>Learning outcomes and program value are easy to identify and explain to students, parents, administrators, and stakeholders.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Graduates can easily identify the skills and knowledge they can offer employers.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 smtClean="0"/>
              <a:t>Curricular </a:t>
            </a:r>
            <a:r>
              <a:rPr lang="en-US" dirty="0"/>
              <a:t>decisions are </a:t>
            </a:r>
            <a:r>
              <a:rPr lang="en-US" dirty="0" smtClean="0"/>
              <a:t>proactive </a:t>
            </a:r>
            <a:r>
              <a:rPr lang="en-US" dirty="0"/>
              <a:t>and </a:t>
            </a:r>
            <a:r>
              <a:rPr lang="en-US" dirty="0" smtClean="0"/>
              <a:t>easier to make as they are data driven.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 smtClean="0"/>
              <a:t>Ensures curricular efficiency, reduced redundancy, and clarifies for faculty how their courses fit into the larger curriculum.</a:t>
            </a:r>
            <a:endParaRPr lang="en-US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 smtClean="0"/>
              <a:t>External assessment tools identify necessary changes to learning outcomes, ensuring programs meet current demands.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Numerous benefits include: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175200" y="0"/>
            <a:ext cx="11841600" cy="62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buSzPts val="990"/>
            </a:pPr>
            <a:r>
              <a:rPr lang="en" sz="3200" dirty="0"/>
              <a:t>Assessment Culture - Connections for Successful Curriculum Mapping</a:t>
            </a:r>
            <a:endParaRPr sz="3200" dirty="0"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429767" y="1170432"/>
            <a:ext cx="11586965" cy="568756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 sz="1733" i="1" dirty="0"/>
              <a:t>Assessment success is built on </a:t>
            </a:r>
            <a:r>
              <a:rPr lang="en" sz="1733" i="1" u="sng" dirty="0"/>
              <a:t>engaging faculty as active participants </a:t>
            </a:r>
            <a:r>
              <a:rPr lang="en" sz="1733" i="1" dirty="0"/>
              <a:t>in the process. </a:t>
            </a:r>
            <a:r>
              <a:rPr lang="en" sz="1733" dirty="0"/>
              <a:t> </a:t>
            </a:r>
            <a:endParaRPr sz="1733" dirty="0"/>
          </a:p>
          <a:p>
            <a:pPr marL="0" indent="0" algn="r">
              <a:spcBef>
                <a:spcPts val="1600"/>
              </a:spcBef>
              <a:buNone/>
            </a:pPr>
            <a:r>
              <a:rPr lang="en" sz="1600" dirty="0"/>
              <a:t>Coming to Terms with Student Outcomes Assessment, p. 149</a:t>
            </a:r>
            <a:endParaRPr sz="1600" dirty="0"/>
          </a:p>
          <a:p>
            <a:pPr marL="0" indent="0">
              <a:spcBef>
                <a:spcPts val="1600"/>
              </a:spcBef>
              <a:buNone/>
            </a:pPr>
            <a:r>
              <a:rPr lang="en" sz="1733" i="1" u="sng" dirty="0"/>
              <a:t>Listening</a:t>
            </a:r>
            <a:r>
              <a:rPr lang="en" sz="1733" i="1" dirty="0"/>
              <a:t> to Faculty!</a:t>
            </a:r>
            <a:endParaRPr sz="1733" i="1" dirty="0"/>
          </a:p>
          <a:p>
            <a:pPr marL="0" indent="0" algn="r">
              <a:spcBef>
                <a:spcPts val="1600"/>
              </a:spcBef>
              <a:buNone/>
            </a:pPr>
            <a:r>
              <a:rPr lang="en" sz="1600" dirty="0"/>
              <a:t>Advancing Assessment for Student Success, Ch. 4</a:t>
            </a:r>
            <a:endParaRPr sz="1600" dirty="0"/>
          </a:p>
          <a:p>
            <a:pPr marL="0" indent="0">
              <a:spcBef>
                <a:spcPts val="1600"/>
              </a:spcBef>
              <a:buNone/>
            </a:pPr>
            <a:r>
              <a:rPr lang="en" sz="1733" i="1" dirty="0"/>
              <a:t>Faculty come together to </a:t>
            </a:r>
            <a:r>
              <a:rPr lang="en" sz="1733" i="1" u="sng" dirty="0"/>
              <a:t>identify which courses or programmatic learning experiences align with which outcomes or where various learning outcomes are addressed.</a:t>
            </a:r>
            <a:r>
              <a:rPr lang="en" sz="1733" i="1" dirty="0"/>
              <a:t> </a:t>
            </a:r>
            <a:endParaRPr sz="1733" i="1" dirty="0"/>
          </a:p>
          <a:p>
            <a:pPr marL="0" indent="0">
              <a:spcBef>
                <a:spcPts val="1600"/>
              </a:spcBef>
              <a:buNone/>
            </a:pPr>
            <a:r>
              <a:rPr lang="en" sz="1733" i="1" dirty="0"/>
              <a:t>It is a process of discussion, conversation, and building a single map collectively, based on </a:t>
            </a:r>
            <a:r>
              <a:rPr lang="en" sz="1733" i="1" u="sng" dirty="0"/>
              <a:t>shared understanding of the role of each learning experience within the larger picture</a:t>
            </a:r>
            <a:r>
              <a:rPr lang="en" sz="1733" i="1" dirty="0"/>
              <a:t>. This also generally entails examination of alignment of assessments with learning outcomes and experiences. </a:t>
            </a:r>
            <a:endParaRPr sz="1733" i="1" dirty="0"/>
          </a:p>
          <a:p>
            <a:pPr marL="0" indent="0" algn="r">
              <a:spcBef>
                <a:spcPts val="1600"/>
              </a:spcBef>
              <a:buNone/>
            </a:pPr>
            <a:r>
              <a:rPr lang="en" sz="1733" dirty="0"/>
              <a:t>NILOA, </a:t>
            </a:r>
            <a:r>
              <a:rPr lang="en" sz="1733" i="1" dirty="0"/>
              <a:t>Mapping Learning: A Toolkit of Resources</a:t>
            </a:r>
            <a:endParaRPr sz="1733" i="1" dirty="0"/>
          </a:p>
          <a:p>
            <a:pPr marL="0" indent="0">
              <a:spcBef>
                <a:spcPts val="1600"/>
              </a:spcBef>
              <a:buNone/>
            </a:pPr>
            <a:r>
              <a:rPr lang="en" sz="1733" i="1" dirty="0"/>
              <a:t>When curriculum maps become the centerpiece of collective reflection about the learning students are building and where they build it, </a:t>
            </a:r>
            <a:r>
              <a:rPr lang="en" sz="1733" i="1" u="sng" dirty="0"/>
              <a:t>mapping becomes a potentially transformative exercise.</a:t>
            </a:r>
            <a:endParaRPr sz="1733" i="1" u="sng" dirty="0"/>
          </a:p>
          <a:p>
            <a:pPr marL="0" indent="0" algn="r">
              <a:spcBef>
                <a:spcPts val="1600"/>
              </a:spcBef>
              <a:buNone/>
            </a:pPr>
            <a:r>
              <a:rPr lang="en" sz="1733" dirty="0"/>
              <a:t>Degrees That Matter, p. 81</a:t>
            </a:r>
            <a:endParaRPr sz="1733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1733" dirty="0"/>
          </a:p>
        </p:txBody>
      </p:sp>
      <p:sp>
        <p:nvSpPr>
          <p:cNvPr id="4" name="TextBox 3"/>
          <p:cNvSpPr txBox="1"/>
          <p:nvPr/>
        </p:nvSpPr>
        <p:spPr>
          <a:xfrm>
            <a:off x="6857999" y="6336065"/>
            <a:ext cx="4435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Credit to Heather Webb and Dr. Steve Barrett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16625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094901" y="721400"/>
            <a:ext cx="8467932" cy="52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411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body" idx="2"/>
          </p:nvPr>
        </p:nvSpPr>
        <p:spPr>
          <a:xfrm>
            <a:off x="6695733" y="3793600"/>
            <a:ext cx="5289200" cy="217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fontScale="92500"/>
          </a:bodyPr>
          <a:lstStyle/>
          <a:p>
            <a:pPr marL="0" indent="0">
              <a:buNone/>
            </a:pPr>
            <a:r>
              <a:rPr lang="en" sz="2267" b="1"/>
              <a:t>Heather E. Webb Springer, M.A.</a:t>
            </a:r>
            <a:endParaRPr sz="2267" b="1"/>
          </a:p>
          <a:p>
            <a:pPr marL="0" indent="0">
              <a:spcBef>
                <a:spcPts val="1600"/>
              </a:spcBef>
              <a:buNone/>
            </a:pPr>
            <a:r>
              <a:rPr lang="en" sz="2267"/>
              <a:t>Associate Director of Assessment | ECTL</a:t>
            </a:r>
            <a:endParaRPr sz="2267"/>
          </a:p>
          <a:p>
            <a:pPr marL="0" indent="0" algn="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67"/>
              <a:t>hwebb1@uwyo.edu</a:t>
            </a:r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subTitle" idx="1"/>
          </p:nvPr>
        </p:nvSpPr>
        <p:spPr>
          <a:xfrm>
            <a:off x="323899" y="282001"/>
            <a:ext cx="5665420" cy="15285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10000"/>
          </a:bodyPr>
          <a:lstStyle/>
          <a:p>
            <a:pPr marL="0" indent="0" algn="l"/>
            <a:r>
              <a:rPr lang="en" sz="2400"/>
              <a:t>Dr. Steve Barrett</a:t>
            </a:r>
            <a:endParaRPr sz="2400"/>
          </a:p>
          <a:p>
            <a:pPr marL="0" indent="0" algn="l"/>
            <a:r>
              <a:rPr lang="en" sz="2400"/>
              <a:t>Vice Provost Undergraduate Education</a:t>
            </a:r>
            <a:endParaRPr sz="2400"/>
          </a:p>
          <a:p>
            <a:pPr marL="0" indent="0" algn="l"/>
            <a:endParaRPr sz="2400"/>
          </a:p>
          <a:p>
            <a:pPr marL="0" indent="0" algn="r"/>
            <a:r>
              <a:rPr lang="en" sz="2400"/>
              <a:t>steveb@uwyo.edu</a:t>
            </a:r>
            <a:endParaRPr sz="2400"/>
          </a:p>
        </p:txBody>
      </p:sp>
      <p:pic>
        <p:nvPicPr>
          <p:cNvPr id="168" name="Google Shape;168;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6734" y="282001"/>
            <a:ext cx="3511167" cy="33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009" y="2455540"/>
            <a:ext cx="5289199" cy="1604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67;p28"/>
          <p:cNvSpPr txBox="1">
            <a:spLocks/>
          </p:cNvSpPr>
          <p:nvPr/>
        </p:nvSpPr>
        <p:spPr>
          <a:xfrm>
            <a:off x="323899" y="4704649"/>
            <a:ext cx="5665420" cy="15285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10000"/>
          </a:bodyPr>
          <a:lstStyle>
            <a:lvl1pPr marL="91440" lvl="0" indent="-9144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 panose="020F050202020403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lvl="1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lvl="2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lvl="3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lvl="4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en-US" sz="2400" dirty="0" smtClean="0"/>
              <a:t>Dr. Chrissy Wade</a:t>
            </a:r>
          </a:p>
          <a:p>
            <a:pPr marL="0" indent="0" algn="l"/>
            <a:r>
              <a:rPr lang="en-US" sz="2400" dirty="0" smtClean="0"/>
              <a:t>Department Head, FCS</a:t>
            </a:r>
          </a:p>
          <a:p>
            <a:pPr marL="0" indent="0" algn="l"/>
            <a:endParaRPr lang="en-US" sz="2400" dirty="0" smtClean="0"/>
          </a:p>
          <a:p>
            <a:pPr marL="0" indent="0" algn="r"/>
            <a:r>
              <a:rPr lang="en-US" sz="2400" dirty="0" smtClean="0"/>
              <a:t>cwade@uwyo.edu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1103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>
            <a:spLocks noGrp="1"/>
          </p:cNvSpPr>
          <p:nvPr>
            <p:ph type="body" idx="1"/>
          </p:nvPr>
        </p:nvSpPr>
        <p:spPr>
          <a:xfrm>
            <a:off x="415600" y="430000"/>
            <a:ext cx="11404000" cy="566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 algn="ctr">
              <a:buNone/>
            </a:pPr>
            <a:r>
              <a:rPr lang="en" sz="2133" u="sng" dirty="0">
                <a:latin typeface="Oswald"/>
                <a:ea typeface="Oswald"/>
                <a:cs typeface="Oswald"/>
                <a:sym typeface="Oswald"/>
              </a:rPr>
              <a:t>References</a:t>
            </a:r>
            <a:endParaRPr sz="2133" u="sng" dirty="0">
              <a:latin typeface="Oswald"/>
              <a:ea typeface="Oswald"/>
              <a:cs typeface="Oswald"/>
              <a:sym typeface="Oswald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1600" i="1" dirty="0">
                <a:latin typeface="Oswald"/>
                <a:ea typeface="Oswald"/>
                <a:cs typeface="Oswald"/>
                <a:sym typeface="Oswald"/>
              </a:rPr>
              <a:t>Meaningful and Manageable Program Assessment: A How-To Guide for Higher Education Faculty </a:t>
            </a:r>
            <a:r>
              <a:rPr lang="en" sz="1600" dirty="0">
                <a:latin typeface="Oswald"/>
                <a:ea typeface="Oswald"/>
                <a:cs typeface="Oswald"/>
                <a:sym typeface="Oswald"/>
              </a:rPr>
              <a:t>(Massa &amp; Kasimatis, 2017)</a:t>
            </a:r>
            <a:endParaRPr sz="1600" dirty="0">
              <a:latin typeface="Oswald"/>
              <a:ea typeface="Oswald"/>
              <a:cs typeface="Oswald"/>
              <a:sym typeface="Oswald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1600" i="1" dirty="0">
                <a:latin typeface="Oswald"/>
                <a:ea typeface="Oswald"/>
                <a:cs typeface="Oswald"/>
                <a:sym typeface="Oswald"/>
              </a:rPr>
              <a:t>Coming to Terms with Student Outcomes Assessment</a:t>
            </a:r>
            <a:r>
              <a:rPr lang="en" sz="1600" dirty="0">
                <a:latin typeface="Oswald"/>
                <a:ea typeface="Oswald"/>
                <a:cs typeface="Oswald"/>
                <a:sym typeface="Oswald"/>
              </a:rPr>
              <a:t> (Edited by Peggy L. Maki, 2010)</a:t>
            </a:r>
            <a:endParaRPr sz="1600" dirty="0">
              <a:latin typeface="Oswald"/>
              <a:ea typeface="Oswald"/>
              <a:cs typeface="Oswald"/>
              <a:sym typeface="Oswald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1600" i="1" dirty="0">
                <a:latin typeface="Oswald"/>
                <a:ea typeface="Oswald"/>
                <a:cs typeface="Oswald"/>
                <a:sym typeface="Oswald"/>
              </a:rPr>
              <a:t>Advancing Assessment for Student Success</a:t>
            </a:r>
            <a:r>
              <a:rPr lang="en" sz="1600" dirty="0">
                <a:latin typeface="Oswald"/>
                <a:ea typeface="Oswald"/>
                <a:cs typeface="Oswald"/>
                <a:sym typeface="Oswald"/>
              </a:rPr>
              <a:t> (Driscoll, Graff, Shapiro, &amp; Wood, 2021)</a:t>
            </a:r>
            <a:endParaRPr sz="1600" dirty="0">
              <a:latin typeface="Oswald"/>
              <a:ea typeface="Oswald"/>
              <a:cs typeface="Oswald"/>
              <a:sym typeface="Oswald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1600" i="1" dirty="0">
                <a:latin typeface="Oswald"/>
                <a:ea typeface="Oswald"/>
                <a:cs typeface="Oswald"/>
                <a:sym typeface="Oswald"/>
              </a:rPr>
              <a:t>Improving Student Learning at Scale: A How-To Guide for Higher Education </a:t>
            </a:r>
            <a:r>
              <a:rPr lang="en" sz="1600" dirty="0">
                <a:latin typeface="Oswald"/>
                <a:ea typeface="Oswald"/>
                <a:cs typeface="Oswald"/>
                <a:sym typeface="Oswald"/>
              </a:rPr>
              <a:t>(Fulcher &amp; Prendergast, 2021) </a:t>
            </a:r>
            <a:endParaRPr sz="1600" dirty="0">
              <a:latin typeface="Oswald"/>
              <a:ea typeface="Oswald"/>
              <a:cs typeface="Oswald"/>
              <a:sym typeface="Oswald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1600" i="1" dirty="0">
                <a:latin typeface="Oswald"/>
                <a:ea typeface="Oswald"/>
                <a:cs typeface="Oswald"/>
                <a:sym typeface="Oswald"/>
              </a:rPr>
              <a:t>Degrees That Matter: Moving Higher Education to a Learning Systems Paradigm </a:t>
            </a:r>
            <a:r>
              <a:rPr lang="en" sz="1600" dirty="0">
                <a:latin typeface="Oswald"/>
                <a:ea typeface="Oswald"/>
                <a:cs typeface="Oswald"/>
                <a:sym typeface="Oswald"/>
              </a:rPr>
              <a:t>(Jankowski &amp; Marshall, 2017)</a:t>
            </a:r>
            <a:endParaRPr sz="1600" dirty="0">
              <a:latin typeface="Oswald"/>
              <a:ea typeface="Oswald"/>
              <a:cs typeface="Oswald"/>
              <a:sym typeface="Oswald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1600" dirty="0">
                <a:latin typeface="Oswald"/>
                <a:ea typeface="Oswald"/>
                <a:cs typeface="Oswald"/>
                <a:sym typeface="Oswald"/>
              </a:rPr>
              <a:t>National Institute for Learning Outcomes Assessment. (2018, March). </a:t>
            </a:r>
            <a:r>
              <a:rPr lang="en" sz="1600" i="1" dirty="0">
                <a:latin typeface="Oswald"/>
                <a:ea typeface="Oswald"/>
                <a:cs typeface="Oswald"/>
                <a:sym typeface="Oswald"/>
              </a:rPr>
              <a:t>Mapping learning: A toolkit of resources</a:t>
            </a:r>
            <a:r>
              <a:rPr lang="en" sz="1600" dirty="0">
                <a:latin typeface="Oswald"/>
                <a:ea typeface="Oswald"/>
                <a:cs typeface="Oswald"/>
                <a:sym typeface="Oswald"/>
              </a:rPr>
              <a:t>. Urbana, IL: University of Illinois at Urbana-Champaign, National Institute for Learning Outcomes Assessment (NILOA).</a:t>
            </a:r>
            <a:endParaRPr sz="1600" dirty="0">
              <a:latin typeface="Oswald"/>
              <a:ea typeface="Oswald"/>
              <a:cs typeface="Oswald"/>
              <a:sym typeface="Oswald"/>
            </a:endParaRPr>
          </a:p>
          <a:p>
            <a:pPr marL="0" indent="0" algn="ctr">
              <a:spcBef>
                <a:spcPts val="1600"/>
              </a:spcBef>
              <a:buNone/>
            </a:pPr>
            <a:r>
              <a:rPr lang="en" sz="2133" u="sng" dirty="0" smtClean="0">
                <a:latin typeface="Oswald"/>
                <a:ea typeface="Oswald"/>
                <a:cs typeface="Oswald"/>
                <a:sym typeface="Oswald"/>
              </a:rPr>
              <a:t>Resources</a:t>
            </a:r>
            <a:endParaRPr sz="2133" u="sng" dirty="0">
              <a:latin typeface="Oswald"/>
              <a:ea typeface="Oswald"/>
              <a:cs typeface="Oswald"/>
              <a:sym typeface="Oswald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1600" dirty="0">
                <a:latin typeface="Oswald"/>
                <a:ea typeface="Oswald"/>
                <a:cs typeface="Oswald"/>
                <a:sym typeface="Oswald"/>
              </a:rPr>
              <a:t>UW Assessment for Student Learning </a:t>
            </a:r>
            <a:r>
              <a:rPr lang="en" sz="1600" u="sng" dirty="0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Website</a:t>
            </a:r>
            <a:endParaRPr sz="1600" dirty="0">
              <a:latin typeface="Oswald"/>
              <a:ea typeface="Oswald"/>
              <a:cs typeface="Oswald"/>
              <a:sym typeface="Oswald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1600" dirty="0">
                <a:latin typeface="Oswald"/>
                <a:ea typeface="Oswald"/>
                <a:cs typeface="Oswald"/>
                <a:sym typeface="Oswald"/>
              </a:rPr>
              <a:t>UW Assessment Matrix Pilot Year Program (AY 22/23) - </a:t>
            </a:r>
            <a:r>
              <a:rPr lang="en" sz="1600" i="1" dirty="0">
                <a:latin typeface="Oswald"/>
                <a:ea typeface="Oswald"/>
                <a:cs typeface="Oswald"/>
                <a:sym typeface="Oswald"/>
              </a:rPr>
              <a:t>see next slide</a:t>
            </a:r>
            <a:endParaRPr sz="1600" dirty="0">
              <a:latin typeface="Oswald"/>
              <a:ea typeface="Oswald"/>
              <a:cs typeface="Oswald"/>
              <a:sym typeface="Oswald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1600" dirty="0">
                <a:latin typeface="Oswald"/>
                <a:ea typeface="Oswald"/>
                <a:cs typeface="Oswald"/>
                <a:sym typeface="Oswald"/>
              </a:rPr>
              <a:t>National Institute on Learning Outcomes Assessment </a:t>
            </a:r>
            <a:r>
              <a:rPr lang="en" sz="1600" u="sng" dirty="0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4"/>
              </a:rPr>
              <a:t>Website </a:t>
            </a:r>
            <a:endParaRPr sz="1600" dirty="0">
              <a:latin typeface="Oswald"/>
              <a:ea typeface="Oswald"/>
              <a:cs typeface="Oswald"/>
              <a:sym typeface="Oswald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1600" dirty="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5" name="Google Shape;175;p2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2034" y="5128534"/>
            <a:ext cx="506033" cy="506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87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B00C7-0803-8A43-A9F3-6FF24BDC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CA704-4032-7441-8B97-38C90F96D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why should we do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20240" y="2108202"/>
            <a:ext cx="8351520" cy="123507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Produce students who have the knowledge and skills necessary to be successful in their career fields after graduation</a:t>
            </a:r>
          </a:p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the goal of a degree Program?</a:t>
            </a:r>
            <a:endParaRPr lang="en-US" sz="3600" dirty="0"/>
          </a:p>
        </p:txBody>
      </p:sp>
      <p:pic>
        <p:nvPicPr>
          <p:cNvPr id="10" name="Picture 9" descr="Asking Defining Questions - Excelsior College OW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4" y="2995930"/>
            <a:ext cx="5793105" cy="386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06A708-C428-8443-AB48-F60A95FF7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275" y="2552700"/>
            <a:ext cx="5745774" cy="359270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Based on that goal, we have to first identify the </a:t>
            </a:r>
            <a:r>
              <a:rPr lang="en-US" sz="2000" dirty="0"/>
              <a:t>necessary knowledge and </a:t>
            </a:r>
            <a:r>
              <a:rPr lang="en-US" sz="2000" dirty="0" smtClean="0"/>
              <a:t>skills, or 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</a:rPr>
              <a:t>learning outcomes</a:t>
            </a:r>
            <a:r>
              <a:rPr lang="en-US" sz="2000" dirty="0" smtClean="0"/>
              <a:t>, our students need to gain while in our program.</a:t>
            </a:r>
            <a:endParaRPr lang="en-US" sz="20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9B206E8-59BD-1B4C-8912-9A0443F96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21817"/>
            <a:ext cx="4178105" cy="1369074"/>
          </a:xfrm>
        </p:spPr>
        <p:txBody>
          <a:bodyPr/>
          <a:lstStyle/>
          <a:p>
            <a:r>
              <a:rPr lang="en-US" dirty="0" smtClean="0">
                <a:sym typeface="Bodoni SvtyTwo ITC TT-Book"/>
              </a:rPr>
              <a:t>Learning outcomes</a:t>
            </a:r>
            <a:endParaRPr lang="en-US" dirty="0">
              <a:sym typeface="Bodoni SvtyTwo ITC TT-Boo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713" y="1790891"/>
            <a:ext cx="4254992" cy="2355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01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94C0-0A51-6C41-B1ED-E95AC84C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Bodoni SvtyTwo ITC TT-Book"/>
              </a:rPr>
              <a:t>Curriculum Mapping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5883153"/>
              </p:ext>
            </p:extLst>
          </p:nvPr>
        </p:nvGraphicFramePr>
        <p:xfrm>
          <a:off x="6748272" y="1652955"/>
          <a:ext cx="5114621" cy="362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612571"/>
            <a:ext cx="4544568" cy="38522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Once your learning outcomes are identified,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curriculum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mapping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then allows you to identify </a:t>
            </a:r>
            <a:r>
              <a:rPr lang="en-US" i="1" dirty="0" smtClean="0"/>
              <a:t>where</a:t>
            </a:r>
            <a:r>
              <a:rPr lang="en-US" dirty="0" smtClean="0"/>
              <a:t> in your curriculum you are scaffolding student learning in those areas.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41F9-7D13-4D21-A010-46E29F1F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492829"/>
            <a:ext cx="5029201" cy="21363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We can then use our curriculum map to identify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assessments</a:t>
            </a:r>
            <a:r>
              <a:rPr lang="en-US" dirty="0" smtClean="0">
                <a:solidFill>
                  <a:schemeClr val="tx1"/>
                </a:solidFill>
              </a:rPr>
              <a:t> in our courses that measure specific learning outcomes.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6" name="Picture 8" descr="How to create a cycle flow chart using four arrows in a circle - Microsoft  PowerPoint 2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05" y="1790891"/>
            <a:ext cx="3555659" cy="355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5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94C0-0A51-6C41-B1ED-E95AC84C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21817"/>
            <a:ext cx="8531352" cy="1369074"/>
          </a:xfrm>
        </p:spPr>
        <p:txBody>
          <a:bodyPr>
            <a:normAutofit/>
          </a:bodyPr>
          <a:lstStyle/>
          <a:p>
            <a:r>
              <a:rPr lang="en-US" sz="2000" cap="none" dirty="0" smtClean="0">
                <a:latin typeface="+mn-lt"/>
                <a:sym typeface="Bodoni SvtyTwo ITC TT-Book"/>
              </a:rPr>
              <a:t>When used as an ongoing feedback loop, programs can use learning outcomes, curriculum mapping, and assessment to make informed curricular changes that ensure student success.</a:t>
            </a:r>
            <a:r>
              <a:rPr lang="en-US" sz="2000" dirty="0" smtClean="0">
                <a:latin typeface="+mn-lt"/>
                <a:sym typeface="Bodoni SvtyTwo ITC TT-Book"/>
              </a:rPr>
              <a:t> </a:t>
            </a:r>
            <a:endParaRPr lang="en-US" sz="2000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65376" y="786384"/>
            <a:ext cx="7763256" cy="5431536"/>
            <a:chOff x="-324668" y="0"/>
            <a:chExt cx="6125393" cy="4076700"/>
          </a:xfrm>
        </p:grpSpPr>
        <p:graphicFrame>
          <p:nvGraphicFramePr>
            <p:cNvPr id="12" name="Diagram 11"/>
            <p:cNvGraphicFramePr/>
            <p:nvPr>
              <p:extLst>
                <p:ext uri="{D42A27DB-BD31-4B8C-83A1-F6EECF244321}">
                  <p14:modId xmlns:p14="http://schemas.microsoft.com/office/powerpoint/2010/main" val="660801063"/>
                </p:ext>
              </p:extLst>
            </p:nvPr>
          </p:nvGraphicFramePr>
          <p:xfrm>
            <a:off x="-324668" y="0"/>
            <a:ext cx="4315641" cy="26968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3" name="Diagram 12"/>
            <p:cNvGraphicFramePr/>
            <p:nvPr/>
          </p:nvGraphicFramePr>
          <p:xfrm>
            <a:off x="1409700" y="1019175"/>
            <a:ext cx="4391025" cy="30575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4" name="Left-Right Arrow 13"/>
            <p:cNvSpPr/>
            <p:nvPr/>
          </p:nvSpPr>
          <p:spPr>
            <a:xfrm rot="2456993">
              <a:off x="612956" y="2068095"/>
              <a:ext cx="1089613" cy="127468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Text Box 1"/>
          <p:cNvSpPr txBox="1"/>
          <p:nvPr/>
        </p:nvSpPr>
        <p:spPr>
          <a:xfrm>
            <a:off x="6156941" y="3879243"/>
            <a:ext cx="1378241" cy="60325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n>
                  <a:noFill/>
                </a:ln>
                <a:solidFill>
                  <a:srgbClr val="2E75B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Assessment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n>
                  <a:noFill/>
                </a:ln>
                <a:solidFill>
                  <a:srgbClr val="2E75B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Cycle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416687" y="6447472"/>
            <a:ext cx="6429375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 from Berkeley’s Center for Teaching and Learning https://teaching.berkeley.edu/resources/assessment-and-evaluation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1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B00C7-0803-8A43-A9F3-6FF24BDC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me more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CA704-4032-7441-8B97-38C90F96D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do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2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rights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_Light_Sales Pitch_03_Win32_AS_v2" id="{CF4846AB-E769-4F64-85D9-28E4AEB533C2}" vid="{4425D9ED-C4EC-465B-AB7E-72A929978A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2FE978-FCBC-4C90-A410-B547AA7060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7FA506-1E93-4CA4-B270-1F08FD18C3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F4328E-77DF-41E8-952F-124AE19F1F7C}">
  <ds:schemaRefs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Light sales pitch presentation</Template>
  <TotalTime>0</TotalTime>
  <Words>1734</Words>
  <Application>Microsoft Office PowerPoint</Application>
  <PresentationFormat>Widescreen</PresentationFormat>
  <Paragraphs>239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Average</vt:lpstr>
      <vt:lpstr>Bodoni SvtyTwo ITC TT-Book</vt:lpstr>
      <vt:lpstr>Calibri</vt:lpstr>
      <vt:lpstr>Consolas</vt:lpstr>
      <vt:lpstr>Oswald</vt:lpstr>
      <vt:lpstr>Times New Roman</vt:lpstr>
      <vt:lpstr>Verdana</vt:lpstr>
      <vt:lpstr>Wingdings</vt:lpstr>
      <vt:lpstr>RetrospectVTI</vt:lpstr>
      <vt:lpstr>Program Curriculum Mapping</vt:lpstr>
      <vt:lpstr>Why are we here?</vt:lpstr>
      <vt:lpstr>What is it?</vt:lpstr>
      <vt:lpstr>What is the goal of a degree Program?</vt:lpstr>
      <vt:lpstr>Learning outcomes</vt:lpstr>
      <vt:lpstr>Curriculum Mapping</vt:lpstr>
      <vt:lpstr>Assessment</vt:lpstr>
      <vt:lpstr>When used as an ongoing feedback loop, programs can use learning outcomes, curriculum mapping, and assessment to make informed curricular changes that ensure student success. </vt:lpstr>
      <vt:lpstr>Tell me more</vt:lpstr>
      <vt:lpstr>Where to start: Program Student Learning Outcomes (SLOs)</vt:lpstr>
      <vt:lpstr>Thoughts on Program SLOs</vt:lpstr>
      <vt:lpstr>Examples</vt:lpstr>
      <vt:lpstr>Other Examples</vt:lpstr>
      <vt:lpstr>Curriculum Map</vt:lpstr>
      <vt:lpstr>Curriculum Map Examples</vt:lpstr>
      <vt:lpstr>Curriculum Map Checklist</vt:lpstr>
      <vt:lpstr>Program Course List  Course Syllabi    </vt:lpstr>
      <vt:lpstr>       Assessment Measurement     Student Evidence/Artifacts</vt:lpstr>
      <vt:lpstr>What might this look like all together?</vt:lpstr>
      <vt:lpstr>Checking-In </vt:lpstr>
      <vt:lpstr>What’s in it for us?</vt:lpstr>
      <vt:lpstr>Numerous benefits include:</vt:lpstr>
      <vt:lpstr>Assessment Culture - Connections for Successful Curriculum Mapping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2021-05-04T23:55:37Z</dcterms:created>
  <dcterms:modified xsi:type="dcterms:W3CDTF">2023-04-24T22:25:50Z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