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3619"/>
  </p:normalViewPr>
  <p:slideViewPr>
    <p:cSldViewPr snapToGrid="0" snapToObjects="1">
      <p:cViewPr>
        <p:scale>
          <a:sx n="80" d="100"/>
          <a:sy n="80" d="100"/>
        </p:scale>
        <p:origin x="11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A92F-C77D-0249-89B0-10C76358CBDB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A1B1-A0AD-A447-9E12-A83C2B76E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3A1B1-A0AD-A447-9E12-A83C2B76E0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8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9B12-2391-C244-B755-557DD72EAB16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0A99-315B-024F-804A-2E2425133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9" y="3629"/>
            <a:ext cx="9025467" cy="1470025"/>
          </a:xfrm>
        </p:spPr>
        <p:txBody>
          <a:bodyPr>
            <a:noAutofit/>
          </a:bodyPr>
          <a:lstStyle/>
          <a:p>
            <a:r>
              <a:rPr lang="en-US" sz="2200" b="1" dirty="0"/>
              <a:t>THEA 3910: 20</a:t>
            </a:r>
            <a:r>
              <a:rPr lang="en-US" sz="2200" b="1" baseline="30000" dirty="0"/>
              <a:t>th </a:t>
            </a:r>
            <a:r>
              <a:rPr lang="en-US" sz="2200" b="1" dirty="0"/>
              <a:t> -  21</a:t>
            </a:r>
            <a:r>
              <a:rPr lang="en-US" sz="2200" b="1" baseline="30000" dirty="0"/>
              <a:t>st</a:t>
            </a:r>
            <a:r>
              <a:rPr lang="en-US" sz="2200" b="1" dirty="0"/>
              <a:t> CENTURY THEATRE DIVERSITY</a:t>
            </a:r>
            <a:br>
              <a:rPr lang="en-US" sz="2200" b="1" dirty="0"/>
            </a:br>
            <a:r>
              <a:rPr lang="en-US" sz="2200" b="1" dirty="0"/>
              <a:t>             Fall 2020</a:t>
            </a:r>
            <a:r>
              <a:rPr lang="en-US" sz="2200" dirty="0"/>
              <a:t>,</a:t>
            </a:r>
            <a:r>
              <a:rPr lang="en-US" sz="2200" b="1" dirty="0"/>
              <a:t> T-R 1:20 – 2:35 p.m., Room 1138 BCPA</a:t>
            </a:r>
            <a:br>
              <a:rPr lang="en-US" sz="2200" dirty="0"/>
            </a:br>
            <a:r>
              <a:rPr lang="en-US" sz="2200" b="1" dirty="0"/>
              <a:t>  Diversity Credit, Upper Level Division</a:t>
            </a:r>
            <a:br>
              <a:rPr lang="en-US" sz="2200" b="1" dirty="0"/>
            </a:br>
            <a:r>
              <a:rPr lang="en-US" sz="2200" b="1" dirty="0"/>
              <a:t>Professor: Dr. Aragon - </a:t>
            </a:r>
            <a:r>
              <a:rPr lang="en-US" sz="2200" b="1" dirty="0" err="1"/>
              <a:t>ccaragon@uwyo.edu</a:t>
            </a:r>
            <a:r>
              <a:rPr lang="en-US" sz="2200" dirty="0">
                <a:effectLst/>
              </a:rPr>
              <a:t>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427" y="3434572"/>
            <a:ext cx="5608313" cy="167271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Learn About: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Theatre and Sexuality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Theatre and Race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Theatre and Human Rights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Theatre and Violence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8" y="1700779"/>
            <a:ext cx="2933477" cy="200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cintosh HD:Users:ccaragon:Desktop:h800-230135Eb4h8YR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53" y="1417544"/>
            <a:ext cx="3387137" cy="200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3" y="1473654"/>
            <a:ext cx="2677153" cy="27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" y="3918857"/>
            <a:ext cx="2170632" cy="29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43406" y="4890028"/>
            <a:ext cx="48294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Teaching techniques: films, short videos, research, classroom performance, monologues, and community engagement. We examine concepts of diversity in plays such as </a:t>
            </a:r>
            <a:r>
              <a:rPr lang="en-US" b="1" i="1" dirty="0"/>
              <a:t>Rent</a:t>
            </a:r>
            <a:r>
              <a:rPr lang="en-US" b="1" dirty="0"/>
              <a:t>, </a:t>
            </a:r>
            <a:r>
              <a:rPr lang="en-US" b="1" i="1" dirty="0"/>
              <a:t>Rocky Horror Picture Show</a:t>
            </a:r>
            <a:r>
              <a:rPr lang="en-US" b="1" dirty="0"/>
              <a:t>, performances inspired by George Floyd’s death, and BLM street theatre, performance art pieces.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071" y="4127697"/>
            <a:ext cx="1768929" cy="27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113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THEA 3910: 20th  -  21st CENTURY THEATRE DIVERSITY              Fall 2020, T-R 1:20 – 2:35 p.m., Room 1138 BCPA   Diversity Credit, Upper Level Division Professor: Dr. Aragon - ccaragon@uwyo.edu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 3910 20thCENTURY THEATRE DIVERSITY               T-R 1:20 – 2:35 p.m., Room 1138 BCPA   Diversity Credit, Upper Level Division, Outside of Major Credit </dc:title>
  <dc:creator>Cecilia Aragon</dc:creator>
  <cp:lastModifiedBy>Cecelia J. Aragon</cp:lastModifiedBy>
  <cp:revision>13</cp:revision>
  <dcterms:created xsi:type="dcterms:W3CDTF">2019-08-19T15:13:08Z</dcterms:created>
  <dcterms:modified xsi:type="dcterms:W3CDTF">2020-06-24T15:55:45Z</dcterms:modified>
</cp:coreProperties>
</file>