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3" r:id="rId4"/>
    <p:sldId id="284" r:id="rId5"/>
    <p:sldId id="285" r:id="rId6"/>
    <p:sldId id="262" r:id="rId7"/>
    <p:sldId id="286" r:id="rId8"/>
    <p:sldId id="264" r:id="rId9"/>
    <p:sldId id="265" r:id="rId10"/>
    <p:sldId id="287" r:id="rId11"/>
    <p:sldId id="266" r:id="rId12"/>
    <p:sldId id="288" r:id="rId13"/>
    <p:sldId id="267" r:id="rId14"/>
    <p:sldId id="289" r:id="rId15"/>
    <p:sldId id="269" r:id="rId16"/>
    <p:sldId id="290" r:id="rId17"/>
    <p:sldId id="271" r:id="rId18"/>
    <p:sldId id="291" r:id="rId19"/>
    <p:sldId id="292" r:id="rId20"/>
    <p:sldId id="295" r:id="rId21"/>
    <p:sldId id="293" r:id="rId22"/>
    <p:sldId id="294" r:id="rId23"/>
    <p:sldId id="296" r:id="rId24"/>
    <p:sldId id="297" r:id="rId25"/>
    <p:sldId id="272" r:id="rId26"/>
    <p:sldId id="299" r:id="rId27"/>
    <p:sldId id="277" r:id="rId28"/>
    <p:sldId id="304" r:id="rId29"/>
    <p:sldId id="316" r:id="rId30"/>
    <p:sldId id="317" r:id="rId31"/>
    <p:sldId id="274" r:id="rId32"/>
    <p:sldId id="300" r:id="rId33"/>
    <p:sldId id="275" r:id="rId34"/>
    <p:sldId id="301" r:id="rId35"/>
    <p:sldId id="302" r:id="rId36"/>
    <p:sldId id="305" r:id="rId37"/>
    <p:sldId id="306" r:id="rId38"/>
    <p:sldId id="278" r:id="rId39"/>
    <p:sldId id="308" r:id="rId40"/>
    <p:sldId id="279" r:id="rId41"/>
    <p:sldId id="309" r:id="rId42"/>
    <p:sldId id="280" r:id="rId43"/>
    <p:sldId id="310" r:id="rId44"/>
    <p:sldId id="281" r:id="rId45"/>
    <p:sldId id="311" r:id="rId46"/>
    <p:sldId id="307" r:id="rId47"/>
    <p:sldId id="312" r:id="rId48"/>
    <p:sldId id="318" r:id="rId49"/>
    <p:sldId id="319" r:id="rId50"/>
    <p:sldId id="320" r:id="rId51"/>
    <p:sldId id="321" r:id="rId52"/>
    <p:sldId id="322" r:id="rId53"/>
    <p:sldId id="323" r:id="rId54"/>
    <p:sldId id="314" r:id="rId55"/>
    <p:sldId id="324" r:id="rId56"/>
    <p:sldId id="315" r:id="rId57"/>
    <p:sldId id="32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8274" autoAdjust="0"/>
  </p:normalViewPr>
  <p:slideViewPr>
    <p:cSldViewPr snapToGrid="0">
      <p:cViewPr varScale="1">
        <p:scale>
          <a:sx n="110" d="100"/>
          <a:sy n="110"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3/19/2024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3/19/2024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3/19/2024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3/19/2024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3/19/2024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www.uwyo.edu/4-h/projects/shootingsports/rato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www.uwyo.edu/4-h/get-involved/contests/fashionrevue/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www.uwyo.edu/4-h/get-involved/travel/national4hconference/index.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http://www.uwyo.edu/4-h/get-involved/travel/national4hcongress/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BEYOND The County:  </a:t>
            </a:r>
            <a:br>
              <a:rPr lang="en-US" dirty="0"/>
            </a:br>
            <a:r>
              <a:rPr lang="en-US" sz="6600" dirty="0"/>
              <a:t>SO many</a:t>
            </a:r>
            <a:br>
              <a:rPr lang="en-US" sz="6600" dirty="0"/>
            </a:br>
            <a:r>
              <a:rPr lang="en-US" sz="6600" dirty="0"/>
              <a:t>Opportunities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Image result for 4-h c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811" y="4720211"/>
            <a:ext cx="1802053" cy="183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Cook-Off</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Team Contest – 2 to 4 youth per age group</a:t>
            </a:r>
          </a:p>
          <a:p>
            <a:r>
              <a:rPr lang="en-US" sz="2600" dirty="0"/>
              <a:t>Tuesday competition</a:t>
            </a:r>
          </a:p>
          <a:p>
            <a:r>
              <a:rPr lang="en-US" sz="2600" dirty="0"/>
              <a:t>Pick your own recipe around a theme.  This year’s theme (2024) is Disney</a:t>
            </a:r>
          </a:p>
          <a:p>
            <a:r>
              <a:rPr lang="en-US" sz="2600" dirty="0"/>
              <a:t>Cooking happens on location</a:t>
            </a:r>
          </a:p>
          <a:p>
            <a:r>
              <a:rPr lang="en-US" sz="2600" dirty="0"/>
              <a:t>Top Senior team can compete at Food Challenge in Dallas, Texas</a:t>
            </a:r>
          </a:p>
          <a:p>
            <a:pPr lvl="1"/>
            <a:r>
              <a:rPr lang="en-US" sz="2400" dirty="0"/>
              <a:t>4-H Foundation provides $1000 scholarship to help cover costs</a:t>
            </a:r>
          </a:p>
          <a:p>
            <a:pPr marL="0" indent="0">
              <a:buNone/>
            </a:pPr>
            <a:endParaRPr lang="en-US" dirty="0"/>
          </a:p>
        </p:txBody>
      </p:sp>
    </p:spTree>
    <p:extLst>
      <p:ext uri="{BB962C8B-B14F-4D97-AF65-F5344CB8AC3E}">
        <p14:creationId xmlns:p14="http://schemas.microsoft.com/office/powerpoint/2010/main" val="207872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5400" dirty="0">
                <a:solidFill>
                  <a:schemeClr val="bg1"/>
                </a:solidFill>
              </a:rPr>
              <a:t>June </a:t>
            </a:r>
          </a:p>
          <a:p>
            <a:pPr algn="ctr"/>
            <a:r>
              <a:rPr lang="en-US" sz="5400" dirty="0">
                <a:solidFill>
                  <a:schemeClr val="bg1"/>
                </a:solidFill>
              </a:rPr>
              <a:t>18-20</a:t>
            </a:r>
          </a:p>
        </p:txBody>
      </p:sp>
      <p:sp>
        <p:nvSpPr>
          <p:cNvPr id="3" name="Rectangle 2"/>
          <p:cNvSpPr/>
          <p:nvPr/>
        </p:nvSpPr>
        <p:spPr>
          <a:xfrm>
            <a:off x="7776065" y="5498158"/>
            <a:ext cx="4079386"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Produce Judging</a:t>
            </a:r>
          </a:p>
        </p:txBody>
      </p:sp>
      <p:pic>
        <p:nvPicPr>
          <p:cNvPr id="5122" name="Picture 2" descr="Image may contain: 1 person, sitting and indo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006" r="10006"/>
          <a:stretch>
            <a:fillRect/>
          </a:stretch>
        </p:blipFill>
        <p:spPr bwMode="auto">
          <a:xfrm>
            <a:off x="572532" y="542740"/>
            <a:ext cx="6324221" cy="589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5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 Judging</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Individual Contest</a:t>
            </a:r>
          </a:p>
          <a:p>
            <a:r>
              <a:rPr lang="en-US" sz="2600" dirty="0"/>
              <a:t>Counties can designate teams</a:t>
            </a:r>
          </a:p>
          <a:p>
            <a:r>
              <a:rPr lang="en-US" sz="2600" dirty="0"/>
              <a:t>Thursday competition</a:t>
            </a:r>
          </a:p>
          <a:p>
            <a:r>
              <a:rPr lang="en-US" sz="2600" dirty="0"/>
              <a:t>Evaluation of 8 classes of produce (fruits and vegetables)</a:t>
            </a:r>
          </a:p>
          <a:p>
            <a:r>
              <a:rPr lang="en-US" sz="2600" dirty="0"/>
              <a:t>Younger members are asked questions about the classes</a:t>
            </a:r>
          </a:p>
          <a:p>
            <a:r>
              <a:rPr lang="en-US" sz="2600" dirty="0"/>
              <a:t>Older members give reasons about classes</a:t>
            </a:r>
          </a:p>
          <a:p>
            <a:r>
              <a:rPr lang="en-US" sz="2600" dirty="0"/>
              <a:t>Youth identify different types of produce</a:t>
            </a:r>
          </a:p>
          <a:p>
            <a:endParaRPr lang="en-US" sz="2600" dirty="0"/>
          </a:p>
        </p:txBody>
      </p:sp>
    </p:spTree>
    <p:extLst>
      <p:ext uri="{BB962C8B-B14F-4D97-AF65-F5344CB8AC3E}">
        <p14:creationId xmlns:p14="http://schemas.microsoft.com/office/powerpoint/2010/main" val="72357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5400" dirty="0">
                <a:solidFill>
                  <a:schemeClr val="bg1"/>
                </a:solidFill>
              </a:rPr>
              <a:t>June </a:t>
            </a:r>
          </a:p>
          <a:p>
            <a:pPr algn="ctr"/>
            <a:r>
              <a:rPr lang="en-US" sz="5400" dirty="0">
                <a:solidFill>
                  <a:schemeClr val="bg1"/>
                </a:solidFill>
              </a:rPr>
              <a:t>18-20</a:t>
            </a:r>
          </a:p>
        </p:txBody>
      </p:sp>
      <p:sp>
        <p:nvSpPr>
          <p:cNvPr id="3" name="Rectangle 2"/>
          <p:cNvSpPr/>
          <p:nvPr/>
        </p:nvSpPr>
        <p:spPr>
          <a:xfrm>
            <a:off x="7651547" y="5498158"/>
            <a:ext cx="4328429"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Robotics Contest</a:t>
            </a:r>
          </a:p>
        </p:txBody>
      </p:sp>
      <p:pic>
        <p:nvPicPr>
          <p:cNvPr id="6146" name="Picture 2" descr="Image may contain: one or more people, people sitting and tabl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43030" y="389709"/>
            <a:ext cx="6347090" cy="591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9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Robotics Contest</a:t>
            </a:r>
          </a:p>
        </p:txBody>
      </p:sp>
      <p:sp>
        <p:nvSpPr>
          <p:cNvPr id="3" name="Content Placeholder 2"/>
          <p:cNvSpPr>
            <a:spLocks noGrp="1"/>
          </p:cNvSpPr>
          <p:nvPr>
            <p:ph idx="1"/>
          </p:nvPr>
        </p:nvSpPr>
        <p:spPr>
          <a:xfrm>
            <a:off x="1566638" y="1341120"/>
            <a:ext cx="9292951" cy="5059679"/>
          </a:xfrm>
        </p:spPr>
        <p:txBody>
          <a:bodyPr>
            <a:normAutofit/>
          </a:bodyPr>
          <a:lstStyle/>
          <a:p>
            <a:r>
              <a:rPr lang="en-US" sz="2600" dirty="0"/>
              <a:t>Team Contest </a:t>
            </a:r>
          </a:p>
          <a:p>
            <a:r>
              <a:rPr lang="en-US" sz="2600" dirty="0"/>
              <a:t>Tuesday during the day – Mission Challenge</a:t>
            </a:r>
          </a:p>
          <a:p>
            <a:pPr lvl="2"/>
            <a:r>
              <a:rPr lang="en-US" sz="2800" dirty="0"/>
              <a:t>Robots are given a series of challenges and programmed to complete these challenges</a:t>
            </a:r>
          </a:p>
          <a:p>
            <a:r>
              <a:rPr lang="en-US" sz="2600" dirty="0"/>
              <a:t>Tuesday evening – Sumo</a:t>
            </a:r>
          </a:p>
          <a:p>
            <a:pPr lvl="2"/>
            <a:r>
              <a:rPr lang="en-US" sz="2800" dirty="0"/>
              <a:t>Robots are designed to force another robot out of a circle.</a:t>
            </a:r>
          </a:p>
          <a:p>
            <a:pPr marL="0" indent="0">
              <a:buNone/>
            </a:pPr>
            <a:r>
              <a:rPr lang="en-US" sz="2400" dirty="0"/>
              <a:t>	</a:t>
            </a:r>
            <a:endParaRPr lang="en-US" dirty="0"/>
          </a:p>
        </p:txBody>
      </p:sp>
    </p:spTree>
    <p:extLst>
      <p:ext uri="{BB962C8B-B14F-4D97-AF65-F5344CB8AC3E}">
        <p14:creationId xmlns:p14="http://schemas.microsoft.com/office/powerpoint/2010/main" val="136580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5400" dirty="0">
                <a:solidFill>
                  <a:schemeClr val="bg1"/>
                </a:solidFill>
              </a:rPr>
              <a:t>June </a:t>
            </a:r>
          </a:p>
          <a:p>
            <a:pPr algn="ctr"/>
            <a:r>
              <a:rPr lang="en-US" sz="5400" dirty="0">
                <a:solidFill>
                  <a:schemeClr val="bg1"/>
                </a:solidFill>
              </a:rPr>
              <a:t>18-20</a:t>
            </a:r>
          </a:p>
        </p:txBody>
      </p:sp>
      <p:sp>
        <p:nvSpPr>
          <p:cNvPr id="3" name="Rectangle 2"/>
          <p:cNvSpPr/>
          <p:nvPr/>
        </p:nvSpPr>
        <p:spPr>
          <a:xfrm>
            <a:off x="7700060" y="5498158"/>
            <a:ext cx="4231415"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Cake Decorating</a:t>
            </a:r>
          </a:p>
        </p:txBody>
      </p:sp>
      <p:pic>
        <p:nvPicPr>
          <p:cNvPr id="8194" name="Picture 2" descr="Image may contain: one or more people and people sitt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26259" y="495544"/>
            <a:ext cx="6428624" cy="59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3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Cake decorating</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Individual  Contest</a:t>
            </a:r>
          </a:p>
          <a:p>
            <a:r>
              <a:rPr lang="en-US" sz="2600" dirty="0"/>
              <a:t>Wednesday competition</a:t>
            </a:r>
          </a:p>
          <a:p>
            <a:r>
              <a:rPr lang="en-US" sz="2600" dirty="0"/>
              <a:t>Decorate foam cakes around a theme that is announced at competition</a:t>
            </a:r>
          </a:p>
          <a:p>
            <a:r>
              <a:rPr lang="en-US" sz="2600" dirty="0"/>
              <a:t>Foam cakes and frosting (white) provided</a:t>
            </a:r>
          </a:p>
          <a:p>
            <a:r>
              <a:rPr lang="en-US" sz="2600" dirty="0"/>
              <a:t>One hour to complete creation</a:t>
            </a:r>
          </a:p>
          <a:p>
            <a:pPr lvl="1"/>
            <a:r>
              <a:rPr lang="en-US" sz="2400" dirty="0"/>
              <a:t>Junior and Intermediate individuals get help frosting cakes</a:t>
            </a:r>
          </a:p>
          <a:p>
            <a:pPr lvl="1"/>
            <a:r>
              <a:rPr lang="en-US" sz="2400" dirty="0"/>
              <a:t>Coaches can help during 5 minutes of design phase</a:t>
            </a:r>
          </a:p>
          <a:p>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124057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39202" y="215074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endParaRPr lang="en-US" sz="5400" dirty="0">
              <a:solidFill>
                <a:schemeClr val="bg1"/>
              </a:solidFill>
            </a:endParaRPr>
          </a:p>
        </p:txBody>
      </p:sp>
      <p:sp>
        <p:nvSpPr>
          <p:cNvPr id="3" name="Rectangle 2"/>
          <p:cNvSpPr/>
          <p:nvPr/>
        </p:nvSpPr>
        <p:spPr>
          <a:xfrm>
            <a:off x="7873724" y="2150744"/>
            <a:ext cx="4018856" cy="3046988"/>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Livestock </a:t>
            </a:r>
            <a:r>
              <a:rPr lang="en-US"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Skillathon</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Horse Judging</a:t>
            </a:r>
          </a:p>
          <a:p>
            <a:pPr algn="ctr"/>
            <a:r>
              <a:rPr lang="en-US"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Hippology</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Dog </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Skillathon</a:t>
            </a:r>
            <a:endPar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Table Setting</a:t>
            </a:r>
          </a:p>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Presentations</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3378" b="3378"/>
          <a:stretch>
            <a:fillRect/>
          </a:stretch>
        </p:blipFill>
        <p:spPr/>
      </p:pic>
    </p:spTree>
    <p:extLst>
      <p:ext uri="{BB962C8B-B14F-4D97-AF65-F5344CB8AC3E}">
        <p14:creationId xmlns:p14="http://schemas.microsoft.com/office/powerpoint/2010/main" val="295894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Livestock Skill-a-thon</a:t>
            </a:r>
          </a:p>
        </p:txBody>
      </p:sp>
      <p:sp>
        <p:nvSpPr>
          <p:cNvPr id="3" name="Content Placeholder 2"/>
          <p:cNvSpPr>
            <a:spLocks noGrp="1"/>
          </p:cNvSpPr>
          <p:nvPr>
            <p:ph idx="1"/>
          </p:nvPr>
        </p:nvSpPr>
        <p:spPr>
          <a:xfrm>
            <a:off x="1332411" y="1341120"/>
            <a:ext cx="8699864" cy="5277394"/>
          </a:xfrm>
        </p:spPr>
        <p:txBody>
          <a:bodyPr>
            <a:normAutofit fontScale="85000" lnSpcReduction="20000"/>
          </a:bodyPr>
          <a:lstStyle/>
          <a:p>
            <a:r>
              <a:rPr lang="en-US" sz="2600" dirty="0"/>
              <a:t>Team only contest – teams of youth work together</a:t>
            </a:r>
          </a:p>
          <a:p>
            <a:pPr lvl="1"/>
            <a:r>
              <a:rPr lang="en-US" sz="2400" dirty="0"/>
              <a:t>Teams of 3 to 5 members</a:t>
            </a:r>
          </a:p>
          <a:p>
            <a:r>
              <a:rPr lang="en-US" sz="2400" dirty="0"/>
              <a:t>Tuesday afternoon contest</a:t>
            </a:r>
          </a:p>
          <a:p>
            <a:r>
              <a:rPr lang="en-US" sz="2400" dirty="0"/>
              <a:t>Contest sections</a:t>
            </a:r>
          </a:p>
          <a:p>
            <a:pPr lvl="1"/>
            <a:r>
              <a:rPr lang="en-US" sz="2400" dirty="0"/>
              <a:t>Breed ID: cattle, sheep, swine, and goats</a:t>
            </a:r>
          </a:p>
          <a:p>
            <a:pPr lvl="1"/>
            <a:r>
              <a:rPr lang="en-US" sz="2400" dirty="0"/>
              <a:t>Quality Assurance</a:t>
            </a:r>
          </a:p>
          <a:p>
            <a:pPr lvl="1"/>
            <a:r>
              <a:rPr lang="en-US" sz="2400" dirty="0"/>
              <a:t>Feed Identification</a:t>
            </a:r>
          </a:p>
          <a:p>
            <a:pPr lvl="1"/>
            <a:r>
              <a:rPr lang="en-US" sz="2400" dirty="0"/>
              <a:t>Animal Evaluation (placing classes of animals)</a:t>
            </a:r>
          </a:p>
          <a:p>
            <a:pPr lvl="1"/>
            <a:r>
              <a:rPr lang="en-US" sz="2400" dirty="0"/>
              <a:t>Equipment Identification</a:t>
            </a:r>
          </a:p>
          <a:p>
            <a:pPr lvl="1"/>
            <a:r>
              <a:rPr lang="en-US" sz="2400" dirty="0"/>
              <a:t>Group Practicum  </a:t>
            </a:r>
          </a:p>
          <a:p>
            <a:pPr lvl="1"/>
            <a:r>
              <a:rPr lang="en-US" sz="2400" dirty="0"/>
              <a:t>Seniors will also have Technology,  Wool, and Meat Science	</a:t>
            </a:r>
          </a:p>
          <a:p>
            <a:r>
              <a:rPr lang="en-US" sz="2600" dirty="0"/>
              <a:t>Top Team gets $1000 to go to National Contest</a:t>
            </a:r>
          </a:p>
          <a:p>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13140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Horse judging</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Individual Contest – Counties can identify teams</a:t>
            </a:r>
          </a:p>
          <a:p>
            <a:r>
              <a:rPr lang="en-US" sz="2600" dirty="0"/>
              <a:t>Wednesday afternoon contest</a:t>
            </a:r>
          </a:p>
          <a:p>
            <a:r>
              <a:rPr lang="en-US" sz="2400" dirty="0"/>
              <a:t>Youth evaluate halter classes and performance classes</a:t>
            </a:r>
          </a:p>
          <a:p>
            <a:r>
              <a:rPr lang="en-US" sz="2400" dirty="0"/>
              <a:t>Junior answer questions and can give reasons</a:t>
            </a:r>
          </a:p>
          <a:p>
            <a:r>
              <a:rPr lang="en-US" sz="2400" dirty="0"/>
              <a:t>Intermediates answer questions and give reasons</a:t>
            </a:r>
          </a:p>
          <a:p>
            <a:r>
              <a:rPr lang="en-US" sz="2400" dirty="0"/>
              <a:t>Seniors give reasons</a:t>
            </a:r>
          </a:p>
          <a:p>
            <a:r>
              <a:rPr lang="en-US" sz="2400" dirty="0"/>
              <a:t>Top 3 Senior teams get money to travel to National Competitions representing Wyoming</a:t>
            </a:r>
          </a:p>
          <a:p>
            <a:pPr marL="0" indent="0">
              <a:buNone/>
            </a:pPr>
            <a:r>
              <a:rPr lang="en-US" sz="2400" dirty="0"/>
              <a:t>	</a:t>
            </a:r>
            <a:endParaRPr lang="en-US" dirty="0"/>
          </a:p>
        </p:txBody>
      </p:sp>
    </p:spTree>
    <p:extLst>
      <p:ext uri="{BB962C8B-B14F-4D97-AF65-F5344CB8AC3E}">
        <p14:creationId xmlns:p14="http://schemas.microsoft.com/office/powerpoint/2010/main" val="162491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4-H participation</a:t>
            </a:r>
          </a:p>
        </p:txBody>
      </p:sp>
      <p:sp>
        <p:nvSpPr>
          <p:cNvPr id="3" name="Content Placeholder 2"/>
          <p:cNvSpPr>
            <a:spLocks noGrp="1"/>
          </p:cNvSpPr>
          <p:nvPr>
            <p:ph idx="1"/>
          </p:nvPr>
        </p:nvSpPr>
        <p:spPr/>
        <p:txBody>
          <a:bodyPr>
            <a:normAutofit/>
          </a:bodyPr>
          <a:lstStyle/>
          <a:p>
            <a:r>
              <a:rPr lang="en-US" sz="3600" dirty="0"/>
              <a:t>Club</a:t>
            </a:r>
          </a:p>
          <a:p>
            <a:r>
              <a:rPr lang="en-US" sz="3600" dirty="0"/>
              <a:t>County</a:t>
            </a:r>
          </a:p>
          <a:p>
            <a:r>
              <a:rPr lang="en-US" sz="3600" dirty="0"/>
              <a:t>Region</a:t>
            </a:r>
          </a:p>
          <a:p>
            <a:r>
              <a:rPr lang="en-US" sz="3600" dirty="0"/>
              <a:t>State</a:t>
            </a:r>
          </a:p>
          <a:p>
            <a:r>
              <a:rPr lang="en-US" sz="3600" dirty="0"/>
              <a:t>National</a:t>
            </a:r>
          </a:p>
        </p:txBody>
      </p:sp>
    </p:spTree>
    <p:extLst>
      <p:ext uri="{BB962C8B-B14F-4D97-AF65-F5344CB8AC3E}">
        <p14:creationId xmlns:p14="http://schemas.microsoft.com/office/powerpoint/2010/main" val="36519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HIppology</a:t>
            </a:r>
            <a:endParaRPr lang="en-US" dirty="0"/>
          </a:p>
        </p:txBody>
      </p:sp>
      <p:sp>
        <p:nvSpPr>
          <p:cNvPr id="3" name="Content Placeholder 2"/>
          <p:cNvSpPr>
            <a:spLocks noGrp="1"/>
          </p:cNvSpPr>
          <p:nvPr>
            <p:ph idx="1"/>
          </p:nvPr>
        </p:nvSpPr>
        <p:spPr>
          <a:xfrm>
            <a:off x="944880" y="1341120"/>
            <a:ext cx="10800080" cy="5059679"/>
          </a:xfrm>
        </p:spPr>
        <p:txBody>
          <a:bodyPr>
            <a:normAutofit lnSpcReduction="10000"/>
          </a:bodyPr>
          <a:lstStyle/>
          <a:p>
            <a:r>
              <a:rPr lang="en-US" sz="2600" dirty="0"/>
              <a:t>Team Contest only</a:t>
            </a:r>
          </a:p>
          <a:p>
            <a:pPr lvl="1"/>
            <a:r>
              <a:rPr lang="en-US" sz="2400" dirty="0"/>
              <a:t>Teams consist of 2 to 5 people</a:t>
            </a:r>
          </a:p>
          <a:p>
            <a:r>
              <a:rPr lang="en-US" sz="2600" dirty="0"/>
              <a:t>Wednesday morning contest</a:t>
            </a:r>
          </a:p>
          <a:p>
            <a:r>
              <a:rPr lang="en-US" sz="2400" dirty="0"/>
              <a:t>Phase 1 – evaluate a class</a:t>
            </a:r>
          </a:p>
          <a:p>
            <a:r>
              <a:rPr lang="en-US" sz="2400" dirty="0"/>
              <a:t>Phase 2 </a:t>
            </a:r>
            <a:r>
              <a:rPr lang="en-US" dirty="0"/>
              <a:t> - stations (27 options)</a:t>
            </a:r>
          </a:p>
          <a:p>
            <a:pPr lvl="1"/>
            <a:r>
              <a:rPr lang="en-US" sz="2200" dirty="0"/>
              <a:t>Types / Parts  of saddles</a:t>
            </a:r>
          </a:p>
          <a:p>
            <a:pPr lvl="1"/>
            <a:r>
              <a:rPr lang="en-US" sz="2200" dirty="0"/>
              <a:t>Bridles</a:t>
            </a:r>
          </a:p>
          <a:p>
            <a:pPr lvl="1"/>
            <a:r>
              <a:rPr lang="en-US" sz="2200" dirty="0"/>
              <a:t>Grooming</a:t>
            </a:r>
          </a:p>
          <a:p>
            <a:pPr lvl="1"/>
            <a:r>
              <a:rPr lang="en-US" sz="2200" dirty="0"/>
              <a:t>Breeds</a:t>
            </a:r>
          </a:p>
          <a:p>
            <a:r>
              <a:rPr lang="en-US" sz="2400" dirty="0"/>
              <a:t>Phase 3 – exam</a:t>
            </a:r>
          </a:p>
          <a:p>
            <a:r>
              <a:rPr lang="en-US" sz="2400" dirty="0"/>
              <a:t>Top team will get $1000 to compete at Western National Roundup</a:t>
            </a:r>
          </a:p>
          <a:p>
            <a:pPr lvl="1"/>
            <a:endParaRPr lang="en-US" sz="2200" dirty="0"/>
          </a:p>
        </p:txBody>
      </p:sp>
    </p:spTree>
    <p:extLst>
      <p:ext uri="{BB962C8B-B14F-4D97-AF65-F5344CB8AC3E}">
        <p14:creationId xmlns:p14="http://schemas.microsoft.com/office/powerpoint/2010/main" val="15524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Dog Skill-a-thon</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Team and Individual Contest</a:t>
            </a:r>
          </a:p>
          <a:p>
            <a:r>
              <a:rPr lang="en-US" sz="2600" dirty="0"/>
              <a:t>Thursday morning contest</a:t>
            </a:r>
          </a:p>
          <a:p>
            <a:r>
              <a:rPr lang="en-US" sz="2600" dirty="0"/>
              <a:t>Four Part Contest</a:t>
            </a:r>
          </a:p>
          <a:p>
            <a:pPr lvl="1"/>
            <a:r>
              <a:rPr lang="en-US" sz="2200" dirty="0"/>
              <a:t>Jeopardy 25 questions</a:t>
            </a:r>
          </a:p>
          <a:p>
            <a:pPr lvl="1"/>
            <a:r>
              <a:rPr lang="en-US" sz="2200" dirty="0"/>
              <a:t>Breed Identification</a:t>
            </a:r>
          </a:p>
          <a:p>
            <a:pPr lvl="1"/>
            <a:r>
              <a:rPr lang="en-US" sz="2200" dirty="0"/>
              <a:t>Part Identification, internal organs, skeletal structure</a:t>
            </a:r>
          </a:p>
          <a:p>
            <a:pPr lvl="1"/>
            <a:r>
              <a:rPr lang="en-US" sz="2200" dirty="0"/>
              <a:t>Hands on stations and scenarios</a:t>
            </a:r>
          </a:p>
          <a:p>
            <a:pPr marL="0" indent="0">
              <a:buNone/>
            </a:pPr>
            <a:r>
              <a:rPr lang="en-US" sz="2400" dirty="0"/>
              <a:t>	</a:t>
            </a:r>
            <a:endParaRPr lang="en-US" dirty="0"/>
          </a:p>
        </p:txBody>
      </p:sp>
    </p:spTree>
    <p:extLst>
      <p:ext uri="{BB962C8B-B14F-4D97-AF65-F5344CB8AC3E}">
        <p14:creationId xmlns:p14="http://schemas.microsoft.com/office/powerpoint/2010/main" val="162491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Setting</a:t>
            </a:r>
          </a:p>
        </p:txBody>
      </p:sp>
      <p:sp>
        <p:nvSpPr>
          <p:cNvPr id="3" name="Content Placeholder 2"/>
          <p:cNvSpPr>
            <a:spLocks noGrp="1"/>
          </p:cNvSpPr>
          <p:nvPr>
            <p:ph idx="1"/>
          </p:nvPr>
        </p:nvSpPr>
        <p:spPr>
          <a:xfrm>
            <a:off x="1251678" y="1341120"/>
            <a:ext cx="10493282" cy="5059679"/>
          </a:xfrm>
        </p:spPr>
        <p:txBody>
          <a:bodyPr>
            <a:normAutofit/>
          </a:bodyPr>
          <a:lstStyle/>
          <a:p>
            <a:r>
              <a:rPr lang="en-US" sz="2400" dirty="0"/>
              <a:t>Individual Contest</a:t>
            </a:r>
          </a:p>
          <a:p>
            <a:r>
              <a:rPr lang="en-US" sz="2400" dirty="0"/>
              <a:t>Thursday morning contest</a:t>
            </a:r>
          </a:p>
          <a:p>
            <a:r>
              <a:rPr lang="en-US" sz="2400" dirty="0"/>
              <a:t>Properly set a table for one guest at a meal or event</a:t>
            </a:r>
          </a:p>
          <a:p>
            <a:r>
              <a:rPr lang="en-US" sz="2400" dirty="0"/>
              <a:t>No food, but menus are needed</a:t>
            </a:r>
          </a:p>
          <a:p>
            <a:pPr marL="0" indent="0">
              <a:buNone/>
            </a:pPr>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162491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a:xfrm>
            <a:off x="1323702" y="1341120"/>
            <a:ext cx="10421257" cy="5059679"/>
          </a:xfrm>
        </p:spPr>
        <p:txBody>
          <a:bodyPr>
            <a:normAutofit/>
          </a:bodyPr>
          <a:lstStyle/>
          <a:p>
            <a:r>
              <a:rPr lang="en-US" sz="2400" dirty="0"/>
              <a:t>Individual Contest (can have teams but they will be treated as individuals)</a:t>
            </a:r>
          </a:p>
          <a:p>
            <a:r>
              <a:rPr lang="en-US" sz="2400" dirty="0"/>
              <a:t>Wednesday Contest</a:t>
            </a:r>
          </a:p>
          <a:p>
            <a:r>
              <a:rPr lang="en-US" sz="2400" dirty="0"/>
              <a:t>Impromptu</a:t>
            </a:r>
          </a:p>
          <a:p>
            <a:pPr lvl="1"/>
            <a:r>
              <a:rPr lang="en-US" sz="2200" dirty="0"/>
              <a:t>Draw three topics, pick one</a:t>
            </a:r>
          </a:p>
          <a:p>
            <a:pPr lvl="1"/>
            <a:r>
              <a:rPr lang="en-US" sz="2200" dirty="0"/>
              <a:t>3 minutes to organize thoughts</a:t>
            </a:r>
          </a:p>
          <a:p>
            <a:pPr lvl="1"/>
            <a:r>
              <a:rPr lang="en-US" sz="2200" dirty="0"/>
              <a:t>Notecards allowed</a:t>
            </a:r>
          </a:p>
          <a:p>
            <a:r>
              <a:rPr lang="en-US" sz="2400" dirty="0"/>
              <a:t>Prepared</a:t>
            </a:r>
          </a:p>
          <a:p>
            <a:pPr lvl="1"/>
            <a:r>
              <a:rPr lang="en-US" sz="1800" dirty="0"/>
              <a:t>Any topic</a:t>
            </a:r>
          </a:p>
          <a:p>
            <a:pPr lvl="1"/>
            <a:r>
              <a:rPr lang="en-US" dirty="0"/>
              <a:t>Can use </a:t>
            </a:r>
            <a:r>
              <a:rPr lang="en-US" dirty="0" err="1"/>
              <a:t>powerpoint</a:t>
            </a:r>
            <a:r>
              <a:rPr lang="en-US" dirty="0"/>
              <a:t> or other props if you want</a:t>
            </a:r>
          </a:p>
          <a:p>
            <a:r>
              <a:rPr lang="en-US" sz="2000" dirty="0"/>
              <a:t>Top two </a:t>
            </a:r>
            <a:r>
              <a:rPr lang="en-US" dirty="0"/>
              <a:t>Seniors in each contest above will get $500 leadership trip scholarships</a:t>
            </a:r>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384070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639049" y="2902342"/>
            <a:ext cx="4425762"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4400" dirty="0">
                <a:solidFill>
                  <a:schemeClr val="bg1"/>
                </a:solidFill>
              </a:rPr>
              <a:t>WORKSHOPS</a:t>
            </a:r>
          </a:p>
        </p:txBody>
      </p:sp>
      <p:sp>
        <p:nvSpPr>
          <p:cNvPr id="3" name="Rectangle 2"/>
          <p:cNvSpPr/>
          <p:nvPr/>
        </p:nvSpPr>
        <p:spPr>
          <a:xfrm>
            <a:off x="7602892" y="5498158"/>
            <a:ext cx="4425762" cy="1323439"/>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Rocket Workshop</a:t>
            </a:r>
          </a:p>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Launch</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Picture Placeholder 3"/>
          <p:cNvSpPr>
            <a:spLocks noGrp="1"/>
          </p:cNvSpPr>
          <p:nvPr>
            <p:ph type="pic" idx="1"/>
          </p:nvPr>
        </p:nvSpPr>
        <p:spPr>
          <a:xfrm>
            <a:off x="879566" y="670561"/>
            <a:ext cx="5695405" cy="5512526"/>
          </a:xfrm>
        </p:spPr>
        <p:txBody>
          <a:bodyPr>
            <a:normAutofit lnSpcReduction="10000"/>
          </a:bodyPr>
          <a:lstStyle/>
          <a:p>
            <a:pPr algn="ctr"/>
            <a:r>
              <a:rPr lang="en-US" dirty="0"/>
              <a:t>Maker Space Workshops</a:t>
            </a:r>
          </a:p>
          <a:p>
            <a:pPr algn="ctr"/>
            <a:r>
              <a:rPr lang="en-US" dirty="0"/>
              <a:t>Fashion Workshops</a:t>
            </a:r>
          </a:p>
          <a:p>
            <a:pPr algn="ctr"/>
            <a:r>
              <a:rPr lang="en-US" dirty="0"/>
              <a:t>Freezer Jam</a:t>
            </a:r>
          </a:p>
          <a:p>
            <a:pPr algn="ctr"/>
            <a:r>
              <a:rPr lang="en-US" dirty="0"/>
              <a:t>Barn Quilt Art</a:t>
            </a:r>
          </a:p>
          <a:p>
            <a:pPr algn="ctr"/>
            <a:r>
              <a:rPr lang="en-US" dirty="0"/>
              <a:t>Quilting</a:t>
            </a:r>
          </a:p>
          <a:p>
            <a:pPr algn="ctr"/>
            <a:r>
              <a:rPr lang="en-US" dirty="0"/>
              <a:t>Paper Craft</a:t>
            </a:r>
          </a:p>
          <a:p>
            <a:pPr algn="ctr"/>
            <a:r>
              <a:rPr lang="en-US" dirty="0"/>
              <a:t>Square Dancing</a:t>
            </a:r>
          </a:p>
          <a:p>
            <a:pPr algn="ctr"/>
            <a:r>
              <a:rPr lang="en-US" dirty="0"/>
              <a:t>Leadership</a:t>
            </a:r>
          </a:p>
          <a:p>
            <a:pPr algn="ctr"/>
            <a:r>
              <a:rPr lang="en-US" dirty="0"/>
              <a:t>And More!</a:t>
            </a:r>
          </a:p>
        </p:txBody>
      </p:sp>
    </p:spTree>
    <p:extLst>
      <p:ext uri="{BB962C8B-B14F-4D97-AF65-F5344CB8AC3E}">
        <p14:creationId xmlns:p14="http://schemas.microsoft.com/office/powerpoint/2010/main" val="261414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State Shoot</a:t>
            </a:r>
            <a:br>
              <a:rPr lang="en-US" sz="5400" dirty="0"/>
            </a:br>
            <a:br>
              <a:rPr lang="en-US" sz="5400" dirty="0"/>
            </a:br>
            <a:r>
              <a:rPr lang="en-US" sz="5400" dirty="0" err="1">
                <a:solidFill>
                  <a:schemeClr val="bg1"/>
                </a:solidFill>
              </a:rPr>
              <a:t>JuLY</a:t>
            </a:r>
            <a:r>
              <a:rPr lang="en-US" sz="5400" dirty="0">
                <a:solidFill>
                  <a:schemeClr val="bg1"/>
                </a:solidFill>
              </a:rPr>
              <a:t> </a:t>
            </a:r>
          </a:p>
          <a:p>
            <a:pPr algn="ctr"/>
            <a:r>
              <a:rPr lang="en-US" sz="5400" dirty="0">
                <a:solidFill>
                  <a:schemeClr val="bg1"/>
                </a:solidFill>
              </a:rPr>
              <a:t>11-14</a:t>
            </a:r>
          </a:p>
        </p:txBody>
      </p:sp>
      <p:pic>
        <p:nvPicPr>
          <p:cNvPr id="11266" name="Picture 2" descr="Image may contain: 1 person, stand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561975" y="409576"/>
            <a:ext cx="6553199" cy="610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2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shoot</a:t>
            </a:r>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a:t>Contest for Individuals with Counties designating teams</a:t>
            </a:r>
          </a:p>
          <a:p>
            <a:r>
              <a:rPr lang="en-US" sz="2400" dirty="0"/>
              <a:t>Must be in 4-H shooting sports and be deemed safe per your county requirements</a:t>
            </a:r>
          </a:p>
          <a:p>
            <a:r>
              <a:rPr lang="en-US" sz="2400" dirty="0"/>
              <a:t>Held in Douglas, Wyoming</a:t>
            </a:r>
          </a:p>
          <a:p>
            <a:r>
              <a:rPr lang="en-US" sz="2400" dirty="0"/>
              <a:t>Competition in all shooting disciplines</a:t>
            </a:r>
          </a:p>
          <a:p>
            <a:r>
              <a:rPr lang="en-US" sz="2400" dirty="0"/>
              <a:t>Camping and Dorms available</a:t>
            </a:r>
          </a:p>
          <a:p>
            <a:r>
              <a:rPr lang="en-US" sz="2400" dirty="0"/>
              <a:t>Dance on Saturday night</a:t>
            </a:r>
          </a:p>
          <a:p>
            <a:r>
              <a:rPr lang="en-US" sz="2400" dirty="0"/>
              <a:t>Awards on Sunday</a:t>
            </a:r>
          </a:p>
          <a:p>
            <a:r>
              <a:rPr lang="en-US" sz="2400" dirty="0"/>
              <a:t>Senior aged youth are selected to attend Raton Award Trip and National 4-H Shoot	</a:t>
            </a:r>
            <a:endParaRPr lang="en-US" dirty="0"/>
          </a:p>
        </p:txBody>
      </p:sp>
    </p:spTree>
    <p:extLst>
      <p:ext uri="{BB962C8B-B14F-4D97-AF65-F5344CB8AC3E}">
        <p14:creationId xmlns:p14="http://schemas.microsoft.com/office/powerpoint/2010/main" val="16228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31968" y="517532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800" dirty="0"/>
              <a:t>Raton,</a:t>
            </a:r>
          </a:p>
          <a:p>
            <a:pPr algn="ctr"/>
            <a:r>
              <a:rPr lang="en-US" sz="4800" dirty="0"/>
              <a:t> New Mexico</a:t>
            </a:r>
          </a:p>
          <a:p>
            <a:pPr algn="ctr"/>
            <a:r>
              <a:rPr lang="en-US" sz="4800" dirty="0"/>
              <a:t>Shooting Sports Trip</a:t>
            </a:r>
            <a:br>
              <a:rPr lang="en-US" sz="4400" dirty="0"/>
            </a:br>
            <a:br>
              <a:rPr lang="en-US" sz="5400" dirty="0"/>
            </a:br>
            <a:r>
              <a:rPr lang="en-US" sz="4400" dirty="0">
                <a:solidFill>
                  <a:schemeClr val="bg1"/>
                </a:solidFill>
              </a:rPr>
              <a:t>SEPTEMBER</a:t>
            </a:r>
          </a:p>
        </p:txBody>
      </p:sp>
      <p:pic>
        <p:nvPicPr>
          <p:cNvPr id="18434" name="Picture 2" descr="Image may contain: one or more people, grass, outdoor and natur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bwMode="auto">
          <a:xfrm>
            <a:off x="553457" y="404261"/>
            <a:ext cx="6565828" cy="612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4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Raton, New Mexico</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Youth selected through shootings performance at State Shoot</a:t>
            </a:r>
          </a:p>
          <a:p>
            <a:r>
              <a:rPr lang="en-US" sz="3200" dirty="0"/>
              <a:t>Youth selected from portfolio submissions</a:t>
            </a:r>
          </a:p>
          <a:p>
            <a:r>
              <a:rPr lang="en-US" sz="3200" dirty="0"/>
              <a:t>Open to Senior aged youth (14-18)</a:t>
            </a:r>
          </a:p>
          <a:p>
            <a:r>
              <a:rPr lang="en-US" sz="3200" dirty="0"/>
              <a:t>Held at NRA Whittington Center</a:t>
            </a:r>
          </a:p>
          <a:p>
            <a:r>
              <a:rPr lang="en-US" sz="3200" dirty="0"/>
              <a:t>Youth shoot a wide array of firearms</a:t>
            </a:r>
          </a:p>
          <a:p>
            <a:endParaRPr lang="en-US" sz="3200" dirty="0">
              <a:hlinkClick r:id="rId2"/>
            </a:endParaRPr>
          </a:p>
          <a:p>
            <a:r>
              <a:rPr lang="en-US" sz="2200" dirty="0">
                <a:hlinkClick r:id="rId2"/>
              </a:rPr>
              <a:t>http://www.uwyo.edu/4-h/projects/shootingsports/raton.html</a:t>
            </a:r>
            <a:endParaRPr lang="en-US" sz="2200" dirty="0"/>
          </a:p>
          <a:p>
            <a:pPr lvl="1"/>
            <a:endParaRPr lang="en-US" sz="2200" dirty="0"/>
          </a:p>
        </p:txBody>
      </p:sp>
    </p:spTree>
    <p:extLst>
      <p:ext uri="{BB962C8B-B14F-4D97-AF65-F5344CB8AC3E}">
        <p14:creationId xmlns:p14="http://schemas.microsoft.com/office/powerpoint/2010/main" val="92953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84219" y="2937220"/>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800" dirty="0"/>
              <a:t>National 4-H Shoot</a:t>
            </a:r>
            <a:br>
              <a:rPr lang="en-US" sz="4400" dirty="0"/>
            </a:br>
            <a:br>
              <a:rPr lang="en-US" sz="5400" dirty="0"/>
            </a:br>
            <a:r>
              <a:rPr lang="en-US" sz="4400" dirty="0">
                <a:solidFill>
                  <a:schemeClr val="bg1"/>
                </a:solidFill>
              </a:rPr>
              <a:t>June</a:t>
            </a:r>
          </a:p>
        </p:txBody>
      </p:sp>
      <p:pic>
        <p:nvPicPr>
          <p:cNvPr id="1026" name="Picture 2" descr="4-H Shootings Sports National Championships | Nebraska 4-H">
            <a:extLst>
              <a:ext uri="{FF2B5EF4-FFF2-40B4-BE49-F238E27FC236}">
                <a16:creationId xmlns:a16="http://schemas.microsoft.com/office/drawing/2014/main" id="{01A69AFA-D635-73ED-D2E4-37CC727E4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486" y="4728269"/>
            <a:ext cx="3257602" cy="11966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4-H Shooting Sports">
            <a:extLst>
              <a:ext uri="{FF2B5EF4-FFF2-40B4-BE49-F238E27FC236}">
                <a16:creationId xmlns:a16="http://schemas.microsoft.com/office/drawing/2014/main" id="{8E0A20C9-912A-48EF-F767-3E5F85A0E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12" y="1139210"/>
            <a:ext cx="6136529" cy="408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6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find out more?</a:t>
            </a:r>
          </a:p>
        </p:txBody>
      </p:sp>
      <p:sp>
        <p:nvSpPr>
          <p:cNvPr id="3" name="Content Placeholder 2"/>
          <p:cNvSpPr>
            <a:spLocks noGrp="1"/>
          </p:cNvSpPr>
          <p:nvPr>
            <p:ph idx="1"/>
          </p:nvPr>
        </p:nvSpPr>
        <p:spPr/>
        <p:txBody>
          <a:bodyPr>
            <a:normAutofit/>
          </a:bodyPr>
          <a:lstStyle/>
          <a:p>
            <a:r>
              <a:rPr lang="en-US" sz="3600" dirty="0"/>
              <a:t>Club</a:t>
            </a:r>
          </a:p>
          <a:p>
            <a:pPr lvl="1"/>
            <a:r>
              <a:rPr lang="en-US" sz="3400" dirty="0"/>
              <a:t>Attend club meetings.</a:t>
            </a:r>
          </a:p>
          <a:p>
            <a:pPr lvl="1"/>
            <a:r>
              <a:rPr lang="en-US" sz="3400" dirty="0"/>
              <a:t>Communicate with club leader.</a:t>
            </a:r>
          </a:p>
          <a:p>
            <a:pPr lvl="1"/>
            <a:r>
              <a:rPr lang="en-US" sz="3400" dirty="0"/>
              <a:t>Social Media</a:t>
            </a:r>
          </a:p>
          <a:p>
            <a:pPr lvl="1"/>
            <a:r>
              <a:rPr lang="en-US" sz="3400" dirty="0"/>
              <a:t>Find a mentor parent or teen.</a:t>
            </a:r>
          </a:p>
        </p:txBody>
      </p:sp>
    </p:spTree>
    <p:extLst>
      <p:ext uri="{BB962C8B-B14F-4D97-AF65-F5344CB8AC3E}">
        <p14:creationId xmlns:p14="http://schemas.microsoft.com/office/powerpoint/2010/main" val="4284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Island, </a:t>
            </a:r>
            <a:r>
              <a:rPr lang="en-US" dirty="0" err="1"/>
              <a:t>nebraska</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Youth selected through shootings performance at State Shoot</a:t>
            </a:r>
          </a:p>
          <a:p>
            <a:r>
              <a:rPr lang="en-US" sz="3200" dirty="0"/>
              <a:t>We look to fill 8 different teams</a:t>
            </a:r>
          </a:p>
          <a:p>
            <a:r>
              <a:rPr lang="en-US" sz="3200" dirty="0"/>
              <a:t>Open to Senior aged youth (14-18)</a:t>
            </a:r>
          </a:p>
          <a:p>
            <a:pPr marL="457200" lvl="1" indent="0">
              <a:buNone/>
            </a:pPr>
            <a:endParaRPr lang="en-US" sz="2200" dirty="0"/>
          </a:p>
        </p:txBody>
      </p:sp>
    </p:spTree>
    <p:extLst>
      <p:ext uri="{BB962C8B-B14F-4D97-AF65-F5344CB8AC3E}">
        <p14:creationId xmlns:p14="http://schemas.microsoft.com/office/powerpoint/2010/main" val="303647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State Fair</a:t>
            </a:r>
            <a:br>
              <a:rPr lang="en-US" sz="5400" dirty="0"/>
            </a:br>
            <a:br>
              <a:rPr lang="en-US" sz="5400" dirty="0"/>
            </a:br>
            <a:r>
              <a:rPr lang="en-US" sz="5400" dirty="0">
                <a:solidFill>
                  <a:schemeClr val="bg1"/>
                </a:solidFill>
              </a:rPr>
              <a:t>August</a:t>
            </a:r>
          </a:p>
        </p:txBody>
      </p:sp>
      <p:sp>
        <p:nvSpPr>
          <p:cNvPr id="4" name="Rectangle 3"/>
          <p:cNvSpPr/>
          <p:nvPr/>
        </p:nvSpPr>
        <p:spPr>
          <a:xfrm>
            <a:off x="7643384" y="5498158"/>
            <a:ext cx="4344780"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Livestock Judging</a:t>
            </a:r>
          </a:p>
        </p:txBody>
      </p:sp>
      <p:pic>
        <p:nvPicPr>
          <p:cNvPr id="14338" name="Picture 2" descr="Image result for wyoming livestock judg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88711" y="581026"/>
            <a:ext cx="629311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7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Livestock Judging</a:t>
            </a:r>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a:t>Contest for Individuals with Counties designating teams</a:t>
            </a:r>
          </a:p>
          <a:p>
            <a:r>
              <a:rPr lang="en-US" sz="2400" dirty="0"/>
              <a:t>Held Tuesday of the Wyoming State Fair in Douglas, Wyoming.</a:t>
            </a:r>
          </a:p>
          <a:p>
            <a:r>
              <a:rPr lang="en-US" sz="2400" dirty="0"/>
              <a:t>Youth evaluate classes of beef, sheep swine, and market goats.</a:t>
            </a:r>
          </a:p>
          <a:p>
            <a:r>
              <a:rPr lang="en-US" sz="2400" dirty="0"/>
              <a:t>Juniors answer questions and can give reasons</a:t>
            </a:r>
          </a:p>
          <a:p>
            <a:r>
              <a:rPr lang="en-US" sz="2400" dirty="0"/>
              <a:t>Intermediates answer questions and give reasons</a:t>
            </a:r>
          </a:p>
          <a:p>
            <a:r>
              <a:rPr lang="en-US" sz="2400" dirty="0"/>
              <a:t>Seniors give reasons.</a:t>
            </a:r>
          </a:p>
          <a:p>
            <a:r>
              <a:rPr lang="en-US" sz="2400" dirty="0"/>
              <a:t>The top three senior teams get monetary awards to represented Wyoming at National events.</a:t>
            </a:r>
          </a:p>
          <a:p>
            <a:pPr marL="0" indent="0">
              <a:buNone/>
            </a:pPr>
            <a:endParaRPr lang="en-US" dirty="0"/>
          </a:p>
        </p:txBody>
      </p:sp>
    </p:spTree>
    <p:extLst>
      <p:ext uri="{BB962C8B-B14F-4D97-AF65-F5344CB8AC3E}">
        <p14:creationId xmlns:p14="http://schemas.microsoft.com/office/powerpoint/2010/main" val="1082434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State Fair</a:t>
            </a:r>
            <a:br>
              <a:rPr lang="en-US" sz="5400" dirty="0"/>
            </a:br>
            <a:br>
              <a:rPr lang="en-US" sz="5400" dirty="0"/>
            </a:br>
            <a:r>
              <a:rPr lang="en-US" sz="5400" dirty="0">
                <a:solidFill>
                  <a:schemeClr val="bg1"/>
                </a:solidFill>
              </a:rPr>
              <a:t>August</a:t>
            </a:r>
          </a:p>
        </p:txBody>
      </p:sp>
      <p:sp>
        <p:nvSpPr>
          <p:cNvPr id="4" name="Rectangle 3"/>
          <p:cNvSpPr/>
          <p:nvPr/>
        </p:nvSpPr>
        <p:spPr>
          <a:xfrm>
            <a:off x="8004158" y="5498158"/>
            <a:ext cx="3623236"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Fashion Revue</a:t>
            </a:r>
          </a:p>
        </p:txBody>
      </p:sp>
      <p:sp>
        <p:nvSpPr>
          <p:cNvPr id="2" name="Picture Placeholder 1"/>
          <p:cNvSpPr>
            <a:spLocks noGrp="1"/>
          </p:cNvSpPr>
          <p:nvPr>
            <p:ph type="pic" idx="1"/>
          </p:nvPr>
        </p:nvSpPr>
        <p:spPr/>
        <p:txBody>
          <a:bodyPr/>
          <a:lstStyle/>
          <a:p>
            <a:endParaRPr lang="en-US"/>
          </a:p>
        </p:txBody>
      </p:sp>
      <p:pic>
        <p:nvPicPr>
          <p:cNvPr id="15362" name="Picture 2" descr="Image may contain: 1 person, smiling, 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b="34809"/>
          <a:stretch/>
        </p:blipFill>
        <p:spPr bwMode="auto">
          <a:xfrm>
            <a:off x="574674" y="354012"/>
            <a:ext cx="6260271" cy="619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8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Fashion Revue</a:t>
            </a:r>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a:t>Contest for Individuals</a:t>
            </a:r>
          </a:p>
          <a:p>
            <a:r>
              <a:rPr lang="en-US" sz="2400" dirty="0"/>
              <a:t>Two contest</a:t>
            </a:r>
          </a:p>
          <a:p>
            <a:pPr lvl="1"/>
            <a:r>
              <a:rPr lang="en-US" sz="2200" dirty="0"/>
              <a:t>Ready to Wear</a:t>
            </a:r>
          </a:p>
          <a:p>
            <a:pPr lvl="1"/>
            <a:r>
              <a:rPr lang="en-US" sz="2200" dirty="0"/>
              <a:t>Constructed</a:t>
            </a:r>
          </a:p>
          <a:p>
            <a:r>
              <a:rPr lang="en-US" sz="2400" dirty="0"/>
              <a:t>Judging is Friday and Saturday of the Wyoming State Fair</a:t>
            </a:r>
          </a:p>
          <a:p>
            <a:r>
              <a:rPr lang="en-US" sz="2400" dirty="0"/>
              <a:t>Public Fashion Show on Saturday evening</a:t>
            </a:r>
          </a:p>
          <a:p>
            <a:r>
              <a:rPr lang="en-US" sz="2400" dirty="0"/>
              <a:t>Top two seniors in each category above win $500 trip scholarships.</a:t>
            </a:r>
          </a:p>
          <a:p>
            <a:endParaRPr lang="en-US" sz="2400" dirty="0"/>
          </a:p>
          <a:p>
            <a:r>
              <a:rPr lang="en-US" sz="2400" dirty="0">
                <a:hlinkClick r:id="rId2"/>
              </a:rPr>
              <a:t>http://www.uwyo.edu/4-h/get-involved/contests/fashionrevue/index.html</a:t>
            </a:r>
            <a:endParaRPr lang="en-US" sz="2400" dirty="0"/>
          </a:p>
          <a:p>
            <a:endParaRPr lang="en-US" sz="2400" dirty="0"/>
          </a:p>
        </p:txBody>
      </p:sp>
    </p:spTree>
    <p:extLst>
      <p:ext uri="{BB962C8B-B14F-4D97-AF65-F5344CB8AC3E}">
        <p14:creationId xmlns:p14="http://schemas.microsoft.com/office/powerpoint/2010/main" val="3694816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Fair Opportunities</a:t>
            </a:r>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a:t>Animal Shows</a:t>
            </a:r>
          </a:p>
          <a:p>
            <a:pPr lvl="1"/>
            <a:r>
              <a:rPr lang="en-US" sz="2200" dirty="0"/>
              <a:t>Anyone can enter, there is no qualification for State Fair</a:t>
            </a:r>
          </a:p>
          <a:p>
            <a:pPr lvl="1"/>
            <a:r>
              <a:rPr lang="en-US" sz="2200" dirty="0"/>
              <a:t>Certain animals have showing restrictions</a:t>
            </a:r>
          </a:p>
          <a:p>
            <a:pPr lvl="2"/>
            <a:r>
              <a:rPr lang="en-US" sz="2000" dirty="0"/>
              <a:t>Animal Identification / Tagging requirements</a:t>
            </a:r>
          </a:p>
          <a:p>
            <a:pPr lvl="2"/>
            <a:r>
              <a:rPr lang="en-US" sz="2000" dirty="0"/>
              <a:t>Dog Safety requirements</a:t>
            </a:r>
          </a:p>
          <a:p>
            <a:r>
              <a:rPr lang="en-US" sz="2400" dirty="0"/>
              <a:t>Static Exhibits</a:t>
            </a:r>
          </a:p>
          <a:p>
            <a:pPr lvl="1"/>
            <a:r>
              <a:rPr lang="en-US" sz="2200" dirty="0"/>
              <a:t>Qualify through exhibition at County Fair.</a:t>
            </a:r>
          </a:p>
          <a:p>
            <a:endParaRPr lang="en-US" sz="2400" dirty="0"/>
          </a:p>
          <a:p>
            <a:pPr lvl="1"/>
            <a:endParaRPr lang="en-US" sz="2200" dirty="0"/>
          </a:p>
        </p:txBody>
      </p:sp>
    </p:spTree>
    <p:extLst>
      <p:ext uri="{BB962C8B-B14F-4D97-AF65-F5344CB8AC3E}">
        <p14:creationId xmlns:p14="http://schemas.microsoft.com/office/powerpoint/2010/main" val="666040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03293" y="45010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a:t>State</a:t>
            </a:r>
          </a:p>
          <a:p>
            <a:pPr algn="ctr"/>
            <a:r>
              <a:rPr lang="en-US" sz="3600" dirty="0"/>
              <a:t>Leadership Team</a:t>
            </a:r>
            <a:br>
              <a:rPr lang="en-US" sz="5400" dirty="0"/>
            </a:br>
            <a:br>
              <a:rPr lang="en-US" sz="5400" dirty="0"/>
            </a:br>
            <a:endParaRPr lang="en-US" sz="5400" dirty="0">
              <a:solidFill>
                <a:schemeClr val="bg1"/>
              </a:solidFill>
            </a:endParaRPr>
          </a:p>
        </p:txBody>
      </p:sp>
      <p:pic>
        <p:nvPicPr>
          <p:cNvPr id="2050" name="Picture 2" descr="2022-2023 Leadership Team picture">
            <a:extLst>
              <a:ext uri="{FF2B5EF4-FFF2-40B4-BE49-F238E27FC236}">
                <a16:creationId xmlns:a16="http://schemas.microsoft.com/office/drawing/2014/main" id="{2DB359E4-2CE6-65C1-6121-2E5A788BD34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525" r="6525"/>
          <a:stretch>
            <a:fillRect/>
          </a:stretch>
        </p:blipFill>
        <p:spPr bwMode="auto">
          <a:xfrm>
            <a:off x="583475" y="233188"/>
            <a:ext cx="6601097" cy="61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5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Leadership team</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Open to youth ages 14-18</a:t>
            </a:r>
          </a:p>
          <a:p>
            <a:r>
              <a:rPr lang="en-US" sz="3200" dirty="0"/>
              <a:t>Serve as the “face” of the Wyoming 4-H program.</a:t>
            </a:r>
          </a:p>
          <a:p>
            <a:r>
              <a:rPr lang="en-US" sz="3200" dirty="0"/>
              <a:t>Attend state activities, events and fundraisers.</a:t>
            </a:r>
          </a:p>
          <a:p>
            <a:r>
              <a:rPr lang="en-US" sz="3200" dirty="0"/>
              <a:t>Teach workshops.</a:t>
            </a:r>
          </a:p>
          <a:p>
            <a:r>
              <a:rPr lang="en-US" sz="3200" dirty="0"/>
              <a:t>Promote 4-H</a:t>
            </a:r>
            <a:endParaRPr lang="en-US" sz="2800" dirty="0"/>
          </a:p>
          <a:p>
            <a:pPr lvl="1"/>
            <a:endParaRPr lang="en-US" sz="2200" dirty="0"/>
          </a:p>
        </p:txBody>
      </p:sp>
    </p:spTree>
    <p:extLst>
      <p:ext uri="{BB962C8B-B14F-4D97-AF65-F5344CB8AC3E}">
        <p14:creationId xmlns:p14="http://schemas.microsoft.com/office/powerpoint/2010/main" val="26108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03293" y="45010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a:t>Citizenship Washington Focus </a:t>
            </a:r>
          </a:p>
          <a:p>
            <a:pPr algn="ctr"/>
            <a:r>
              <a:rPr lang="en-US" sz="3600" dirty="0"/>
              <a:t>(CWF)</a:t>
            </a:r>
            <a:br>
              <a:rPr lang="en-US" sz="5400" dirty="0"/>
            </a:br>
            <a:br>
              <a:rPr lang="en-US" sz="5400" dirty="0"/>
            </a:br>
            <a:r>
              <a:rPr lang="en-US" sz="5400" dirty="0">
                <a:solidFill>
                  <a:schemeClr val="bg1"/>
                </a:solidFill>
              </a:rPr>
              <a:t>JUNE</a:t>
            </a:r>
          </a:p>
        </p:txBody>
      </p:sp>
      <p:pic>
        <p:nvPicPr>
          <p:cNvPr id="19458" name="Picture 2" descr="Image may contain: 14 peopl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60" r="14260"/>
          <a:stretch>
            <a:fillRect/>
          </a:stretch>
        </p:blipFill>
        <p:spPr bwMode="auto">
          <a:xfrm>
            <a:off x="546147" y="279133"/>
            <a:ext cx="6586476" cy="614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90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Citizenship Washington Focus</a:t>
            </a:r>
          </a:p>
        </p:txBody>
      </p:sp>
      <p:sp>
        <p:nvSpPr>
          <p:cNvPr id="3" name="Content Placeholder 2"/>
          <p:cNvSpPr>
            <a:spLocks noGrp="1"/>
          </p:cNvSpPr>
          <p:nvPr>
            <p:ph idx="1"/>
          </p:nvPr>
        </p:nvSpPr>
        <p:spPr>
          <a:xfrm>
            <a:off x="944880" y="1341120"/>
            <a:ext cx="10800080" cy="5059679"/>
          </a:xfrm>
        </p:spPr>
        <p:txBody>
          <a:bodyPr>
            <a:normAutofit/>
          </a:bodyPr>
          <a:lstStyle/>
          <a:p>
            <a:r>
              <a:rPr lang="en-US" sz="4000" dirty="0"/>
              <a:t>For youth ages 14 -18</a:t>
            </a:r>
          </a:p>
          <a:p>
            <a:r>
              <a:rPr lang="en-US" sz="4000" dirty="0"/>
              <a:t>Meet youth from other states</a:t>
            </a:r>
          </a:p>
          <a:p>
            <a:r>
              <a:rPr lang="en-US" sz="4000" dirty="0"/>
              <a:t>Learn about leadership</a:t>
            </a:r>
          </a:p>
          <a:p>
            <a:r>
              <a:rPr lang="en-US" sz="4000" dirty="0"/>
              <a:t>Tour Washington, D.C. </a:t>
            </a:r>
          </a:p>
          <a:p>
            <a:pPr marL="0" indent="0">
              <a:buNone/>
            </a:pPr>
            <a:endParaRPr lang="en-US" sz="2800" dirty="0"/>
          </a:p>
          <a:p>
            <a:pPr lvl="1"/>
            <a:endParaRPr lang="en-US" sz="2200" dirty="0"/>
          </a:p>
        </p:txBody>
      </p:sp>
    </p:spTree>
    <p:extLst>
      <p:ext uri="{BB962C8B-B14F-4D97-AF65-F5344CB8AC3E}">
        <p14:creationId xmlns:p14="http://schemas.microsoft.com/office/powerpoint/2010/main" val="160399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find out more?</a:t>
            </a:r>
          </a:p>
        </p:txBody>
      </p:sp>
      <p:sp>
        <p:nvSpPr>
          <p:cNvPr id="3" name="Content Placeholder 2"/>
          <p:cNvSpPr>
            <a:spLocks noGrp="1"/>
          </p:cNvSpPr>
          <p:nvPr>
            <p:ph idx="1"/>
          </p:nvPr>
        </p:nvSpPr>
        <p:spPr/>
        <p:txBody>
          <a:bodyPr>
            <a:normAutofit fontScale="92500" lnSpcReduction="10000"/>
          </a:bodyPr>
          <a:lstStyle/>
          <a:p>
            <a:r>
              <a:rPr lang="en-US" sz="3600" dirty="0"/>
              <a:t>County / Regional</a:t>
            </a:r>
          </a:p>
          <a:p>
            <a:pPr lvl="1"/>
            <a:r>
              <a:rPr lang="en-US" sz="3400" dirty="0"/>
              <a:t>Read your newsletter</a:t>
            </a:r>
          </a:p>
          <a:p>
            <a:pPr lvl="1"/>
            <a:r>
              <a:rPr lang="en-US" sz="3400" dirty="0"/>
              <a:t>Social Media </a:t>
            </a:r>
          </a:p>
          <a:p>
            <a:pPr lvl="1"/>
            <a:r>
              <a:rPr lang="en-US" sz="3400" dirty="0"/>
              <a:t>E-mails from County Educator</a:t>
            </a:r>
          </a:p>
          <a:p>
            <a:pPr lvl="1"/>
            <a:r>
              <a:rPr lang="en-US" sz="3400" dirty="0"/>
              <a:t>Call your Extension Office</a:t>
            </a:r>
          </a:p>
          <a:p>
            <a:pPr lvl="2"/>
            <a:r>
              <a:rPr lang="en-US" sz="3200" dirty="0"/>
              <a:t>ASK QUESTIONS</a:t>
            </a:r>
          </a:p>
        </p:txBody>
      </p:sp>
    </p:spTree>
    <p:extLst>
      <p:ext uri="{BB962C8B-B14F-4D97-AF65-F5344CB8AC3E}">
        <p14:creationId xmlns:p14="http://schemas.microsoft.com/office/powerpoint/2010/main" val="23949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85876" y="2830665"/>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a:t>IGNITE</a:t>
            </a:r>
            <a:br>
              <a:rPr lang="en-US" sz="5400" dirty="0"/>
            </a:br>
            <a:br>
              <a:rPr lang="en-US" sz="5400" dirty="0"/>
            </a:br>
            <a:r>
              <a:rPr lang="en-US" sz="5400" dirty="0">
                <a:solidFill>
                  <a:schemeClr val="bg1"/>
                </a:solidFill>
              </a:rPr>
              <a:t>March</a:t>
            </a:r>
          </a:p>
          <a:p>
            <a:pPr algn="ctr"/>
            <a:r>
              <a:rPr lang="en-US" sz="2400" dirty="0">
                <a:solidFill>
                  <a:schemeClr val="bg1"/>
                </a:solidFill>
              </a:rPr>
              <a:t>Washington, DC</a:t>
            </a:r>
          </a:p>
        </p:txBody>
      </p:sp>
      <p:pic>
        <p:nvPicPr>
          <p:cNvPr id="20482" name="Picture 2" descr="Image result for leadership washington focu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26" r="14326"/>
          <a:stretch>
            <a:fillRect/>
          </a:stretch>
        </p:blipFill>
        <p:spPr bwMode="auto">
          <a:xfrm>
            <a:off x="392291" y="184438"/>
            <a:ext cx="6660892"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4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IGNITE</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Youth ages 14-18</a:t>
            </a:r>
          </a:p>
          <a:p>
            <a:r>
              <a:rPr lang="en-US" sz="3200" dirty="0"/>
              <a:t>Explore Healthy Living, STEM, Agriscience, and Career Readiness</a:t>
            </a:r>
          </a:p>
          <a:p>
            <a:r>
              <a:rPr lang="en-US" sz="3200" dirty="0"/>
              <a:t>Meet youth from other states</a:t>
            </a:r>
          </a:p>
        </p:txBody>
      </p:sp>
    </p:spTree>
    <p:extLst>
      <p:ext uri="{BB962C8B-B14F-4D97-AF65-F5344CB8AC3E}">
        <p14:creationId xmlns:p14="http://schemas.microsoft.com/office/powerpoint/2010/main" val="3047962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55668" y="3653328"/>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a:t>National </a:t>
            </a:r>
          </a:p>
          <a:p>
            <a:pPr algn="ctr"/>
            <a:r>
              <a:rPr lang="en-US" sz="3600" dirty="0"/>
              <a:t>4-H Conference</a:t>
            </a:r>
            <a:br>
              <a:rPr lang="en-US" sz="5400" dirty="0"/>
            </a:br>
            <a:br>
              <a:rPr lang="en-US" sz="5400" dirty="0"/>
            </a:br>
            <a:r>
              <a:rPr lang="en-US" sz="5400" dirty="0">
                <a:solidFill>
                  <a:schemeClr val="bg1"/>
                </a:solidFill>
              </a:rPr>
              <a:t>APRIL</a:t>
            </a:r>
          </a:p>
        </p:txBody>
      </p:sp>
      <p:pic>
        <p:nvPicPr>
          <p:cNvPr id="21506" name="Picture 2" descr="Image result for national 4-H Conferenc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07" r="14207"/>
          <a:stretch>
            <a:fillRect/>
          </a:stretch>
        </p:blipFill>
        <p:spPr bwMode="auto">
          <a:xfrm>
            <a:off x="714375" y="361951"/>
            <a:ext cx="6400799" cy="59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69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4-H Conference</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For youth ages 14-18</a:t>
            </a:r>
          </a:p>
          <a:p>
            <a:r>
              <a:rPr lang="en-US" sz="3200" dirty="0"/>
              <a:t>Focus on policy development and government process</a:t>
            </a:r>
          </a:p>
          <a:p>
            <a:r>
              <a:rPr lang="en-US" sz="3200" dirty="0"/>
              <a:t>Youth research issue and develop policy presentations for government officials</a:t>
            </a:r>
          </a:p>
          <a:p>
            <a:pPr marL="0" indent="0">
              <a:buNone/>
            </a:pPr>
            <a:endParaRPr lang="en-US" sz="3200" dirty="0"/>
          </a:p>
          <a:p>
            <a:pPr marL="0" indent="0">
              <a:buNone/>
            </a:pPr>
            <a:endParaRPr lang="en-US" sz="2800" dirty="0"/>
          </a:p>
          <a:p>
            <a:pPr marL="0" indent="0">
              <a:buNone/>
            </a:pPr>
            <a:r>
              <a:rPr lang="en-US" sz="2800" dirty="0">
                <a:hlinkClick r:id="rId2"/>
              </a:rPr>
              <a:t>http://www.uwyo.edu/4-h/get-involved/travel/national4hconference/index.html</a:t>
            </a:r>
            <a:endParaRPr lang="en-US" sz="2800" dirty="0"/>
          </a:p>
          <a:p>
            <a:pPr marL="0" indent="0">
              <a:buNone/>
            </a:pPr>
            <a:endParaRPr lang="en-US" sz="2800" dirty="0"/>
          </a:p>
          <a:p>
            <a:pPr lvl="1"/>
            <a:endParaRPr lang="en-US" sz="2200" dirty="0"/>
          </a:p>
        </p:txBody>
      </p:sp>
    </p:spTree>
    <p:extLst>
      <p:ext uri="{BB962C8B-B14F-4D97-AF65-F5344CB8AC3E}">
        <p14:creationId xmlns:p14="http://schemas.microsoft.com/office/powerpoint/2010/main" val="2766833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65193" y="3939078"/>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800" dirty="0"/>
              <a:t>National </a:t>
            </a:r>
          </a:p>
          <a:p>
            <a:pPr algn="ctr"/>
            <a:r>
              <a:rPr lang="en-US" sz="4800" dirty="0"/>
              <a:t>4-H congress</a:t>
            </a:r>
            <a:br>
              <a:rPr lang="en-US" sz="5400" dirty="0"/>
            </a:br>
            <a:br>
              <a:rPr lang="en-US" sz="5400" dirty="0"/>
            </a:br>
            <a:r>
              <a:rPr lang="en-US" sz="4800" dirty="0">
                <a:solidFill>
                  <a:schemeClr val="bg1"/>
                </a:solidFill>
              </a:rPr>
              <a:t>November</a:t>
            </a:r>
          </a:p>
        </p:txBody>
      </p:sp>
      <p:pic>
        <p:nvPicPr>
          <p:cNvPr id="22530" name="Picture 2" descr="Image result for national 4-H Congres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58" b="15058"/>
          <a:stretch>
            <a:fillRect/>
          </a:stretch>
        </p:blipFill>
        <p:spPr bwMode="auto">
          <a:xfrm>
            <a:off x="537934" y="219075"/>
            <a:ext cx="669154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98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4-H Congress</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For youth ages 14 - 18</a:t>
            </a:r>
          </a:p>
          <a:p>
            <a:r>
              <a:rPr lang="en-US" sz="3200" dirty="0"/>
              <a:t>Focus on diversity and community service</a:t>
            </a:r>
          </a:p>
          <a:p>
            <a:r>
              <a:rPr lang="en-US" sz="3200" dirty="0"/>
              <a:t>Held in Atlanta, Georgia</a:t>
            </a:r>
          </a:p>
          <a:p>
            <a:r>
              <a:rPr lang="en-US" sz="3200" dirty="0"/>
              <a:t>Famous guest speakers</a:t>
            </a:r>
          </a:p>
          <a:p>
            <a:r>
              <a:rPr lang="en-US" sz="3200" dirty="0"/>
              <a:t>Try new foods and participate in unique experiences</a:t>
            </a:r>
            <a:endParaRPr lang="en-US" sz="2800" dirty="0"/>
          </a:p>
          <a:p>
            <a:pPr marL="457200" lvl="1" indent="0">
              <a:buNone/>
            </a:pPr>
            <a:endParaRPr lang="en-US" sz="2200" dirty="0"/>
          </a:p>
          <a:p>
            <a:pPr marL="457200" lvl="1" indent="0">
              <a:buNone/>
            </a:pPr>
            <a:r>
              <a:rPr lang="en-US" sz="2200" dirty="0">
                <a:hlinkClick r:id="rId2"/>
              </a:rPr>
              <a:t>http://www.uwyo.edu/4-h/get-involved/travel/national4hcongress/index.html</a:t>
            </a:r>
            <a:endParaRPr lang="en-US" sz="2200" dirty="0"/>
          </a:p>
          <a:p>
            <a:pPr marL="457200" lvl="1" indent="0">
              <a:buNone/>
            </a:pPr>
            <a:endParaRPr lang="en-US" sz="2200" dirty="0"/>
          </a:p>
        </p:txBody>
      </p:sp>
    </p:spTree>
    <p:extLst>
      <p:ext uri="{BB962C8B-B14F-4D97-AF65-F5344CB8AC3E}">
        <p14:creationId xmlns:p14="http://schemas.microsoft.com/office/powerpoint/2010/main" val="909726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8038854" y="377282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2800" dirty="0"/>
              <a:t>CROSS - CULTURAL opportunities</a:t>
            </a:r>
            <a:br>
              <a:rPr lang="en-US" sz="5400" dirty="0"/>
            </a:br>
            <a:br>
              <a:rPr lang="en-US" sz="5400" dirty="0"/>
            </a:br>
            <a:endParaRPr lang="en-US" sz="4800" dirty="0">
              <a:solidFill>
                <a:schemeClr val="bg1"/>
              </a:solidFill>
            </a:endParaRPr>
          </a:p>
        </p:txBody>
      </p:sp>
      <p:sp>
        <p:nvSpPr>
          <p:cNvPr id="2" name="Picture Placeholder 1"/>
          <p:cNvSpPr>
            <a:spLocks noGrp="1"/>
          </p:cNvSpPr>
          <p:nvPr>
            <p:ph type="pic" idx="1"/>
          </p:nvPr>
        </p:nvSpPr>
        <p:spPr/>
        <p:txBody>
          <a:bodyPr/>
          <a:lstStyle/>
          <a:p>
            <a:endParaRPr lang="en-US"/>
          </a:p>
        </p:txBody>
      </p:sp>
      <p:pic>
        <p:nvPicPr>
          <p:cNvPr id="2050" name="Picture 2" descr="http://extension.oregonstate.edu/news/sites/default/files/imagecache/news_lightbox/news_images/mongoli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193" y="221671"/>
            <a:ext cx="4785880" cy="63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04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For youth ages 14 – 18</a:t>
            </a:r>
          </a:p>
          <a:p>
            <a:r>
              <a:rPr lang="en-US" sz="3200" dirty="0"/>
              <a:t>Different countries each year</a:t>
            </a:r>
          </a:p>
          <a:p>
            <a:pPr lvl="1"/>
            <a:r>
              <a:rPr lang="en-US" sz="3000" dirty="0"/>
              <a:t>Belize (2024)</a:t>
            </a:r>
          </a:p>
          <a:p>
            <a:pPr lvl="1"/>
            <a:r>
              <a:rPr lang="en-US" sz="3000" dirty="0"/>
              <a:t>Hawaii (2024) </a:t>
            </a:r>
          </a:p>
          <a:p>
            <a:pPr lvl="1"/>
            <a:r>
              <a:rPr lang="en-US" sz="3000" dirty="0"/>
              <a:t>Italy (2025)</a:t>
            </a:r>
          </a:p>
          <a:p>
            <a:pPr lvl="1"/>
            <a:r>
              <a:rPr lang="en-US" sz="3000" dirty="0"/>
              <a:t>Finland (2025)</a:t>
            </a:r>
          </a:p>
          <a:p>
            <a:r>
              <a:rPr lang="en-US" sz="3200" dirty="0"/>
              <a:t>Learn something new and share your traditions with others</a:t>
            </a:r>
          </a:p>
          <a:p>
            <a:pPr marL="0" indent="0">
              <a:buNone/>
            </a:pPr>
            <a:endParaRPr lang="en-US" sz="3200" dirty="0"/>
          </a:p>
          <a:p>
            <a:pPr lvl="1"/>
            <a:endParaRPr lang="en-US" sz="2200" dirty="0"/>
          </a:p>
        </p:txBody>
      </p:sp>
    </p:spTree>
    <p:extLst>
      <p:ext uri="{BB962C8B-B14F-4D97-AF65-F5344CB8AC3E}">
        <p14:creationId xmlns:p14="http://schemas.microsoft.com/office/powerpoint/2010/main" val="3037998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916934" y="48178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Food</a:t>
            </a:r>
          </a:p>
          <a:p>
            <a:pPr algn="ctr"/>
            <a:r>
              <a:rPr lang="en-US" sz="6000" dirty="0"/>
              <a:t>Fun</a:t>
            </a:r>
          </a:p>
          <a:p>
            <a:pPr algn="ctr"/>
            <a:r>
              <a:rPr lang="en-US" sz="6000" dirty="0"/>
              <a:t>4-H</a:t>
            </a:r>
            <a:br>
              <a:rPr lang="en-US" sz="5400" dirty="0"/>
            </a:br>
            <a:br>
              <a:rPr lang="en-US" sz="5400" dirty="0"/>
            </a:br>
            <a:endParaRPr lang="en-US" sz="4800" dirty="0">
              <a:solidFill>
                <a:schemeClr val="bg1"/>
              </a:solidFill>
            </a:endParaRPr>
          </a:p>
        </p:txBody>
      </p:sp>
      <p:pic>
        <p:nvPicPr>
          <p:cNvPr id="3074" name="Picture 2" descr="No photo description available.">
            <a:extLst>
              <a:ext uri="{FF2B5EF4-FFF2-40B4-BE49-F238E27FC236}">
                <a16:creationId xmlns:a16="http://schemas.microsoft.com/office/drawing/2014/main" id="{0488C9B2-3D6E-6CED-4249-F21DAAF070C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707985" y="405233"/>
            <a:ext cx="6250440" cy="582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08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 in your home</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Families who sign up get monthly recipes with educational materials to prepare together.</a:t>
            </a:r>
          </a:p>
          <a:p>
            <a:r>
              <a:rPr lang="en-US" sz="3200" dirty="0"/>
              <a:t>Families who prepare at least two dishes from the recipe packet get a free kitchen utensil. </a:t>
            </a:r>
          </a:p>
          <a:p>
            <a:r>
              <a:rPr lang="en-US" sz="3200" dirty="0"/>
              <a:t>Promote family time and cooking.</a:t>
            </a:r>
          </a:p>
          <a:p>
            <a:pPr marL="0" indent="0">
              <a:buNone/>
            </a:pPr>
            <a:endParaRPr lang="en-US" sz="3200" dirty="0"/>
          </a:p>
          <a:p>
            <a:pPr lvl="1"/>
            <a:endParaRPr lang="en-US" sz="2200" dirty="0"/>
          </a:p>
        </p:txBody>
      </p:sp>
    </p:spTree>
    <p:extLst>
      <p:ext uri="{BB962C8B-B14F-4D97-AF65-F5344CB8AC3E}">
        <p14:creationId xmlns:p14="http://schemas.microsoft.com/office/powerpoint/2010/main" val="58976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state offer?</a:t>
            </a:r>
          </a:p>
        </p:txBody>
      </p:sp>
      <p:sp>
        <p:nvSpPr>
          <p:cNvPr id="3" name="Content Placeholder 2"/>
          <p:cNvSpPr>
            <a:spLocks noGrp="1"/>
          </p:cNvSpPr>
          <p:nvPr>
            <p:ph idx="1"/>
          </p:nvPr>
        </p:nvSpPr>
        <p:spPr/>
        <p:txBody>
          <a:bodyPr>
            <a:normAutofit/>
          </a:bodyPr>
          <a:lstStyle/>
          <a:p>
            <a:r>
              <a:rPr lang="en-US" sz="3600" dirty="0"/>
              <a:t>Read Your Newsletter</a:t>
            </a:r>
          </a:p>
          <a:p>
            <a:r>
              <a:rPr lang="en-US" sz="3600" dirty="0"/>
              <a:t>State Facebook Page</a:t>
            </a:r>
          </a:p>
          <a:p>
            <a:r>
              <a:rPr lang="en-US" sz="3600" dirty="0"/>
              <a:t>State 4-H Website</a:t>
            </a:r>
          </a:p>
          <a:p>
            <a:r>
              <a:rPr lang="en-US" sz="3600" dirty="0"/>
              <a:t>State Opportunities Page</a:t>
            </a:r>
          </a:p>
          <a:p>
            <a:r>
              <a:rPr lang="en-US" sz="3600" dirty="0"/>
              <a:t>Contact Your Local 4-H Office</a:t>
            </a:r>
          </a:p>
        </p:txBody>
      </p:sp>
    </p:spTree>
    <p:extLst>
      <p:ext uri="{BB962C8B-B14F-4D97-AF65-F5344CB8AC3E}">
        <p14:creationId xmlns:p14="http://schemas.microsoft.com/office/powerpoint/2010/main" val="1288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916934" y="48178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307 Judging Series</a:t>
            </a:r>
            <a:br>
              <a:rPr lang="en-US" sz="5400" dirty="0"/>
            </a:br>
            <a:br>
              <a:rPr lang="en-US" sz="5400" dirty="0"/>
            </a:br>
            <a:endParaRPr lang="en-US" sz="4800" dirty="0">
              <a:solidFill>
                <a:schemeClr val="bg1"/>
              </a:solidFill>
            </a:endParaRPr>
          </a:p>
        </p:txBody>
      </p:sp>
      <p:pic>
        <p:nvPicPr>
          <p:cNvPr id="4098" name="Picture 2">
            <a:extLst>
              <a:ext uri="{FF2B5EF4-FFF2-40B4-BE49-F238E27FC236}">
                <a16:creationId xmlns:a16="http://schemas.microsoft.com/office/drawing/2014/main" id="{9D06FEAE-E7E7-DB29-3B7B-734C0E793F6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102" r="7102"/>
          <a:stretch>
            <a:fillRect/>
          </a:stretch>
        </p:blipFill>
        <p:spPr bwMode="auto">
          <a:xfrm>
            <a:off x="1449917" y="821094"/>
            <a:ext cx="5036489" cy="469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6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the state</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Youth attend contests throughout the state to accumulate points.</a:t>
            </a:r>
          </a:p>
          <a:p>
            <a:r>
              <a:rPr lang="en-US" sz="3200" dirty="0"/>
              <a:t>Youth with most points at State Fair contest make all state team.</a:t>
            </a:r>
          </a:p>
          <a:p>
            <a:r>
              <a:rPr lang="en-US" sz="3200" dirty="0"/>
              <a:t>Senior All State team travels to National Contest together.</a:t>
            </a:r>
          </a:p>
          <a:p>
            <a:pPr marL="0" indent="0">
              <a:buNone/>
            </a:pPr>
            <a:endParaRPr lang="en-US" sz="3200" dirty="0"/>
          </a:p>
          <a:p>
            <a:pPr lvl="1"/>
            <a:endParaRPr lang="en-US" sz="2200" dirty="0"/>
          </a:p>
        </p:txBody>
      </p:sp>
    </p:spTree>
    <p:extLst>
      <p:ext uri="{BB962C8B-B14F-4D97-AF65-F5344CB8AC3E}">
        <p14:creationId xmlns:p14="http://schemas.microsoft.com/office/powerpoint/2010/main" val="3922869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May be an image of text that says '4:00 p.m. $ Cost 1-non-perishable food item Satint hpe/lty/s/hem ~Register Here~ TEEN Leadership SUMMIT MARCH 9, WYOMING4-H WYOMING 4-H 2024 9:00 Teen Leadership Summit is open to Wyoming hdide Dressing for Success Parliamentary Procedure Meal Etiquette 4-H Youth Ages 13-18 years old. Conflict Management~ Officer Training Team Building For more information: Dawn Sanchez (307) 633- Kellie Chichester (307) 334-3534 Sara Fleenor (307) 283-1192 Amanda Dougherty (307) 721-2571 EWC- Agricutlure Technology Educational Center Building 3401 W. c Street, Torrington'">
            <a:extLst>
              <a:ext uri="{FF2B5EF4-FFF2-40B4-BE49-F238E27FC236}">
                <a16:creationId xmlns:a16="http://schemas.microsoft.com/office/drawing/2014/main" id="{2D15217D-5B3D-8469-3F7E-BB981819F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04" y="2416626"/>
            <a:ext cx="2839741" cy="36762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txBox="1">
            <a:spLocks/>
          </p:cNvSpPr>
          <p:nvPr/>
        </p:nvSpPr>
        <p:spPr>
          <a:xfrm>
            <a:off x="7916934" y="48178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a:t>Teen Summits</a:t>
            </a:r>
            <a:br>
              <a:rPr lang="en-US" sz="5400" dirty="0"/>
            </a:br>
            <a:br>
              <a:rPr lang="en-US" sz="5400" dirty="0"/>
            </a:br>
            <a:endParaRPr lang="en-US" sz="4800" dirty="0">
              <a:solidFill>
                <a:schemeClr val="bg1"/>
              </a:solidFill>
            </a:endParaRPr>
          </a:p>
        </p:txBody>
      </p:sp>
      <p:pic>
        <p:nvPicPr>
          <p:cNvPr id="5124" name="Picture 4">
            <a:extLst>
              <a:ext uri="{FF2B5EF4-FFF2-40B4-BE49-F238E27FC236}">
                <a16:creationId xmlns:a16="http://schemas.microsoft.com/office/drawing/2014/main" id="{22437A63-6CF6-69F9-F636-99CB9C693CC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3378" b="3378"/>
          <a:stretch>
            <a:fillRect/>
          </a:stretch>
        </p:blipFill>
        <p:spPr bwMode="auto">
          <a:xfrm>
            <a:off x="2632601" y="195941"/>
            <a:ext cx="4353305" cy="405881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0DB0516-D193-B05B-4671-334C9D7C2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102" y="3809067"/>
            <a:ext cx="2203804" cy="285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61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Leadership Summit</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Held in a variety of locations in Wyoming</a:t>
            </a:r>
          </a:p>
          <a:p>
            <a:r>
              <a:rPr lang="en-US" sz="3200" dirty="0"/>
              <a:t>For youth ages 13 and older</a:t>
            </a:r>
          </a:p>
          <a:p>
            <a:r>
              <a:rPr lang="en-US" sz="3200" dirty="0"/>
              <a:t>Leader new skills</a:t>
            </a:r>
          </a:p>
          <a:p>
            <a:pPr lvl="1"/>
            <a:r>
              <a:rPr lang="en-US" sz="3000" dirty="0"/>
              <a:t>Team building</a:t>
            </a:r>
          </a:p>
          <a:p>
            <a:pPr lvl="1"/>
            <a:r>
              <a:rPr lang="en-US" sz="3000" dirty="0"/>
              <a:t>Meal Etiquette</a:t>
            </a:r>
          </a:p>
          <a:p>
            <a:pPr lvl="1"/>
            <a:r>
              <a:rPr lang="en-US" sz="3000" dirty="0"/>
              <a:t>Financial Management</a:t>
            </a:r>
          </a:p>
          <a:p>
            <a:pPr lvl="1"/>
            <a:r>
              <a:rPr lang="en-US" sz="3000" dirty="0"/>
              <a:t>Career Exploration</a:t>
            </a:r>
          </a:p>
          <a:p>
            <a:r>
              <a:rPr lang="en-US" sz="3200" dirty="0"/>
              <a:t>Still Happening in Casper on May 4-5!</a:t>
            </a:r>
          </a:p>
          <a:p>
            <a:pPr marL="0" indent="0">
              <a:buNone/>
            </a:pPr>
            <a:endParaRPr lang="en-US" sz="3200" dirty="0"/>
          </a:p>
          <a:p>
            <a:pPr lvl="1"/>
            <a:endParaRPr lang="en-US" sz="2200" dirty="0"/>
          </a:p>
        </p:txBody>
      </p:sp>
    </p:spTree>
    <p:extLst>
      <p:ext uri="{BB962C8B-B14F-4D97-AF65-F5344CB8AC3E}">
        <p14:creationId xmlns:p14="http://schemas.microsoft.com/office/powerpoint/2010/main" val="3852159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a:t>
            </a:r>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a:t>College scholarships</a:t>
            </a:r>
          </a:p>
          <a:p>
            <a:r>
              <a:rPr lang="en-US" sz="3200" dirty="0"/>
              <a:t>AmeriCorps experience for college students and adults at local Extension Office</a:t>
            </a:r>
          </a:p>
          <a:p>
            <a:r>
              <a:rPr lang="en-US" sz="3200" dirty="0"/>
              <a:t>Foundation Shooting Fundraisers</a:t>
            </a:r>
          </a:p>
          <a:p>
            <a:pPr lvl="2"/>
            <a:r>
              <a:rPr lang="en-US" sz="1800" dirty="0"/>
              <a:t>Boulder Big Draw (Archery near Pinedale)</a:t>
            </a:r>
          </a:p>
          <a:p>
            <a:pPr lvl="2"/>
            <a:r>
              <a:rPr lang="en-US" sz="1800" dirty="0"/>
              <a:t>Platte River Shootout (Shotgun near Saratoga)</a:t>
            </a:r>
          </a:p>
          <a:p>
            <a:pPr lvl="2"/>
            <a:r>
              <a:rPr lang="en-US" sz="1800" dirty="0"/>
              <a:t>Apache Clear Creek Shootout (Shotgun near Ucross)</a:t>
            </a:r>
          </a:p>
          <a:p>
            <a:r>
              <a:rPr lang="en-US" sz="3200" dirty="0"/>
              <a:t>Counties Host experience for Region or State</a:t>
            </a:r>
          </a:p>
          <a:p>
            <a:pPr lvl="1"/>
            <a:endParaRPr lang="en-US" sz="2000" dirty="0"/>
          </a:p>
        </p:txBody>
      </p:sp>
    </p:spTree>
    <p:extLst>
      <p:ext uri="{BB962C8B-B14F-4D97-AF65-F5344CB8AC3E}">
        <p14:creationId xmlns:p14="http://schemas.microsoft.com/office/powerpoint/2010/main" val="3793254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counties / states  offering?</a:t>
            </a:r>
          </a:p>
        </p:txBody>
      </p:sp>
      <p:sp>
        <p:nvSpPr>
          <p:cNvPr id="3" name="Content Placeholder 2"/>
          <p:cNvSpPr>
            <a:spLocks noGrp="1"/>
          </p:cNvSpPr>
          <p:nvPr>
            <p:ph idx="1"/>
          </p:nvPr>
        </p:nvSpPr>
        <p:spPr>
          <a:xfrm>
            <a:off x="944880" y="1950720"/>
            <a:ext cx="10800080" cy="4450079"/>
          </a:xfrm>
        </p:spPr>
        <p:txBody>
          <a:bodyPr>
            <a:normAutofit/>
          </a:bodyPr>
          <a:lstStyle/>
          <a:p>
            <a:pPr marL="457200" lvl="1" indent="0">
              <a:buNone/>
            </a:pPr>
            <a:r>
              <a:rPr lang="en-US" sz="3200" dirty="0"/>
              <a:t>Virtual Career Night – March 19</a:t>
            </a:r>
          </a:p>
          <a:p>
            <a:pPr marL="457200" lvl="1" indent="0">
              <a:buNone/>
            </a:pPr>
            <a:r>
              <a:rPr lang="en-US" sz="3200" dirty="0"/>
              <a:t>Shooting Sports Jackpot – April 6 (Gilette)</a:t>
            </a:r>
          </a:p>
          <a:p>
            <a:pPr marL="457200" lvl="1" indent="0">
              <a:buNone/>
            </a:pPr>
            <a:r>
              <a:rPr lang="en-US" sz="3200" dirty="0"/>
              <a:t>Creative Arts Project Palooza – April 6 (Lusk)</a:t>
            </a:r>
          </a:p>
          <a:p>
            <a:pPr marL="457200" lvl="1" indent="0">
              <a:buNone/>
            </a:pPr>
            <a:r>
              <a:rPr lang="en-US" sz="3200" dirty="0"/>
              <a:t>Small Animal Project Palooza – April 13 (Casper)</a:t>
            </a:r>
          </a:p>
          <a:p>
            <a:pPr marL="457200" lvl="1" indent="0">
              <a:buNone/>
            </a:pPr>
            <a:r>
              <a:rPr lang="en-US" sz="3200" dirty="0"/>
              <a:t>Catch a Calf – Sign up by December 15</a:t>
            </a:r>
            <a:r>
              <a:rPr lang="en-US" sz="3200" baseline="30000" dirty="0"/>
              <a:t>th</a:t>
            </a:r>
            <a:r>
              <a:rPr lang="en-US" sz="3200" dirty="0"/>
              <a:t> for 2025 (Denver)</a:t>
            </a:r>
          </a:p>
          <a:p>
            <a:pPr marL="457200" lvl="1" indent="0">
              <a:buNone/>
            </a:pPr>
            <a:endParaRPr lang="en-US" sz="2000" dirty="0"/>
          </a:p>
          <a:p>
            <a:pPr marL="457200" lvl="1" indent="0">
              <a:buNone/>
            </a:pPr>
            <a:endParaRPr lang="en-US" sz="2000" dirty="0"/>
          </a:p>
        </p:txBody>
      </p:sp>
    </p:spTree>
    <p:extLst>
      <p:ext uri="{BB962C8B-B14F-4D97-AF65-F5344CB8AC3E}">
        <p14:creationId xmlns:p14="http://schemas.microsoft.com/office/powerpoint/2010/main" val="1981075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a:t>
            </a:r>
          </a:p>
        </p:txBody>
      </p:sp>
      <p:sp>
        <p:nvSpPr>
          <p:cNvPr id="3" name="Content Placeholder 2"/>
          <p:cNvSpPr>
            <a:spLocks noGrp="1"/>
          </p:cNvSpPr>
          <p:nvPr>
            <p:ph idx="1"/>
          </p:nvPr>
        </p:nvSpPr>
        <p:spPr/>
        <p:txBody>
          <a:bodyPr/>
          <a:lstStyle/>
          <a:p>
            <a:r>
              <a:rPr lang="en-US" sz="2800" dirty="0"/>
              <a:t>Make youth aware of opportunities</a:t>
            </a:r>
          </a:p>
          <a:p>
            <a:r>
              <a:rPr lang="en-US" sz="2800" dirty="0"/>
              <a:t>Encourage them to attend</a:t>
            </a:r>
          </a:p>
          <a:p>
            <a:r>
              <a:rPr lang="en-US" sz="2800" dirty="0"/>
              <a:t>Help with raising funds – don’t let money stand in their way</a:t>
            </a:r>
          </a:p>
          <a:p>
            <a:r>
              <a:rPr lang="en-US" sz="2800" dirty="0"/>
              <a:t>Coach a team</a:t>
            </a:r>
          </a:p>
          <a:p>
            <a:r>
              <a:rPr lang="en-US" sz="2800" dirty="0"/>
              <a:t>Serve as a chaperone</a:t>
            </a:r>
          </a:p>
          <a:p>
            <a:r>
              <a:rPr lang="en-US" sz="2800" dirty="0"/>
              <a:t>Invite youth to share their experience at a meeting (club or county)</a:t>
            </a:r>
          </a:p>
          <a:p>
            <a:endParaRPr lang="en-US" dirty="0"/>
          </a:p>
        </p:txBody>
      </p:sp>
    </p:spTree>
    <p:extLst>
      <p:ext uri="{BB962C8B-B14F-4D97-AF65-F5344CB8AC3E}">
        <p14:creationId xmlns:p14="http://schemas.microsoft.com/office/powerpoint/2010/main" val="177386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E511-9B38-F941-CC42-5DEC3ECA0EF9}"/>
              </a:ext>
            </a:extLst>
          </p:cNvPr>
          <p:cNvSpPr>
            <a:spLocks noGrp="1"/>
          </p:cNvSpPr>
          <p:nvPr>
            <p:ph type="ctrTitle"/>
          </p:nvPr>
        </p:nvSpPr>
        <p:spPr/>
        <p:txBody>
          <a:bodyPr/>
          <a:lstStyle/>
          <a:p>
            <a:r>
              <a:rPr lang="en-US" dirty="0"/>
              <a:t>Let’s take a closer look</a:t>
            </a:r>
          </a:p>
        </p:txBody>
      </p:sp>
      <p:sp>
        <p:nvSpPr>
          <p:cNvPr id="3" name="Subtitle 2">
            <a:extLst>
              <a:ext uri="{FF2B5EF4-FFF2-40B4-BE49-F238E27FC236}">
                <a16:creationId xmlns:a16="http://schemas.microsoft.com/office/drawing/2014/main" id="{9E90CFC2-230D-5FD0-42F2-FFDD9B037EDF}"/>
              </a:ext>
            </a:extLst>
          </p:cNvPr>
          <p:cNvSpPr>
            <a:spLocks noGrp="1"/>
          </p:cNvSpPr>
          <p:nvPr>
            <p:ph type="subTitle" idx="1"/>
          </p:nvPr>
        </p:nvSpPr>
        <p:spPr/>
        <p:txBody>
          <a:bodyPr/>
          <a:lstStyle/>
          <a:p>
            <a:r>
              <a:rPr lang="en-US" dirty="0"/>
              <a:t>Where can you find this information?</a:t>
            </a:r>
          </a:p>
        </p:txBody>
      </p:sp>
    </p:spTree>
    <p:extLst>
      <p:ext uri="{BB962C8B-B14F-4D97-AF65-F5344CB8AC3E}">
        <p14:creationId xmlns:p14="http://schemas.microsoft.com/office/powerpoint/2010/main" val="75811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8155" y="4698836"/>
            <a:ext cx="4153146" cy="1196670"/>
          </a:xfrm>
        </p:spPr>
        <p:txBody>
          <a:bodyPr>
            <a:noAutofit/>
          </a:bodyPr>
          <a:lstStyle/>
          <a:p>
            <a:pPr algn="ctr"/>
            <a:r>
              <a:rPr lang="en-US" sz="5400" dirty="0"/>
              <a:t>Wool and meat Judging</a:t>
            </a:r>
            <a:br>
              <a:rPr lang="en-US" sz="5400" dirty="0"/>
            </a:br>
            <a:br>
              <a:rPr lang="en-US" sz="5400" dirty="0"/>
            </a:br>
            <a:r>
              <a:rPr lang="en-US" sz="5400" dirty="0">
                <a:solidFill>
                  <a:schemeClr val="bg1"/>
                </a:solidFill>
              </a:rPr>
              <a:t>April </a:t>
            </a:r>
            <a:br>
              <a:rPr lang="en-US" sz="5400" dirty="0">
                <a:solidFill>
                  <a:schemeClr val="bg1"/>
                </a:solidFill>
              </a:rPr>
            </a:br>
            <a:r>
              <a:rPr lang="en-US" sz="5400" dirty="0">
                <a:solidFill>
                  <a:schemeClr val="bg1"/>
                </a:solidFill>
              </a:rPr>
              <a:t>19 - 20</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a:xfrm>
            <a:off x="607632" y="502193"/>
            <a:ext cx="6406700" cy="5973304"/>
          </a:xfrm>
        </p:spPr>
      </p:pic>
    </p:spTree>
    <p:extLst>
      <p:ext uri="{BB962C8B-B14F-4D97-AF65-F5344CB8AC3E}">
        <p14:creationId xmlns:p14="http://schemas.microsoft.com/office/powerpoint/2010/main" val="91259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Wool and Meat Judging</a:t>
            </a:r>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a:t>Individual Contest – County Teams are designated</a:t>
            </a:r>
          </a:p>
          <a:p>
            <a:r>
              <a:rPr lang="en-US" sz="2600" dirty="0"/>
              <a:t>Wool is on Friday night</a:t>
            </a:r>
          </a:p>
          <a:p>
            <a:r>
              <a:rPr lang="en-US" sz="2600" dirty="0"/>
              <a:t>Meat is on Saturday</a:t>
            </a:r>
          </a:p>
          <a:p>
            <a:r>
              <a:rPr lang="en-US" sz="2600" dirty="0"/>
              <a:t>Awards are on Saturday</a:t>
            </a:r>
          </a:p>
          <a:p>
            <a:r>
              <a:rPr lang="en-US" sz="2600" dirty="0"/>
              <a:t>OPEN TO ANYONE, do not need to be enrolled in a certain project to participate</a:t>
            </a:r>
          </a:p>
          <a:p>
            <a:r>
              <a:rPr lang="en-US" sz="2600" dirty="0"/>
              <a:t>Participate to see what it is about, even if you are not proficient</a:t>
            </a:r>
          </a:p>
          <a:p>
            <a:r>
              <a:rPr lang="en-US" sz="2600" dirty="0"/>
              <a:t>No county qualification needed</a:t>
            </a:r>
            <a:endParaRPr lang="en-US" dirty="0"/>
          </a:p>
        </p:txBody>
      </p:sp>
    </p:spTree>
    <p:extLst>
      <p:ext uri="{BB962C8B-B14F-4D97-AF65-F5344CB8AC3E}">
        <p14:creationId xmlns:p14="http://schemas.microsoft.com/office/powerpoint/2010/main" val="48390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5400" dirty="0">
                <a:solidFill>
                  <a:schemeClr val="bg1"/>
                </a:solidFill>
              </a:rPr>
              <a:t>June </a:t>
            </a:r>
          </a:p>
          <a:p>
            <a:pPr algn="ctr"/>
            <a:r>
              <a:rPr lang="en-US" sz="5400" dirty="0">
                <a:solidFill>
                  <a:schemeClr val="bg1"/>
                </a:solidFill>
              </a:rPr>
              <a:t>18-20</a:t>
            </a:r>
          </a:p>
        </p:txBody>
      </p:sp>
      <p:sp>
        <p:nvSpPr>
          <p:cNvPr id="2" name="Picture Placeholder 1"/>
          <p:cNvSpPr>
            <a:spLocks noGrp="1"/>
          </p:cNvSpPr>
          <p:nvPr>
            <p:ph type="pic" idx="1"/>
          </p:nvPr>
        </p:nvSpPr>
        <p:spPr/>
        <p:txBody>
          <a:bodyPr/>
          <a:lstStyle/>
          <a:p>
            <a:endParaRPr lang="en-US"/>
          </a:p>
        </p:txBody>
      </p:sp>
      <p:sp>
        <p:nvSpPr>
          <p:cNvPr id="3" name="TextBox 2"/>
          <p:cNvSpPr txBox="1"/>
          <p:nvPr/>
        </p:nvSpPr>
        <p:spPr>
          <a:xfrm>
            <a:off x="744583" y="966788"/>
            <a:ext cx="6167120" cy="4524315"/>
          </a:xfrm>
          <a:prstGeom prst="rect">
            <a:avLst/>
          </a:prstGeom>
          <a:noFill/>
        </p:spPr>
        <p:txBody>
          <a:bodyPr wrap="square" rtlCol="0">
            <a:spAutoFit/>
          </a:bodyPr>
          <a:lstStyle/>
          <a:p>
            <a:pPr algn="ctr"/>
            <a:r>
              <a:rPr lang="en-US" sz="3200" dirty="0"/>
              <a:t>Showcase Showdown offers an opportunity for youth to explore various industries through contests and workshops. The event takes place at the University of Wyoming in Laramie, Wyoming. Youth can participate in contests, workshops, tours and activities over the course of three days. </a:t>
            </a:r>
          </a:p>
        </p:txBody>
      </p:sp>
    </p:spTree>
    <p:extLst>
      <p:ext uri="{BB962C8B-B14F-4D97-AF65-F5344CB8AC3E}">
        <p14:creationId xmlns:p14="http://schemas.microsoft.com/office/powerpoint/2010/main" val="351281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a:t>Showcase Showdown</a:t>
            </a:r>
            <a:br>
              <a:rPr lang="en-US" sz="5400" dirty="0"/>
            </a:br>
            <a:br>
              <a:rPr lang="en-US" sz="5400" dirty="0"/>
            </a:br>
            <a:r>
              <a:rPr lang="en-US" sz="5400" dirty="0">
                <a:solidFill>
                  <a:schemeClr val="bg1"/>
                </a:solidFill>
              </a:rPr>
              <a:t>June </a:t>
            </a:r>
          </a:p>
          <a:p>
            <a:pPr algn="ctr"/>
            <a:r>
              <a:rPr lang="en-US" sz="5400" dirty="0">
                <a:solidFill>
                  <a:schemeClr val="bg1"/>
                </a:solidFill>
              </a:rPr>
              <a:t>18-20</a:t>
            </a:r>
          </a:p>
        </p:txBody>
      </p:sp>
      <p:pic>
        <p:nvPicPr>
          <p:cNvPr id="3076" name="Picture 4" descr="Image may contain: 2 people, food and indo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999" r="6999"/>
          <a:stretch>
            <a:fillRect/>
          </a:stretch>
        </p:blipFill>
        <p:spPr bwMode="auto">
          <a:xfrm>
            <a:off x="647629" y="401155"/>
            <a:ext cx="6419072" cy="59854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49026" y="5462762"/>
            <a:ext cx="3721660"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Food Cook Off</a:t>
            </a:r>
          </a:p>
        </p:txBody>
      </p:sp>
    </p:spTree>
    <p:extLst>
      <p:ext uri="{BB962C8B-B14F-4D97-AF65-F5344CB8AC3E}">
        <p14:creationId xmlns:p14="http://schemas.microsoft.com/office/powerpoint/2010/main" val="38286144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1200</TotalTime>
  <Words>1642</Words>
  <Application>Microsoft Office PowerPoint</Application>
  <PresentationFormat>Widescreen</PresentationFormat>
  <Paragraphs>316</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Gill Sans MT</vt:lpstr>
      <vt:lpstr>Impact</vt:lpstr>
      <vt:lpstr>Badge</vt:lpstr>
      <vt:lpstr>BEYOND The County:   SO many Opportunities</vt:lpstr>
      <vt:lpstr>Levels of 4-H participation</vt:lpstr>
      <vt:lpstr>How do I find out more?</vt:lpstr>
      <vt:lpstr>How do I find out more?</vt:lpstr>
      <vt:lpstr>What does the state offer?</vt:lpstr>
      <vt:lpstr>Wool and meat Judging  April  19 - 20</vt:lpstr>
      <vt:lpstr>Wool and Meat Judging</vt:lpstr>
      <vt:lpstr>PowerPoint Presentation</vt:lpstr>
      <vt:lpstr>PowerPoint Presentation</vt:lpstr>
      <vt:lpstr>Food Cook-Off</vt:lpstr>
      <vt:lpstr>PowerPoint Presentation</vt:lpstr>
      <vt:lpstr>Produce Judging</vt:lpstr>
      <vt:lpstr>PowerPoint Presentation</vt:lpstr>
      <vt:lpstr>Robotics Contest</vt:lpstr>
      <vt:lpstr>PowerPoint Presentation</vt:lpstr>
      <vt:lpstr>Cake decorating</vt:lpstr>
      <vt:lpstr>PowerPoint Presentation</vt:lpstr>
      <vt:lpstr>Livestock Skill-a-thon</vt:lpstr>
      <vt:lpstr>Horse judging</vt:lpstr>
      <vt:lpstr>HIppology</vt:lpstr>
      <vt:lpstr>Dog Skill-a-thon</vt:lpstr>
      <vt:lpstr>Table Setting</vt:lpstr>
      <vt:lpstr>presentation</vt:lpstr>
      <vt:lpstr>PowerPoint Presentation</vt:lpstr>
      <vt:lpstr>PowerPoint Presentation</vt:lpstr>
      <vt:lpstr>State shoot</vt:lpstr>
      <vt:lpstr>PowerPoint Presentation</vt:lpstr>
      <vt:lpstr>Raton, New Mexico</vt:lpstr>
      <vt:lpstr>PowerPoint Presentation</vt:lpstr>
      <vt:lpstr>Grand Island, nebraska</vt:lpstr>
      <vt:lpstr>PowerPoint Presentation</vt:lpstr>
      <vt:lpstr>Livestock Judging</vt:lpstr>
      <vt:lpstr>PowerPoint Presentation</vt:lpstr>
      <vt:lpstr>Fashion Revue</vt:lpstr>
      <vt:lpstr>Other State Fair Opportunities</vt:lpstr>
      <vt:lpstr>PowerPoint Presentation</vt:lpstr>
      <vt:lpstr>State Leadership team</vt:lpstr>
      <vt:lpstr>PowerPoint Presentation</vt:lpstr>
      <vt:lpstr>Citizenship Washington Focus</vt:lpstr>
      <vt:lpstr>PowerPoint Presentation</vt:lpstr>
      <vt:lpstr>IGNITE</vt:lpstr>
      <vt:lpstr>PowerPoint Presentation</vt:lpstr>
      <vt:lpstr>National 4-H Conference</vt:lpstr>
      <vt:lpstr>PowerPoint Presentation</vt:lpstr>
      <vt:lpstr>National 4-H Congress</vt:lpstr>
      <vt:lpstr>PowerPoint Presentation</vt:lpstr>
      <vt:lpstr>International</vt:lpstr>
      <vt:lpstr>PowerPoint Presentation</vt:lpstr>
      <vt:lpstr>Cook in your home</vt:lpstr>
      <vt:lpstr>PowerPoint Presentation</vt:lpstr>
      <vt:lpstr>Travel the state</vt:lpstr>
      <vt:lpstr>PowerPoint Presentation</vt:lpstr>
      <vt:lpstr>Teen Leadership Summit</vt:lpstr>
      <vt:lpstr>What Else?</vt:lpstr>
      <vt:lpstr>What are counties / states  offering?</vt:lpstr>
      <vt:lpstr>Your Role?</vt:lpstr>
      <vt:lpstr>Let’s take a closer look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Wyoming</dc:title>
  <dc:creator>Sarah J. Torbert</dc:creator>
  <cp:lastModifiedBy>Sarah J. Torbert</cp:lastModifiedBy>
  <cp:revision>36</cp:revision>
  <dcterms:created xsi:type="dcterms:W3CDTF">2018-01-11T17:39:13Z</dcterms:created>
  <dcterms:modified xsi:type="dcterms:W3CDTF">2024-03-20T01:14:39Z</dcterms:modified>
</cp:coreProperties>
</file>