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7" r:id="rId17"/>
    <p:sldId id="272" r:id="rId18"/>
    <p:sldId id="273" r:id="rId19"/>
    <p:sldId id="274" r:id="rId20"/>
    <p:sldId id="275" r:id="rId21"/>
    <p:sldId id="284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472" autoAdjust="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1A588-AFC8-41DA-924C-A9DCC04E65BF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AD53A-286D-40D0-A1D6-12DF97B07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begin to talk about engaging</a:t>
            </a:r>
            <a:r>
              <a:rPr lang="en-US" baseline="0" dirty="0" smtClean="0"/>
              <a:t> parents in 4-H we need to keep in mind.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Parents are important to the success of 4-H.  Of course we all know this is true, but sometimes we forget just how important they are.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4-H has it’s own language and culture.  For those of us who have been part of the organization for a long time we know the culture well.  It’s important to remember that not everyone does, this is true for many parents.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Parents are going to be involved.  Hopefully this training will help us keep our parents involved in a positive manner.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As we talk throughout this training it is important to remember that parents refers to anyone we know playing that role in a child’s life and that varies for each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AD53A-286D-40D0-A1D6-12DF97B07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yo.edu/4-h/volunteers/_files/additional-trainings/digging-in-form-for-parents.pdf" TargetMode="External"/><Relationship Id="rId2" Type="http://schemas.openxmlformats.org/officeDocument/2006/relationships/hyperlink" Target="http://www.uwyo.edu/4-h/volunteers/_files/additional-trainings/window-of-wor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wyo.edu/4-h/volunteers/_files/additional-trainings/4h-parent-interest-survey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yo.edu/4-h/current-members/_files/policy-wyoming-4h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4-H Parents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Welcome!  While we wait to get started please type your name and county in the chat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Parent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5804"/>
            <a:ext cx="9601200" cy="4341596"/>
          </a:xfrm>
        </p:spPr>
        <p:txBody>
          <a:bodyPr/>
          <a:lstStyle/>
          <a:p>
            <a:r>
              <a:rPr lang="en-US" dirty="0" smtClean="0"/>
              <a:t>Gain their trust, find out more about them by talking to them.</a:t>
            </a:r>
          </a:p>
          <a:p>
            <a:r>
              <a:rPr lang="en-US" dirty="0" smtClean="0"/>
              <a:t>Survey parents to see where they might like to help.</a:t>
            </a:r>
          </a:p>
          <a:p>
            <a:pPr lvl="1"/>
            <a:r>
              <a:rPr lang="en-US" dirty="0" smtClean="0">
                <a:hlinkClick r:id="rId2"/>
              </a:rPr>
              <a:t>Window of Work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Dig-In Form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4-H Parent Interest Survey</a:t>
            </a:r>
            <a:endParaRPr lang="en-US" dirty="0" smtClean="0"/>
          </a:p>
          <a:p>
            <a:r>
              <a:rPr lang="en-US" dirty="0" smtClean="0"/>
              <a:t>Communicate, and communicate how you will communicate.</a:t>
            </a:r>
          </a:p>
          <a:p>
            <a:r>
              <a:rPr lang="en-US" dirty="0" smtClean="0"/>
              <a:t>Be specific about the requests that you make of parents, including the task and time commitment.</a:t>
            </a:r>
          </a:p>
          <a:p>
            <a:r>
              <a:rPr lang="en-US" dirty="0" smtClean="0"/>
              <a:t>Create a Family Buddy system.</a:t>
            </a:r>
          </a:p>
          <a:p>
            <a:r>
              <a:rPr lang="en-US" dirty="0" smtClean="0"/>
              <a:t>Be up front about costs of 4-H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Parent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5804"/>
            <a:ext cx="9601200" cy="4341596"/>
          </a:xfrm>
        </p:spPr>
        <p:txBody>
          <a:bodyPr/>
          <a:lstStyle/>
          <a:p>
            <a:r>
              <a:rPr lang="en-US" dirty="0" smtClean="0"/>
              <a:t>Host a parent meeting, have activities planned for kids while you talk to parents.</a:t>
            </a:r>
          </a:p>
          <a:p>
            <a:r>
              <a:rPr lang="en-US" dirty="0" smtClean="0"/>
              <a:t>Lead a Family 4-H Scavenger Hunt.  Hunt through the website, newsletter, and your local club.</a:t>
            </a:r>
          </a:p>
          <a:p>
            <a:r>
              <a:rPr lang="en-US" dirty="0" smtClean="0"/>
              <a:t>Establish expectations.</a:t>
            </a:r>
          </a:p>
          <a:p>
            <a:r>
              <a:rPr lang="en-US" dirty="0" smtClean="0"/>
              <a:t>Recognize member and parents.</a:t>
            </a:r>
          </a:p>
          <a:p>
            <a:r>
              <a:rPr lang="en-US" dirty="0" smtClean="0"/>
              <a:t>Explain 4-H, don’t assume that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everyone knows what you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are talking about.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8508" t="20915" r="55571" b="20727"/>
          <a:stretch/>
        </p:blipFill>
        <p:spPr bwMode="auto">
          <a:xfrm>
            <a:off x="5787009" y="2739820"/>
            <a:ext cx="5975745" cy="3082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3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needs to be included in a parent meeting?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think about this question and if you have any ideas please type them in the chat box or share them with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0342"/>
          </a:xfrm>
        </p:spPr>
        <p:txBody>
          <a:bodyPr/>
          <a:lstStyle/>
          <a:p>
            <a:r>
              <a:rPr lang="en-US" dirty="0" smtClean="0"/>
              <a:t>Hosting a Parent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6625"/>
            <a:ext cx="9601200" cy="4330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4-H?</a:t>
            </a:r>
          </a:p>
          <a:p>
            <a:pPr lvl="1"/>
            <a:r>
              <a:rPr lang="en-US" dirty="0" smtClean="0"/>
              <a:t>Use the first two pages of the </a:t>
            </a:r>
            <a:r>
              <a:rPr lang="en-US" dirty="0" smtClean="0">
                <a:hlinkClick r:id="rId2"/>
              </a:rPr>
              <a:t>Wyoming 4-H Policy Manual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Mission</a:t>
            </a:r>
          </a:p>
          <a:p>
            <a:pPr lvl="2"/>
            <a:r>
              <a:rPr lang="en-US" dirty="0" smtClean="0"/>
              <a:t>Vision</a:t>
            </a:r>
          </a:p>
          <a:p>
            <a:pPr lvl="2"/>
            <a:r>
              <a:rPr lang="en-US" dirty="0" smtClean="0"/>
              <a:t>Values</a:t>
            </a:r>
          </a:p>
          <a:p>
            <a:pPr lvl="2"/>
            <a:r>
              <a:rPr lang="en-US" dirty="0" smtClean="0"/>
              <a:t>Youth Experience</a:t>
            </a:r>
          </a:p>
          <a:p>
            <a:r>
              <a:rPr lang="en-US" dirty="0" smtClean="0"/>
              <a:t>The 4-H Family Tree</a:t>
            </a:r>
          </a:p>
          <a:p>
            <a:pPr lvl="1"/>
            <a:r>
              <a:rPr lang="en-US" dirty="0" smtClean="0"/>
              <a:t>USDA, State 4-H Office, Local Extension Office (4-H Educator), County Program, Club Program (members, volunteers, parents)</a:t>
            </a:r>
          </a:p>
          <a:p>
            <a:r>
              <a:rPr lang="en-US" dirty="0" smtClean="0"/>
              <a:t>Nuts and Bolts</a:t>
            </a:r>
          </a:p>
          <a:p>
            <a:pPr lvl="1"/>
            <a:r>
              <a:rPr lang="en-US" dirty="0" smtClean="0"/>
              <a:t>Where to find answers.</a:t>
            </a:r>
          </a:p>
          <a:p>
            <a:pPr lvl="1"/>
            <a:r>
              <a:rPr lang="en-US" dirty="0" smtClean="0"/>
              <a:t>General guidelines and procedures</a:t>
            </a:r>
          </a:p>
          <a:p>
            <a:pPr lvl="2"/>
            <a:r>
              <a:rPr lang="en-US" dirty="0" smtClean="0"/>
              <a:t>Might be best to approach this as a 4-H year, have calendars for each family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0342"/>
          </a:xfrm>
        </p:spPr>
        <p:txBody>
          <a:bodyPr/>
          <a:lstStyle/>
          <a:p>
            <a:r>
              <a:rPr lang="en-US" dirty="0" smtClean="0"/>
              <a:t>Hosting a Parent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6625"/>
            <a:ext cx="9601200" cy="4330775"/>
          </a:xfrm>
        </p:spPr>
        <p:txBody>
          <a:bodyPr>
            <a:normAutofit/>
          </a:bodyPr>
          <a:lstStyle/>
          <a:p>
            <a:r>
              <a:rPr lang="en-US" dirty="0" smtClean="0"/>
              <a:t>4-H is a Family Affair</a:t>
            </a:r>
          </a:p>
          <a:p>
            <a:pPr lvl="1"/>
            <a:r>
              <a:rPr lang="en-US" dirty="0" smtClean="0"/>
              <a:t>Introduce expectations of club and parents		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Address methods that club uses to communicate</a:t>
            </a:r>
          </a:p>
          <a:p>
            <a:pPr lvl="1"/>
            <a:r>
              <a:rPr lang="en-US" dirty="0" smtClean="0"/>
              <a:t>Look at how county communicates</a:t>
            </a:r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Talk about projects offered by club</a:t>
            </a:r>
          </a:p>
          <a:p>
            <a:pPr lvl="2"/>
            <a:r>
              <a:rPr lang="en-US" dirty="0" smtClean="0"/>
              <a:t>What responsibilities does the project leader have?</a:t>
            </a:r>
          </a:p>
          <a:p>
            <a:pPr lvl="2"/>
            <a:r>
              <a:rPr lang="en-US" dirty="0" smtClean="0"/>
              <a:t>What responsibilities does the 4-H family have?</a:t>
            </a:r>
          </a:p>
          <a:p>
            <a:pPr lvl="1"/>
            <a:r>
              <a:rPr lang="en-US" dirty="0" smtClean="0"/>
              <a:t>Talk about projects offered by county</a:t>
            </a:r>
          </a:p>
          <a:p>
            <a:pPr lvl="1"/>
            <a:r>
              <a:rPr lang="en-US" dirty="0" smtClean="0"/>
              <a:t>Address what to do if child is enrolled in a project without a leader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0342"/>
          </a:xfrm>
        </p:spPr>
        <p:txBody>
          <a:bodyPr/>
          <a:lstStyle/>
          <a:p>
            <a:r>
              <a:rPr lang="en-US" dirty="0" smtClean="0"/>
              <a:t>Hosting a Parent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6625"/>
            <a:ext cx="9601200" cy="4330775"/>
          </a:xfrm>
        </p:spPr>
        <p:txBody>
          <a:bodyPr>
            <a:normAutofit/>
          </a:bodyPr>
          <a:lstStyle/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What can/will the child be able to do as part of the club?</a:t>
            </a:r>
          </a:p>
          <a:p>
            <a:pPr lvl="1"/>
            <a:r>
              <a:rPr lang="en-US" dirty="0" smtClean="0"/>
              <a:t>What can/will the child be able to do as part of the county?</a:t>
            </a:r>
          </a:p>
          <a:p>
            <a:pPr lvl="1"/>
            <a:r>
              <a:rPr lang="en-US" dirty="0" smtClean="0"/>
              <a:t>What other opportunities exist?		</a:t>
            </a:r>
          </a:p>
          <a:p>
            <a:r>
              <a:rPr lang="en-US" dirty="0" smtClean="0"/>
              <a:t>Club Procedures</a:t>
            </a:r>
          </a:p>
          <a:p>
            <a:pPr lvl="1"/>
            <a:r>
              <a:rPr lang="en-US" dirty="0" smtClean="0"/>
              <a:t>What do your by-laws say?</a:t>
            </a:r>
          </a:p>
          <a:p>
            <a:pPr lvl="1"/>
            <a:r>
              <a:rPr lang="en-US" dirty="0" smtClean="0"/>
              <a:t>Parent testimonials</a:t>
            </a:r>
          </a:p>
          <a:p>
            <a:r>
              <a:rPr lang="en-US" dirty="0" smtClean="0"/>
              <a:t>Other?</a:t>
            </a:r>
          </a:p>
          <a:p>
            <a:pPr marL="530352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237687"/>
            <a:ext cx="3855720" cy="2157884"/>
          </a:xfrm>
        </p:spPr>
        <p:txBody>
          <a:bodyPr/>
          <a:lstStyle/>
          <a:p>
            <a:pPr algn="ctr"/>
            <a:r>
              <a:rPr lang="en-US" sz="6600" dirty="0" smtClean="0"/>
              <a:t>4-H Family Scavenger Hunt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1" y="280002"/>
            <a:ext cx="4943350" cy="63972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expectations should parents have of the club leader?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think about this question and if you have any ideas please type them in the chat box or share them with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840004"/>
          </a:xfrm>
        </p:spPr>
        <p:txBody>
          <a:bodyPr/>
          <a:lstStyle/>
          <a:p>
            <a:r>
              <a:rPr lang="en-US" dirty="0" smtClean="0"/>
              <a:t>Parents can expect a club leader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9089"/>
            <a:ext cx="9601200" cy="4298311"/>
          </a:xfrm>
        </p:spPr>
        <p:txBody>
          <a:bodyPr>
            <a:normAutofit/>
          </a:bodyPr>
          <a:lstStyle/>
          <a:p>
            <a:r>
              <a:rPr lang="en-US" dirty="0" smtClean="0"/>
              <a:t>Answer questions, and if they don’t know the answer help the parents to find the right person to ask.</a:t>
            </a:r>
          </a:p>
          <a:p>
            <a:r>
              <a:rPr lang="en-US" dirty="0" smtClean="0"/>
              <a:t>Distribute any paperwork in a timely fashion (fair entry, enrollment, calendar, etc.)</a:t>
            </a:r>
          </a:p>
          <a:p>
            <a:r>
              <a:rPr lang="en-US" dirty="0" smtClean="0"/>
              <a:t>Communicate meeting and activity schedule.</a:t>
            </a:r>
          </a:p>
          <a:p>
            <a:r>
              <a:rPr lang="en-US" dirty="0" smtClean="0"/>
              <a:t>Communicate how they are communicating.</a:t>
            </a:r>
          </a:p>
          <a:p>
            <a:r>
              <a:rPr lang="en-US" dirty="0" smtClean="0"/>
              <a:t>Be kind, helpful, and have a positive attitude.  Treat all 4-H families with respect.</a:t>
            </a:r>
          </a:p>
          <a:p>
            <a:r>
              <a:rPr lang="en-US" dirty="0" smtClean="0"/>
              <a:t>Encourage members to do their best.</a:t>
            </a:r>
          </a:p>
          <a:p>
            <a:r>
              <a:rPr lang="en-US" dirty="0" smtClean="0"/>
              <a:t>Be prepared for the meeting, show up on time, have what is needed for the meeting.</a:t>
            </a:r>
          </a:p>
          <a:p>
            <a:r>
              <a:rPr lang="en-US" dirty="0" smtClean="0"/>
              <a:t>Allow club officers to run the meeting and gain leadership skills.</a:t>
            </a:r>
          </a:p>
          <a:p>
            <a:r>
              <a:rPr lang="en-US" dirty="0" smtClean="0"/>
              <a:t>Make 4-H fun!</a:t>
            </a:r>
          </a:p>
        </p:txBody>
      </p:sp>
    </p:spTree>
    <p:extLst>
      <p:ext uri="{BB962C8B-B14F-4D97-AF65-F5344CB8AC3E}">
        <p14:creationId xmlns:p14="http://schemas.microsoft.com/office/powerpoint/2010/main" val="6784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840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Parents should NOT expect a club leader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9089"/>
            <a:ext cx="9601200" cy="4298311"/>
          </a:xfrm>
        </p:spPr>
        <p:txBody>
          <a:bodyPr>
            <a:normAutofit/>
          </a:bodyPr>
          <a:lstStyle/>
          <a:p>
            <a:r>
              <a:rPr lang="en-US" dirty="0" smtClean="0"/>
              <a:t>Do members work for them.</a:t>
            </a:r>
          </a:p>
          <a:p>
            <a:r>
              <a:rPr lang="en-US" dirty="0" smtClean="0"/>
              <a:t>Be a babysitter.</a:t>
            </a:r>
          </a:p>
          <a:p>
            <a:r>
              <a:rPr lang="en-US" dirty="0" smtClean="0"/>
              <a:t>Track them down to get them the needed information.</a:t>
            </a:r>
          </a:p>
          <a:p>
            <a:r>
              <a:rPr lang="en-US" dirty="0" smtClean="0"/>
              <a:t>Know everything about 4-H.</a:t>
            </a:r>
          </a:p>
          <a:p>
            <a:r>
              <a:rPr lang="en-US" dirty="0" smtClean="0"/>
              <a:t>Constant remind them what is happening.</a:t>
            </a:r>
          </a:p>
          <a:p>
            <a:r>
              <a:rPr lang="en-US" dirty="0" smtClean="0"/>
              <a:t>Call them about county events or items in the newsletter.</a:t>
            </a:r>
          </a:p>
          <a:p>
            <a:r>
              <a:rPr lang="en-US" dirty="0" smtClean="0"/>
              <a:t>Be perfect.</a:t>
            </a:r>
          </a:p>
        </p:txBody>
      </p:sp>
    </p:spTree>
    <p:extLst>
      <p:ext uri="{BB962C8B-B14F-4D97-AF65-F5344CB8AC3E}">
        <p14:creationId xmlns:p14="http://schemas.microsoft.com/office/powerpoint/2010/main" val="37587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are important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8" y="1477108"/>
            <a:ext cx="3502946" cy="35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club leader should expect from parents: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Encourage their children’s participation.  Make an effort to attend 4-H club meetings and events.</a:t>
            </a:r>
          </a:p>
          <a:p>
            <a:r>
              <a:rPr lang="en-US" dirty="0" smtClean="0"/>
              <a:t>Pick up children on time so leader is not waiting around for you to show up.</a:t>
            </a:r>
          </a:p>
          <a:p>
            <a:r>
              <a:rPr lang="en-US" dirty="0" smtClean="0"/>
              <a:t>Encourage completion of things that they start or volunteer to do.</a:t>
            </a:r>
          </a:p>
          <a:p>
            <a:r>
              <a:rPr lang="en-US" dirty="0" smtClean="0"/>
              <a:t>Help children in making decisions about projects, activities, and volunteering.</a:t>
            </a:r>
          </a:p>
          <a:p>
            <a:r>
              <a:rPr lang="en-US" dirty="0" smtClean="0"/>
              <a:t>Be informed about 4-H, ask questions if you do not know.</a:t>
            </a:r>
          </a:p>
          <a:p>
            <a:r>
              <a:rPr lang="en-US" dirty="0" smtClean="0"/>
              <a:t>Set a good example in sportsmanship.</a:t>
            </a:r>
          </a:p>
          <a:p>
            <a:r>
              <a:rPr lang="en-US" dirty="0" smtClean="0"/>
              <a:t>Support the club in ways they are comfortable.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3289"/>
          </a:xfrm>
        </p:spPr>
        <p:txBody>
          <a:bodyPr/>
          <a:lstStyle/>
          <a:p>
            <a:r>
              <a:rPr lang="en-US" dirty="0" smtClean="0"/>
              <a:t>What club leader expect from members: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4161"/>
            <a:ext cx="9601200" cy="43632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Give a demonstration</a:t>
            </a:r>
          </a:p>
          <a:p>
            <a:r>
              <a:rPr lang="en-US" sz="2800" dirty="0" smtClean="0"/>
              <a:t>Share what is going on in their project meetings</a:t>
            </a:r>
          </a:p>
          <a:p>
            <a:r>
              <a:rPr lang="en-US" sz="2800" dirty="0" smtClean="0"/>
              <a:t>Help younger members</a:t>
            </a:r>
          </a:p>
          <a:p>
            <a:r>
              <a:rPr lang="en-US" sz="2800" dirty="0" smtClean="0"/>
              <a:t>Give ideas and suggestions for club events and activities</a:t>
            </a:r>
          </a:p>
          <a:p>
            <a:r>
              <a:rPr lang="en-US" sz="2800" dirty="0" smtClean="0"/>
              <a:t>Show up when you volunteer to do something or bring something</a:t>
            </a:r>
          </a:p>
          <a:p>
            <a:r>
              <a:rPr lang="en-US" sz="2800" dirty="0" smtClean="0"/>
              <a:t>Attend club meetings</a:t>
            </a:r>
          </a:p>
          <a:p>
            <a:r>
              <a:rPr lang="en-US" sz="2800" dirty="0" smtClean="0"/>
              <a:t>Serve as an officer</a:t>
            </a:r>
          </a:p>
          <a:p>
            <a:r>
              <a:rPr lang="en-US" sz="2800" dirty="0" smtClean="0"/>
              <a:t>Have fun!</a:t>
            </a:r>
          </a:p>
          <a:p>
            <a:r>
              <a:rPr lang="en-US" sz="2800" dirty="0" smtClean="0"/>
              <a:t>Varies based on clubs and club by-laws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Think about having a contract or a handout each year with expectations, no one needs to be surprised or uninformed.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Communicate to EVERYONE how you will communicate, this is key!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Roadblocks:</a:t>
            </a:r>
            <a:br>
              <a:rPr lang="en-US" dirty="0"/>
            </a:br>
            <a:r>
              <a:rPr lang="en-US" dirty="0"/>
              <a:t>What is happening that parents are not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Lack of communication.</a:t>
            </a:r>
          </a:p>
          <a:p>
            <a:r>
              <a:rPr lang="en-US" sz="2800" dirty="0" smtClean="0"/>
              <a:t>Lack of understanding.</a:t>
            </a:r>
            <a:endParaRPr lang="en-US" sz="2800" dirty="0"/>
          </a:p>
          <a:p>
            <a:pPr lvl="1"/>
            <a:r>
              <a:rPr lang="en-US" sz="2800" dirty="0" smtClean="0"/>
              <a:t>Educational value of 4-H</a:t>
            </a:r>
          </a:p>
          <a:p>
            <a:pPr lvl="1"/>
            <a:r>
              <a:rPr lang="en-US" sz="2800" dirty="0" smtClean="0"/>
              <a:t>4-H is a babysitter</a:t>
            </a:r>
          </a:p>
          <a:p>
            <a:r>
              <a:rPr lang="en-US" sz="2800" dirty="0" smtClean="0"/>
              <a:t>Other children at home.</a:t>
            </a:r>
          </a:p>
          <a:p>
            <a:r>
              <a:rPr lang="en-US" sz="2800" dirty="0" smtClean="0"/>
              <a:t>Work schedule.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jobs can parents have in your 4-H club?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think about this question and if you have any ideas please type them in the chat box or share them with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665"/>
          </a:xfrm>
        </p:spPr>
        <p:txBody>
          <a:bodyPr/>
          <a:lstStyle/>
          <a:p>
            <a:r>
              <a:rPr lang="en-US" dirty="0" smtClean="0"/>
              <a:t>Potential Roles of 4-H Parents: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1359"/>
            <a:ext cx="9601200" cy="4466041"/>
          </a:xfrm>
        </p:spPr>
        <p:txBody>
          <a:bodyPr/>
          <a:lstStyle/>
          <a:p>
            <a:r>
              <a:rPr lang="en-US" dirty="0" smtClean="0"/>
              <a:t>Crowd control at 4-H meetings.</a:t>
            </a:r>
          </a:p>
          <a:p>
            <a:r>
              <a:rPr lang="en-US" dirty="0" smtClean="0"/>
              <a:t>Pick up and drop off THEIR kids ON TIME.</a:t>
            </a:r>
          </a:p>
          <a:p>
            <a:r>
              <a:rPr lang="en-US" dirty="0" smtClean="0"/>
              <a:t>Help certified volunteer plan an event.</a:t>
            </a:r>
          </a:p>
          <a:p>
            <a:r>
              <a:rPr lang="en-US" dirty="0" smtClean="0"/>
              <a:t>Guest speaker at a meeting to share their talents with others.</a:t>
            </a:r>
          </a:p>
          <a:p>
            <a:r>
              <a:rPr lang="en-US" dirty="0" smtClean="0"/>
              <a:t>Share ideas for possible future programs.</a:t>
            </a:r>
          </a:p>
          <a:p>
            <a:r>
              <a:rPr lang="en-US" dirty="0" smtClean="0"/>
              <a:t>Find qualified adults to assist with projects or activities.</a:t>
            </a:r>
          </a:p>
          <a:p>
            <a:r>
              <a:rPr lang="en-US" dirty="0" smtClean="0"/>
              <a:t>Serve as a judge for an event.</a:t>
            </a:r>
          </a:p>
          <a:p>
            <a:r>
              <a:rPr lang="en-US" dirty="0" smtClean="0"/>
              <a:t>Promote 4-H to their friends and acquaintances.</a:t>
            </a:r>
          </a:p>
          <a:p>
            <a:r>
              <a:rPr lang="en-US" dirty="0" smtClean="0"/>
              <a:t>Encourage accurate and complete record keeping.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9665"/>
          </a:xfrm>
        </p:spPr>
        <p:txBody>
          <a:bodyPr/>
          <a:lstStyle/>
          <a:p>
            <a:r>
              <a:rPr lang="en-US" dirty="0" smtClean="0"/>
              <a:t>Potential Roles of 4-H Parents: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1359"/>
            <a:ext cx="9601200" cy="50589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Bring snacks.</a:t>
            </a:r>
          </a:p>
          <a:p>
            <a:r>
              <a:rPr lang="en-US" dirty="0" smtClean="0"/>
              <a:t>Help set up the room before the meeting.</a:t>
            </a:r>
          </a:p>
          <a:p>
            <a:r>
              <a:rPr lang="en-US" dirty="0" smtClean="0"/>
              <a:t>Audit the 4-H treasurer’s books.</a:t>
            </a:r>
          </a:p>
          <a:p>
            <a:r>
              <a:rPr lang="en-US" dirty="0" smtClean="0"/>
              <a:t>Maintain the 4-H Facebook page or other social media.</a:t>
            </a:r>
          </a:p>
          <a:p>
            <a:r>
              <a:rPr lang="en-US" dirty="0" smtClean="0"/>
              <a:t>Take photos at 4-H events. </a:t>
            </a:r>
          </a:p>
          <a:p>
            <a:r>
              <a:rPr lang="en-US" dirty="0" smtClean="0"/>
              <a:t>Guide members without doing their projects for them.</a:t>
            </a:r>
          </a:p>
          <a:p>
            <a:r>
              <a:rPr lang="en-US" dirty="0" smtClean="0"/>
              <a:t>Know your calendar and have it with you at meetings so that you do not volunteer to do something when you know that you have a conflict.</a:t>
            </a:r>
          </a:p>
          <a:p>
            <a:r>
              <a:rPr lang="en-US" dirty="0" smtClean="0"/>
              <a:t>Communicate with 4-H club leader when you are unable to make a meeting.</a:t>
            </a:r>
          </a:p>
          <a:p>
            <a:r>
              <a:rPr lang="en-US" dirty="0" smtClean="0"/>
              <a:t>Ask questions.</a:t>
            </a:r>
          </a:p>
          <a:p>
            <a:r>
              <a:rPr lang="en-US" dirty="0" smtClean="0"/>
              <a:t>Become a certified 4-H volunteer.</a:t>
            </a:r>
          </a:p>
          <a:p>
            <a:pPr lvl="1"/>
            <a:r>
              <a:rPr lang="en-US" dirty="0" smtClean="0"/>
              <a:t>Drive others to and from meetings.</a:t>
            </a:r>
          </a:p>
          <a:p>
            <a:pPr lvl="1"/>
            <a:r>
              <a:rPr lang="en-US" dirty="0" smtClean="0"/>
              <a:t>Help with fundraising and other financial matters.</a:t>
            </a:r>
          </a:p>
          <a:p>
            <a:pPr lvl="1"/>
            <a:r>
              <a:rPr lang="en-US" dirty="0" smtClean="0"/>
              <a:t>Work with youth that are not your own to share your talents.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Becoming a Volunteer is not scary, and it is not a life sentence!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commit as much or as little time as you want to the program.</a:t>
            </a:r>
          </a:p>
          <a:p>
            <a:r>
              <a:rPr lang="en-US" dirty="0" smtClean="0"/>
              <a:t>You have medical insurance and liability coverage during 4-H experiences.</a:t>
            </a:r>
          </a:p>
          <a:p>
            <a:r>
              <a:rPr lang="en-US" dirty="0" smtClean="0"/>
              <a:t>You can learn more about positive youth development and use it with your children and other children.</a:t>
            </a:r>
          </a:p>
          <a:p>
            <a:r>
              <a:rPr lang="en-US" dirty="0" smtClean="0"/>
              <a:t>You give back to your community.</a:t>
            </a:r>
          </a:p>
          <a:p>
            <a:r>
              <a:rPr lang="en-US" dirty="0" smtClean="0"/>
              <a:t>You help other you who need caring adults in their lives.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recognize your 4-H parents?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think about this question and if you have any ideas please type them in the chat box or share them with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Recondition of parents is important, make it a priority.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Encourage members to say thank you to parents (and leaders). This can be verbal or written.</a:t>
            </a:r>
          </a:p>
          <a:p>
            <a:r>
              <a:rPr lang="en-US" dirty="0" smtClean="0"/>
              <a:t>Have a “Parent Appreciation Night” with refreshments and entertainment.</a:t>
            </a:r>
          </a:p>
          <a:p>
            <a:r>
              <a:rPr lang="en-US" dirty="0" smtClean="0"/>
              <a:t>Include parents names in 4-H newsletter, social media, and new stories.</a:t>
            </a:r>
          </a:p>
          <a:p>
            <a:r>
              <a:rPr lang="en-US" dirty="0" smtClean="0"/>
              <a:t>Recognize parents at 4-H Achievement program. </a:t>
            </a:r>
          </a:p>
          <a:p>
            <a:r>
              <a:rPr lang="en-US" dirty="0" smtClean="0"/>
              <a:t>During roll call have members complete the following prompt:</a:t>
            </a:r>
          </a:p>
          <a:p>
            <a:pPr lvl="1"/>
            <a:r>
              <a:rPr lang="en-US" dirty="0" smtClean="0"/>
              <a:t>I am proud of my parent because…</a:t>
            </a:r>
          </a:p>
          <a:p>
            <a:pPr lvl="1"/>
            <a:r>
              <a:rPr lang="en-US" dirty="0" smtClean="0"/>
              <a:t>The nicest thing my parent did for me was…</a:t>
            </a:r>
          </a:p>
          <a:p>
            <a:pPr lvl="1"/>
            <a:r>
              <a:rPr lang="en-US" dirty="0" smtClean="0"/>
              <a:t>My parent is great because…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4238" y="4728908"/>
            <a:ext cx="3855720" cy="52167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Even if they say it doesn’t matter, it does!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7540"/>
          </a:xfrm>
        </p:spPr>
        <p:txBody>
          <a:bodyPr/>
          <a:lstStyle/>
          <a:p>
            <a:r>
              <a:rPr lang="en-US" dirty="0" smtClean="0"/>
              <a:t>Tonight’s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9089"/>
            <a:ext cx="9601200" cy="4298311"/>
          </a:xfrm>
        </p:spPr>
        <p:txBody>
          <a:bodyPr>
            <a:noAutofit/>
          </a:bodyPr>
          <a:lstStyle/>
          <a:p>
            <a:r>
              <a:rPr lang="en-US" sz="2800" dirty="0" smtClean="0"/>
              <a:t>Benefits of positive parent involvement in 4-H clubs, projects, and activities.</a:t>
            </a:r>
          </a:p>
          <a:p>
            <a:r>
              <a:rPr lang="en-US" sz="2800" dirty="0" smtClean="0"/>
              <a:t>Gaining parent support.</a:t>
            </a:r>
          </a:p>
          <a:p>
            <a:r>
              <a:rPr lang="en-US" sz="2800" dirty="0" smtClean="0"/>
              <a:t>Potential parent roles.</a:t>
            </a:r>
          </a:p>
          <a:p>
            <a:r>
              <a:rPr lang="en-US" sz="2800" dirty="0" smtClean="0"/>
              <a:t>Expectations parents have and expectation we have for parents.</a:t>
            </a:r>
          </a:p>
          <a:p>
            <a:r>
              <a:rPr lang="en-US" sz="2800" dirty="0" smtClean="0"/>
              <a:t>How do we recognize the contributions of parents to the program.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865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5414"/>
          </a:xfrm>
        </p:spPr>
        <p:txBody>
          <a:bodyPr/>
          <a:lstStyle/>
          <a:p>
            <a:r>
              <a:rPr lang="en-US" dirty="0" smtClean="0"/>
              <a:t>More ways to recognize parents: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17591"/>
            <a:ext cx="9601200" cy="4449809"/>
          </a:xfrm>
        </p:spPr>
        <p:txBody>
          <a:bodyPr/>
          <a:lstStyle/>
          <a:p>
            <a:r>
              <a:rPr lang="en-US" dirty="0" smtClean="0"/>
              <a:t>Hold a special family club events – cook-out, share the fun night, campout, canoe trip, talent event, holiday parties, etc.</a:t>
            </a:r>
          </a:p>
          <a:p>
            <a:r>
              <a:rPr lang="en-US" dirty="0" smtClean="0"/>
              <a:t>Provide child care services for younger children while parents help with the event.</a:t>
            </a:r>
          </a:p>
          <a:p>
            <a:r>
              <a:rPr lang="en-US" dirty="0" smtClean="0"/>
              <a:t>Have a babysitting night so parents can go out.</a:t>
            </a:r>
          </a:p>
          <a:p>
            <a:r>
              <a:rPr lang="en-US" dirty="0" smtClean="0"/>
              <a:t>Arrange discount coupons for local businesses for parents that help.</a:t>
            </a:r>
          </a:p>
          <a:p>
            <a:r>
              <a:rPr lang="en-US" dirty="0" smtClean="0"/>
              <a:t>Write thank you note, mail card, send e-mails to express appreciation to parents.</a:t>
            </a:r>
          </a:p>
          <a:p>
            <a:r>
              <a:rPr lang="en-US" dirty="0" smtClean="0"/>
              <a:t>Make plaques or certificates for parents who help.</a:t>
            </a:r>
          </a:p>
          <a:p>
            <a:r>
              <a:rPr lang="en-US" dirty="0" smtClean="0"/>
              <a:t>Make a personalized phone call to thank a parent who has helped with a program or project.</a:t>
            </a:r>
          </a:p>
          <a:p>
            <a:r>
              <a:rPr lang="en-US" dirty="0" smtClean="0"/>
              <a:t>Have a parent honored guest at a club meeting.</a:t>
            </a:r>
          </a:p>
        </p:txBody>
      </p:sp>
    </p:spTree>
    <p:extLst>
      <p:ext uri="{BB962C8B-B14F-4D97-AF65-F5344CB8AC3E}">
        <p14:creationId xmlns:p14="http://schemas.microsoft.com/office/powerpoint/2010/main" val="176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696474"/>
            <a:ext cx="8361229" cy="402860"/>
          </a:xfrm>
        </p:spPr>
        <p:txBody>
          <a:bodyPr/>
          <a:lstStyle/>
          <a:p>
            <a:r>
              <a:rPr lang="en-US" sz="6600" dirty="0" smtClean="0"/>
              <a:t>4-H Parents Pledge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2857" y="1897904"/>
            <a:ext cx="9290087" cy="348987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/>
              <a:t>I pledge my…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2400" b="1" dirty="0" smtClean="0"/>
              <a:t>HEAD</a:t>
            </a:r>
            <a:r>
              <a:rPr lang="en-US" sz="1600" dirty="0" smtClean="0"/>
              <a:t> to give my children information I can, to help them see things clearly and to make wise decisions.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2400" b="1" dirty="0" smtClean="0"/>
              <a:t>HEART</a:t>
            </a:r>
            <a:r>
              <a:rPr lang="en-US" sz="1600" dirty="0" smtClean="0"/>
              <a:t> to encourage and support my child no matter whether they have successes or disappointments.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2400" b="1" dirty="0" smtClean="0"/>
              <a:t>HANDS</a:t>
            </a:r>
            <a:r>
              <a:rPr lang="en-US" sz="1600" dirty="0" smtClean="0"/>
              <a:t> to help my child’s club; if I cannot be a volunteer, I can help in many equally important ways.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2400" b="1" dirty="0" smtClean="0"/>
              <a:t>HEALTH</a:t>
            </a:r>
            <a:r>
              <a:rPr lang="en-US" sz="1600" dirty="0" smtClean="0"/>
              <a:t> to keep my child strong, and well for a better world through 4-H.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/>
              <a:t>F</a:t>
            </a:r>
            <a:r>
              <a:rPr lang="en-US" sz="1600" dirty="0" smtClean="0"/>
              <a:t>or my child’s club, our community, our country, and our world.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18" y="4777727"/>
            <a:ext cx="2250828" cy="7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2433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have not already be sure to type your name and county in the chat box.  If you are watch a recording of this training please contact your local Extension Office to let them know you have completed this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Upcoming Learning Opportunities: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Leadermete</a:t>
            </a:r>
            <a:r>
              <a:rPr lang="en-US" dirty="0" smtClean="0"/>
              <a:t> in Utah – Utah 4-H is inviting Wyoming 4-H leaders to their annual Leader Conference, March 14-16 in Davis County (just north of Salt Lake).  Cost is $65.00 per person.  This is refundable by the State 4-H Office if you go.  You are responsible for lodging and transportation.</a:t>
            </a:r>
          </a:p>
          <a:p>
            <a:r>
              <a:rPr lang="en-US" dirty="0" smtClean="0"/>
              <a:t>4-H Volunteer Conference in Georgia – Rock Eagle 4-H Center September 26-29.  Cost is $325, includes all meals, lodging, and conference events.  Additional transportation costs.</a:t>
            </a:r>
          </a:p>
          <a:p>
            <a:r>
              <a:rPr lang="en-US" dirty="0" smtClean="0"/>
              <a:t>Treasurer / Club Leader Training – February 28</a:t>
            </a:r>
            <a:r>
              <a:rPr lang="en-US" baseline="30000" dirty="0" smtClean="0"/>
              <a:t>th</a:t>
            </a:r>
            <a:r>
              <a:rPr lang="en-US" dirty="0" smtClean="0"/>
              <a:t> at 6:30 pm via Zoom</a:t>
            </a:r>
          </a:p>
          <a:p>
            <a:r>
              <a:rPr lang="en-US" dirty="0" smtClean="0"/>
              <a:t>Organizing Club Meetings – February 26</a:t>
            </a:r>
            <a:r>
              <a:rPr lang="en-US" baseline="30000" dirty="0" smtClean="0"/>
              <a:t>th</a:t>
            </a:r>
            <a:r>
              <a:rPr lang="en-US" dirty="0" smtClean="0"/>
              <a:t> at 6:30 pm via Zoom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benefits of positive parents involvement in 4-H?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think about this question and if you have any ideas please type them in the chat box or share them with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2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4-H members: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4017"/>
            <a:ext cx="9601200" cy="42333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Members are able to participate in a common interest with their parent, helping 4-H to be a family affair.</a:t>
            </a:r>
          </a:p>
          <a:p>
            <a:r>
              <a:rPr lang="en-US" sz="2800" dirty="0" smtClean="0"/>
              <a:t>Members receive more individualized attention and guidance.</a:t>
            </a:r>
          </a:p>
          <a:p>
            <a:r>
              <a:rPr lang="en-US" sz="2800" dirty="0" smtClean="0"/>
              <a:t>Members mimic their parent’s positive enthusiasm for 4-H.</a:t>
            </a:r>
          </a:p>
          <a:p>
            <a:r>
              <a:rPr lang="en-US" sz="2800" dirty="0" smtClean="0"/>
              <a:t>Messages don’t get lost in translation from club meeting or activity to home.</a:t>
            </a:r>
          </a:p>
        </p:txBody>
      </p:sp>
    </p:spTree>
    <p:extLst>
      <p:ext uri="{BB962C8B-B14F-4D97-AF65-F5344CB8AC3E}">
        <p14:creationId xmlns:p14="http://schemas.microsoft.com/office/powerpoint/2010/main" val="24419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parents: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4017"/>
            <a:ext cx="9601200" cy="42333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Parents help children learn and grow.</a:t>
            </a:r>
          </a:p>
          <a:p>
            <a:r>
              <a:rPr lang="en-US" sz="2800" dirty="0" smtClean="0"/>
              <a:t>Parents share experiences with their children.</a:t>
            </a:r>
          </a:p>
          <a:p>
            <a:r>
              <a:rPr lang="en-US" sz="2800" dirty="0" smtClean="0"/>
              <a:t>Parents can improve relationships with their children.</a:t>
            </a:r>
          </a:p>
          <a:p>
            <a:r>
              <a:rPr lang="en-US" sz="2800" dirty="0" smtClean="0"/>
              <a:t>Parents make a contribution to youth in their community.</a:t>
            </a:r>
          </a:p>
          <a:p>
            <a:r>
              <a:rPr lang="en-US" sz="2800" dirty="0" smtClean="0"/>
              <a:t>Parents can make new friends.</a:t>
            </a:r>
          </a:p>
          <a:p>
            <a:r>
              <a:rPr lang="en-US" sz="2800" dirty="0" smtClean="0"/>
              <a:t>Parents can know their children’s friends.</a:t>
            </a:r>
          </a:p>
        </p:txBody>
      </p:sp>
    </p:spTree>
    <p:extLst>
      <p:ext uri="{BB962C8B-B14F-4D97-AF65-F5344CB8AC3E}">
        <p14:creationId xmlns:p14="http://schemas.microsoft.com/office/powerpoint/2010/main" val="38251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you, the 4-H Volunteer: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4017"/>
            <a:ext cx="9601200" cy="42333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Delegate jobs and responsibilities.</a:t>
            </a:r>
          </a:p>
          <a:p>
            <a:r>
              <a:rPr lang="en-US" sz="2800" dirty="0" smtClean="0"/>
              <a:t>Reach each member with an additional positive adult.</a:t>
            </a:r>
          </a:p>
          <a:p>
            <a:r>
              <a:rPr lang="en-US" sz="2800" dirty="0" smtClean="0"/>
              <a:t>Satisfaction from watching parent and child relationship grow.</a:t>
            </a:r>
          </a:p>
        </p:txBody>
      </p:sp>
    </p:spTree>
    <p:extLst>
      <p:ext uri="{BB962C8B-B14F-4D97-AF65-F5344CB8AC3E}">
        <p14:creationId xmlns:p14="http://schemas.microsoft.com/office/powerpoint/2010/main" val="9134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gain parent support?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think about this question and if you have any ideas please type them in the chat box or share them with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kingchristiancom.ipage.com/wc/wp-content/uploads/2012/08/Need-Help-Just-Ask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r="19034"/>
          <a:stretch/>
        </p:blipFill>
        <p:spPr bwMode="auto">
          <a:xfrm>
            <a:off x="994226" y="1579910"/>
            <a:ext cx="10825385" cy="25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227</TotalTime>
  <Words>1998</Words>
  <Application>Microsoft Office PowerPoint</Application>
  <PresentationFormat>Widescreen</PresentationFormat>
  <Paragraphs>211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Franklin Gothic Book</vt:lpstr>
      <vt:lpstr>Crop</vt:lpstr>
      <vt:lpstr>Engaging 4-H Parents</vt:lpstr>
      <vt:lpstr>Parents are important</vt:lpstr>
      <vt:lpstr>Tonight’s Agenda</vt:lpstr>
      <vt:lpstr>What are the benefits of positive parents involvement in 4-H?</vt:lpstr>
      <vt:lpstr>Benefits to 4-H members:</vt:lpstr>
      <vt:lpstr>Benefits to parents:</vt:lpstr>
      <vt:lpstr>Benefits to you, the 4-H Volunteer:</vt:lpstr>
      <vt:lpstr>How do we gain parent support?</vt:lpstr>
      <vt:lpstr>PowerPoint Presentation</vt:lpstr>
      <vt:lpstr>Gaining Parent Support</vt:lpstr>
      <vt:lpstr>Gaining Parent Support</vt:lpstr>
      <vt:lpstr>What needs to be included in a parent meeting?</vt:lpstr>
      <vt:lpstr>Hosting a Parent Meeting</vt:lpstr>
      <vt:lpstr>Hosting a Parent Meeting</vt:lpstr>
      <vt:lpstr>Hosting a Parent Meeting</vt:lpstr>
      <vt:lpstr>4-H Family Scavenger Hunt</vt:lpstr>
      <vt:lpstr>What expectations should parents have of the club leader?</vt:lpstr>
      <vt:lpstr>Parents can expect a club leader to:</vt:lpstr>
      <vt:lpstr>Parents should NOT expect a club leader to:</vt:lpstr>
      <vt:lpstr>What a club leader should expect from parents:</vt:lpstr>
      <vt:lpstr>What club leader expect from members:</vt:lpstr>
      <vt:lpstr>Think about having a contract or a handout each year with expectations, no one needs to be surprised or uninformed.</vt:lpstr>
      <vt:lpstr>Roadblocks: What is happening that parents are not engaged?</vt:lpstr>
      <vt:lpstr>What jobs can parents have in your 4-H club?</vt:lpstr>
      <vt:lpstr>Potential Roles of 4-H Parents:</vt:lpstr>
      <vt:lpstr>Potential Roles of 4-H Parents:</vt:lpstr>
      <vt:lpstr>Becoming a Volunteer is not scary, and it is not a life sentence!</vt:lpstr>
      <vt:lpstr>How can you recognize your 4-H parents?</vt:lpstr>
      <vt:lpstr>Recondition of parents is important, make it a priority. </vt:lpstr>
      <vt:lpstr>More ways to recognize parents:</vt:lpstr>
      <vt:lpstr>4-H Parents Pledge</vt:lpstr>
      <vt:lpstr>Questions or Comments?</vt:lpstr>
      <vt:lpstr>Additional Upcoming Learning Opportunities: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4-H Parents</dc:title>
  <dc:creator>Sarah J. Torbert</dc:creator>
  <cp:lastModifiedBy>Karen Elizabeth Allison</cp:lastModifiedBy>
  <cp:revision>19</cp:revision>
  <dcterms:created xsi:type="dcterms:W3CDTF">2019-01-24T20:14:57Z</dcterms:created>
  <dcterms:modified xsi:type="dcterms:W3CDTF">2019-01-30T16:46:54Z</dcterms:modified>
</cp:coreProperties>
</file>