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4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4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9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0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7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1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5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5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6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2E4BE-03FD-4AD6-A37B-985E5094BD1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D490A-FD0C-4E50-A9BC-9DD935E3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5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874" y="397164"/>
            <a:ext cx="11009744" cy="57246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IDEA</a:t>
            </a:r>
            <a:endParaRPr lang="en-US" sz="3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292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929" y="1874982"/>
            <a:ext cx="11009744" cy="28161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77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Discussion</a:t>
            </a:r>
            <a:endParaRPr lang="en-US" sz="177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361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782" y="1376218"/>
            <a:ext cx="11961091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MOTION</a:t>
            </a:r>
            <a:endParaRPr lang="en-US" sz="2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18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909" y="0"/>
            <a:ext cx="11961091" cy="66171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1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 MOVE that…</a:t>
            </a:r>
            <a:endParaRPr lang="en-US" sz="21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11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874" y="397164"/>
            <a:ext cx="11009744" cy="57246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VOTE</a:t>
            </a:r>
            <a:endParaRPr lang="en-US" sz="3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326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874" y="397164"/>
            <a:ext cx="11009744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All in Favor…</a:t>
            </a:r>
            <a:endParaRPr lang="en-US" sz="20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217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874" y="397164"/>
            <a:ext cx="11009744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7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All Opposed…</a:t>
            </a:r>
            <a:endParaRPr lang="en-US" sz="167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288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J. Torbert</dc:creator>
  <cp:lastModifiedBy>Sarah J. Torbert</cp:lastModifiedBy>
  <cp:revision>2</cp:revision>
  <dcterms:created xsi:type="dcterms:W3CDTF">2018-01-24T22:53:09Z</dcterms:created>
  <dcterms:modified xsi:type="dcterms:W3CDTF">2018-01-24T22:54:32Z</dcterms:modified>
</cp:coreProperties>
</file>