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6" r:id="rId1"/>
  </p:sldMasterIdLst>
  <p:notesMasterIdLst>
    <p:notesMasterId r:id="rId23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309" r:id="rId11"/>
    <p:sldId id="259" r:id="rId12"/>
    <p:sldId id="273" r:id="rId13"/>
    <p:sldId id="274" r:id="rId14"/>
    <p:sldId id="270" r:id="rId15"/>
    <p:sldId id="271" r:id="rId16"/>
    <p:sldId id="277" r:id="rId17"/>
    <p:sldId id="272" r:id="rId18"/>
    <p:sldId id="267" r:id="rId19"/>
    <p:sldId id="268" r:id="rId20"/>
    <p:sldId id="310" r:id="rId21"/>
    <p:sldId id="30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J. Torbert" initials="SJT" lastIdx="1" clrIdx="0">
    <p:extLst>
      <p:ext uri="{19B8F6BF-5375-455C-9EA6-DF929625EA0E}">
        <p15:presenceInfo xmlns:p15="http://schemas.microsoft.com/office/powerpoint/2012/main" userId="Sarah J. Torber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4-18T14:03:02.449" idx="1">
    <p:pos x="4112" y="27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F924F-E179-4500-89E1-F06E6E2F5282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171AD-16DA-4750-B3A3-B1B71EA8D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4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757378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32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0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01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51363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69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46842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02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46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BE4249-C0D0-4B06-8692-E8BB871AF643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761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2B0DB6-F5C7-45FB-8CF3-31B45F9C2DAC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7638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661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oces.okstate.edu/sedistrict/educators-only/protected/4-h-resources/4-h-times-newsletters/learningmodelquestions.pdf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tension.iastate.edu/hancock/sites/www.extension.iastate.edu/files/hancock/setting%204-H%20goals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3001818"/>
            <a:ext cx="8991600" cy="1609344"/>
          </a:xfrm>
        </p:spPr>
        <p:txBody>
          <a:bodyPr>
            <a:noAutofit/>
          </a:bodyPr>
          <a:lstStyle/>
          <a:p>
            <a:r>
              <a:rPr lang="en-US" sz="8000" dirty="0" smtClean="0"/>
              <a:t>Helping </a:t>
            </a:r>
            <a:r>
              <a:rPr lang="en-US" sz="8000" dirty="0" err="1" smtClean="0"/>
              <a:t>YOuth</a:t>
            </a:r>
            <a:r>
              <a:rPr lang="en-US" sz="8000" dirty="0" smtClean="0"/>
              <a:t> with Record Books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879017"/>
            <a:ext cx="6801612" cy="81058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While you wait for the meeting to start please type your name and county in the chat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05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Wyoming 4-H Experience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673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keep records?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Record keeping is a valuable life skill.</a:t>
            </a:r>
          </a:p>
          <a:p>
            <a:r>
              <a:rPr lang="en-US" sz="2800" dirty="0" smtClean="0"/>
              <a:t>Records can be used to complete future applications (scholarship, job, school clubs, </a:t>
            </a:r>
            <a:r>
              <a:rPr lang="en-US" sz="2800" dirty="0" err="1" smtClean="0"/>
              <a:t>etc</a:t>
            </a:r>
            <a:r>
              <a:rPr lang="en-US" sz="2800" dirty="0" smtClean="0"/>
              <a:t>).</a:t>
            </a:r>
          </a:p>
          <a:p>
            <a:r>
              <a:rPr lang="en-US" sz="2800" dirty="0" smtClean="0"/>
              <a:t>Can serve as a great reminder of positive 4-H experiences.</a:t>
            </a:r>
          </a:p>
          <a:p>
            <a:r>
              <a:rPr lang="en-US" sz="2800" dirty="0" smtClean="0"/>
              <a:t>Allows for participation, peer competition, achieving standards of excellence, and progress toward set goals.</a:t>
            </a:r>
          </a:p>
          <a:p>
            <a:r>
              <a:rPr lang="en-US" sz="2800" dirty="0" smtClean="0"/>
              <a:t>Honors Club membership.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8377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217" y="290203"/>
            <a:ext cx="6303342" cy="6303342"/>
          </a:xfrm>
        </p:spPr>
      </p:pic>
    </p:spTree>
    <p:extLst>
      <p:ext uri="{BB962C8B-B14F-4D97-AF65-F5344CB8AC3E}">
        <p14:creationId xmlns:p14="http://schemas.microsoft.com/office/powerpoint/2010/main" val="1842498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94" y="43286"/>
            <a:ext cx="638114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796463" y="1263316"/>
            <a:ext cx="36335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hlinkClick r:id="rId3"/>
            </a:endParaRPr>
          </a:p>
          <a:p>
            <a:endParaRPr lang="en-US" dirty="0">
              <a:hlinkClick r:id="rId3"/>
            </a:endParaRP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oces.okstate.edu/sedistrict/educators-only/protected/4-h-resources/4-h-times-newsletters/learningmodelquestions.pdf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2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290618"/>
            <a:ext cx="7729728" cy="41656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Iowa State has a helpful reference…</a:t>
            </a:r>
          </a:p>
          <a:p>
            <a:pPr lvl="1"/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www.extension.iastate.edu/hancock/sites/www.extension.iastate.edu/files/hancock/setting%204-H%20goals.pdf</a:t>
            </a:r>
            <a:endParaRPr lang="en-US" sz="2400" dirty="0" smtClean="0"/>
          </a:p>
          <a:p>
            <a:r>
              <a:rPr lang="en-US" sz="2800" dirty="0" smtClean="0"/>
              <a:t>Goals need to be</a:t>
            </a:r>
          </a:p>
          <a:p>
            <a:pPr lvl="1"/>
            <a:r>
              <a:rPr lang="en-US" sz="2400" dirty="0" smtClean="0"/>
              <a:t>Specific</a:t>
            </a:r>
          </a:p>
          <a:p>
            <a:pPr lvl="1"/>
            <a:r>
              <a:rPr lang="en-US" sz="2400" dirty="0" smtClean="0"/>
              <a:t>Meet your needs and interests</a:t>
            </a:r>
          </a:p>
          <a:p>
            <a:pPr lvl="1"/>
            <a:r>
              <a:rPr lang="en-US" sz="2400" dirty="0" smtClean="0"/>
              <a:t>Talk about what you want to learn</a:t>
            </a:r>
          </a:p>
          <a:p>
            <a:pPr lvl="1"/>
            <a:r>
              <a:rPr lang="en-US" sz="2400" dirty="0" smtClean="0"/>
              <a:t>Achievable / Achievable in reasonable time frame</a:t>
            </a:r>
          </a:p>
          <a:p>
            <a:pPr lvl="1"/>
            <a:r>
              <a:rPr lang="en-US" sz="2400" dirty="0" smtClean="0"/>
              <a:t>Show progress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567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1708727"/>
            <a:ext cx="7729728" cy="4525818"/>
          </a:xfrm>
        </p:spPr>
        <p:txBody>
          <a:bodyPr>
            <a:normAutofit fontScale="85000" lnSpcReduction="20000"/>
          </a:bodyPr>
          <a:lstStyle/>
          <a:p>
            <a:r>
              <a:rPr lang="en-US" sz="3100" dirty="0" smtClean="0"/>
              <a:t>3 parts</a:t>
            </a:r>
          </a:p>
          <a:p>
            <a:pPr lvl="1"/>
            <a:r>
              <a:rPr lang="en-US" sz="3100" dirty="0" smtClean="0"/>
              <a:t>ACTION – HOW you are going to meet your goal.</a:t>
            </a:r>
          </a:p>
          <a:p>
            <a:pPr lvl="1"/>
            <a:r>
              <a:rPr lang="en-US" sz="3100" dirty="0" smtClean="0"/>
              <a:t>RESULT – WHAT you will do.</a:t>
            </a:r>
          </a:p>
          <a:p>
            <a:pPr lvl="1"/>
            <a:r>
              <a:rPr lang="en-US" sz="3100" dirty="0" smtClean="0"/>
              <a:t>TIMETABLE – WHEN you will do it</a:t>
            </a:r>
          </a:p>
          <a:p>
            <a:r>
              <a:rPr lang="en-US" sz="3100" dirty="0" smtClean="0"/>
              <a:t>The 3 parts make up the Project Plan portion of the portfolio</a:t>
            </a:r>
          </a:p>
          <a:p>
            <a:endParaRPr lang="en-US" sz="3100" dirty="0"/>
          </a:p>
          <a:p>
            <a:r>
              <a:rPr lang="en-US" sz="3100" dirty="0" smtClean="0"/>
              <a:t>TAKE AWAY – Spend time with youth, first or second meeting setting goals.</a:t>
            </a:r>
          </a:p>
          <a:p>
            <a:r>
              <a:rPr lang="en-US" sz="3100" dirty="0" smtClean="0"/>
              <a:t>TAKE AWAY – Spend time with youth at every meeting reviewing goals and their progress toward the goal.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5490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1293" y="363113"/>
            <a:ext cx="7729728" cy="1188720"/>
          </a:xfrm>
        </p:spPr>
        <p:txBody>
          <a:bodyPr/>
          <a:lstStyle/>
          <a:p>
            <a:r>
              <a:rPr lang="en-US" dirty="0" smtClean="0"/>
              <a:t>Ideas for Keeping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1630279"/>
            <a:ext cx="9157300" cy="493677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Notebook with sections.</a:t>
            </a:r>
          </a:p>
          <a:p>
            <a:pPr lvl="1"/>
            <a:r>
              <a:rPr lang="en-US" sz="2400" dirty="0" smtClean="0"/>
              <a:t>Goals – include goals and information from project plan, write each week or month what you have done related to goal.</a:t>
            </a:r>
          </a:p>
          <a:p>
            <a:pPr lvl="1"/>
            <a:r>
              <a:rPr lang="en-US" sz="2400" dirty="0" smtClean="0"/>
              <a:t>Events, Meetings,  Activities – project related and non-project related</a:t>
            </a:r>
          </a:p>
          <a:p>
            <a:pPr lvl="1"/>
            <a:r>
              <a:rPr lang="en-US" sz="2400" dirty="0" smtClean="0"/>
              <a:t>Expense and Income</a:t>
            </a:r>
          </a:p>
          <a:p>
            <a:pPr lvl="1"/>
            <a:r>
              <a:rPr lang="en-US" sz="2400" dirty="0" smtClean="0"/>
              <a:t>Learning – tape a picture of the life skill wheel here, write goals here, include questions from experiential learning model</a:t>
            </a:r>
          </a:p>
          <a:p>
            <a:pPr lvl="1"/>
            <a:r>
              <a:rPr lang="en-US" sz="2400" dirty="0" smtClean="0"/>
              <a:t>Exhibits – talks, shows, fairs, displays, etc.</a:t>
            </a:r>
          </a:p>
          <a:p>
            <a:pPr lvl="1"/>
            <a:r>
              <a:rPr lang="en-US" sz="2400" dirty="0" smtClean="0"/>
              <a:t>Awards – things you earned, maybe have a place to include what project it was for, or if it was not for a project</a:t>
            </a:r>
          </a:p>
          <a:p>
            <a:pPr lvl="1"/>
            <a:r>
              <a:rPr lang="en-US" sz="2400" dirty="0" smtClean="0"/>
              <a:t>Leadership – did you help anyone, did you organize anything</a:t>
            </a:r>
          </a:p>
          <a:p>
            <a:pPr lvl="1"/>
            <a:r>
              <a:rPr lang="en-US" sz="2400" dirty="0" smtClean="0"/>
              <a:t>Community Service – what did you do, who did you do it with, who did you do it for?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8849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1293" y="363113"/>
            <a:ext cx="7729728" cy="1188720"/>
          </a:xfrm>
        </p:spPr>
        <p:txBody>
          <a:bodyPr/>
          <a:lstStyle/>
          <a:p>
            <a:r>
              <a:rPr lang="en-US" dirty="0" smtClean="0"/>
              <a:t>Ideas for Keeping </a:t>
            </a:r>
            <a:r>
              <a:rPr lang="en-US" dirty="0"/>
              <a:t>R</a:t>
            </a:r>
            <a:r>
              <a:rPr lang="en-US" dirty="0" smtClean="0"/>
              <a:t>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1630279"/>
            <a:ext cx="7729728" cy="4786753"/>
          </a:xfrm>
        </p:spPr>
        <p:txBody>
          <a:bodyPr>
            <a:normAutofit/>
          </a:bodyPr>
          <a:lstStyle/>
          <a:p>
            <a:r>
              <a:rPr lang="en-US" dirty="0" smtClean="0"/>
              <a:t>Calendar</a:t>
            </a:r>
          </a:p>
          <a:p>
            <a:pPr lvl="1"/>
            <a:r>
              <a:rPr lang="en-US" dirty="0" smtClean="0"/>
              <a:t>Make a sheet with the previous information for the “picture page” so members remember what to write.</a:t>
            </a:r>
          </a:p>
          <a:p>
            <a:r>
              <a:rPr lang="en-US" dirty="0"/>
              <a:t>Smart Phone App</a:t>
            </a:r>
          </a:p>
          <a:p>
            <a:pPr lvl="1"/>
            <a:r>
              <a:rPr lang="en-US" dirty="0"/>
              <a:t>Google Keep</a:t>
            </a:r>
          </a:p>
          <a:p>
            <a:pPr lvl="1"/>
            <a:r>
              <a:rPr lang="en-US" dirty="0"/>
              <a:t>Google Drive</a:t>
            </a:r>
          </a:p>
          <a:p>
            <a:pPr lvl="1"/>
            <a:r>
              <a:rPr lang="en-US" dirty="0"/>
              <a:t>Google Classroom</a:t>
            </a:r>
          </a:p>
          <a:p>
            <a:pPr lvl="1"/>
            <a:r>
              <a:rPr lang="en-US" dirty="0"/>
              <a:t>Trello</a:t>
            </a:r>
          </a:p>
          <a:p>
            <a:r>
              <a:rPr lang="en-US" dirty="0"/>
              <a:t>Set up Facebook Group</a:t>
            </a:r>
          </a:p>
          <a:p>
            <a:r>
              <a:rPr lang="en-US" dirty="0"/>
              <a:t>Accordion filing system</a:t>
            </a:r>
          </a:p>
          <a:p>
            <a:r>
              <a:rPr lang="en-US" dirty="0" smtClean="0"/>
              <a:t>Monthly form – hang on refrigerator</a:t>
            </a:r>
          </a:p>
          <a:p>
            <a:r>
              <a:rPr lang="en-US" dirty="0" smtClean="0"/>
              <a:t>Event form to help develop 4-H story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5199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Honors club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highest level of achievement in the Wyoming 4-H program.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7977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Members must obtain 19 points to be inducted into the Honors Club.</a:t>
            </a:r>
          </a:p>
          <a:p>
            <a:pPr lvl="1"/>
            <a:r>
              <a:rPr lang="en-US" sz="3200" dirty="0" smtClean="0"/>
              <a:t>$500 trip award scholarship for honors club members.</a:t>
            </a:r>
          </a:p>
          <a:p>
            <a:r>
              <a:rPr lang="en-US" sz="3600" dirty="0" smtClean="0"/>
              <a:t>Gold = 3 points</a:t>
            </a:r>
          </a:p>
          <a:p>
            <a:r>
              <a:rPr lang="en-US" sz="3600" dirty="0" smtClean="0"/>
              <a:t>Silver = 1 point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22454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Better understand types of competition and how record keeping fits into the recognition model.</a:t>
            </a:r>
          </a:p>
          <a:p>
            <a:r>
              <a:rPr lang="en-US" sz="3200" dirty="0" smtClean="0"/>
              <a:t>Better understand what you as a volunteer can do to assist in a successful record keeping experience.</a:t>
            </a:r>
          </a:p>
          <a:p>
            <a:r>
              <a:rPr lang="en-US" sz="3200" dirty="0" smtClean="0"/>
              <a:t>Take a look at </a:t>
            </a:r>
            <a:r>
              <a:rPr lang="en-US" sz="3200" dirty="0" err="1" smtClean="0"/>
              <a:t>Zingbooks</a:t>
            </a:r>
            <a:r>
              <a:rPr lang="en-US" sz="3200" dirty="0" smtClean="0"/>
              <a:t>, our new record book system.</a:t>
            </a:r>
          </a:p>
        </p:txBody>
      </p:sp>
    </p:spTree>
    <p:extLst>
      <p:ext uri="{BB962C8B-B14F-4D97-AF65-F5344CB8AC3E}">
        <p14:creationId xmlns:p14="http://schemas.microsoft.com/office/powerpoint/2010/main" val="5499776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25" y="2104924"/>
            <a:ext cx="9612971" cy="2852737"/>
          </a:xfrm>
        </p:spPr>
        <p:txBody>
          <a:bodyPr>
            <a:normAutofit/>
          </a:bodyPr>
          <a:lstStyle/>
          <a:p>
            <a:r>
              <a:rPr lang="en-US" sz="8800" dirty="0" smtClean="0"/>
              <a:t>A Look at </a:t>
            </a:r>
            <a:br>
              <a:rPr lang="en-US" sz="8800" dirty="0" smtClean="0"/>
            </a:br>
            <a:r>
              <a:rPr lang="en-US" sz="8800" dirty="0" err="1" smtClean="0"/>
              <a:t>Zingbooks</a:t>
            </a:r>
            <a:endParaRPr lang="en-US" sz="8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64517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9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4-H recognition model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57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4-h recognition mo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4165" y="440966"/>
            <a:ext cx="6153263" cy="595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1458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900" dirty="0" smtClean="0"/>
              <a:t>A concrete time and place.</a:t>
            </a:r>
          </a:p>
          <a:p>
            <a:r>
              <a:rPr lang="en-US" sz="3900" dirty="0" smtClean="0"/>
              <a:t>Best team or individual wins, other lose.</a:t>
            </a:r>
          </a:p>
          <a:p>
            <a:r>
              <a:rPr lang="en-US" sz="3900" dirty="0" smtClean="0"/>
              <a:t>First, second, third, fourth, etc. place ribbons used.</a:t>
            </a:r>
          </a:p>
          <a:p>
            <a:r>
              <a:rPr lang="en-US" sz="3900" dirty="0" smtClean="0"/>
              <a:t>Can be highly motivating for some youth.</a:t>
            </a:r>
          </a:p>
          <a:p>
            <a:r>
              <a:rPr lang="en-US" sz="3900" dirty="0" smtClean="0"/>
              <a:t>Where do you find peer competition in Wyoming 4-H?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70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Recognizes kids for being involved in experiences.</a:t>
            </a:r>
          </a:p>
          <a:p>
            <a:r>
              <a:rPr lang="en-US" sz="3200" dirty="0" smtClean="0"/>
              <a:t>For some just being part of 4-H is an accomplishment.</a:t>
            </a:r>
          </a:p>
          <a:p>
            <a:r>
              <a:rPr lang="en-US" sz="3200" dirty="0" smtClean="0"/>
              <a:t>Builds self-esteem.</a:t>
            </a:r>
          </a:p>
          <a:p>
            <a:r>
              <a:rPr lang="en-US" sz="3200" dirty="0" smtClean="0"/>
              <a:t>Example: stickers, pins, certificates, news articles, shirts, etc.</a:t>
            </a:r>
          </a:p>
          <a:p>
            <a:r>
              <a:rPr lang="en-US" sz="3200" dirty="0" smtClean="0"/>
              <a:t>Where do we see this in Wyoming 4-H?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953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Toward Set-Goals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Volunteers help youth set goals and then work to achieve them.</a:t>
            </a:r>
          </a:p>
          <a:p>
            <a:r>
              <a:rPr lang="en-US" sz="3000" dirty="0" smtClean="0"/>
              <a:t>Need to check in on progress.</a:t>
            </a:r>
          </a:p>
          <a:p>
            <a:r>
              <a:rPr lang="en-US" sz="3000" dirty="0" smtClean="0"/>
              <a:t>Recognition makes them feel good about progress and it can make them want to continue.  </a:t>
            </a:r>
          </a:p>
          <a:p>
            <a:r>
              <a:rPr lang="en-US" sz="3000" dirty="0" smtClean="0"/>
              <a:t>Examples:  positive feedback, pins, certificates, handwritten notes.</a:t>
            </a:r>
          </a:p>
          <a:p>
            <a:r>
              <a:rPr lang="en-US" sz="3000" dirty="0" smtClean="0"/>
              <a:t>Where do you see this in Wyoming 4-H?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547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5" y="964692"/>
            <a:ext cx="7967941" cy="11887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Achieving Standards of Excellence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The work youth are doing are compared to standards.</a:t>
            </a:r>
          </a:p>
          <a:p>
            <a:r>
              <a:rPr lang="en-US" sz="3200" dirty="0" smtClean="0"/>
              <a:t>Awards would be blue, red, and white; no ranking of individual projects.</a:t>
            </a:r>
          </a:p>
          <a:p>
            <a:r>
              <a:rPr lang="en-US" sz="3200" dirty="0" smtClean="0"/>
              <a:t>Often standards are written so youth know what they need to do to achieve.</a:t>
            </a:r>
          </a:p>
          <a:p>
            <a:r>
              <a:rPr lang="en-US" sz="3200" dirty="0" smtClean="0"/>
              <a:t>Where do you see this in Wyoming 4-H?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388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5" y="964692"/>
            <a:ext cx="7967941" cy="118872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Young people working together allows them to examine their own skills.</a:t>
            </a:r>
          </a:p>
          <a:p>
            <a:r>
              <a:rPr lang="en-US" sz="3200" dirty="0" smtClean="0"/>
              <a:t>Working together lets a young person explore solutions beyond their own ideas.</a:t>
            </a:r>
          </a:p>
          <a:p>
            <a:r>
              <a:rPr lang="en-US" sz="3200" dirty="0" smtClean="0"/>
              <a:t>Society (school and business) is turning to cooperative learning, this is giving 4-H member an outlet to prepare for real life.</a:t>
            </a:r>
          </a:p>
          <a:p>
            <a:r>
              <a:rPr lang="en-US" sz="3200" dirty="0" smtClean="0"/>
              <a:t>Where do you see this in Wyoming 4-H?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24298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451</TotalTime>
  <Words>774</Words>
  <Application>Microsoft Office PowerPoint</Application>
  <PresentationFormat>Widescreen</PresentationFormat>
  <Paragraphs>95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Calibri</vt:lpstr>
      <vt:lpstr>Franklin Gothic Book</vt:lpstr>
      <vt:lpstr>Crop</vt:lpstr>
      <vt:lpstr>Helping YOuth with Record Books</vt:lpstr>
      <vt:lpstr>Today’s goals</vt:lpstr>
      <vt:lpstr>4-H recognition model</vt:lpstr>
      <vt:lpstr>PowerPoint Presentation</vt:lpstr>
      <vt:lpstr>Peer Competition</vt:lpstr>
      <vt:lpstr>Participation</vt:lpstr>
      <vt:lpstr>Progress Toward Set-Goals</vt:lpstr>
      <vt:lpstr>Achieving Standards of Excellence</vt:lpstr>
      <vt:lpstr>Cooperation</vt:lpstr>
      <vt:lpstr>Wyoming 4-H Experience</vt:lpstr>
      <vt:lpstr>Why Do We keep records?</vt:lpstr>
      <vt:lpstr>PowerPoint Presentation</vt:lpstr>
      <vt:lpstr>PowerPoint Presentation</vt:lpstr>
      <vt:lpstr>Goal Setting</vt:lpstr>
      <vt:lpstr>Goal Setting</vt:lpstr>
      <vt:lpstr>Ideas for Keeping Records</vt:lpstr>
      <vt:lpstr>Ideas for Keeping Records</vt:lpstr>
      <vt:lpstr>Honors club</vt:lpstr>
      <vt:lpstr>How?</vt:lpstr>
      <vt:lpstr>A Look at  Zingbooks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Keeping</dc:title>
  <dc:creator>Sarah J. Torbert</dc:creator>
  <cp:lastModifiedBy>Karen Elizabeth Allison</cp:lastModifiedBy>
  <cp:revision>26</cp:revision>
  <dcterms:created xsi:type="dcterms:W3CDTF">2018-04-18T17:05:36Z</dcterms:created>
  <dcterms:modified xsi:type="dcterms:W3CDTF">2020-04-28T14:33:23Z</dcterms:modified>
</cp:coreProperties>
</file>