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844" r:id="rId6"/>
    <p:sldId id="261" r:id="rId7"/>
    <p:sldId id="3846" r:id="rId8"/>
    <p:sldId id="3850" r:id="rId9"/>
    <p:sldId id="263" r:id="rId10"/>
    <p:sldId id="3852" r:id="rId11"/>
    <p:sldId id="3853" r:id="rId12"/>
    <p:sldId id="3854" r:id="rId13"/>
    <p:sldId id="3855" r:id="rId14"/>
    <p:sldId id="3856" r:id="rId15"/>
    <p:sldId id="3857" r:id="rId16"/>
    <p:sldId id="3847" r:id="rId17"/>
    <p:sldId id="3858" r:id="rId18"/>
    <p:sldId id="3860" r:id="rId19"/>
    <p:sldId id="3861" r:id="rId20"/>
    <p:sldId id="3862" r:id="rId21"/>
    <p:sldId id="3863" r:id="rId22"/>
    <p:sldId id="3864" r:id="rId23"/>
    <p:sldId id="3865" r:id="rId24"/>
    <p:sldId id="3866" r:id="rId25"/>
    <p:sldId id="38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4A7F9-F5FD-FFE5-F7BA-D2A8E0C1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D57A-89E0-EF5F-2CCD-4E3680233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713B5-9BE3-8100-AB9A-4A55D3D0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BCCF3-BD12-1A1B-60D2-56DAC21F1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9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84AF9-420E-B9B0-DEE8-12DDFD453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9EAAB-E675-A4CD-170C-466FCC34B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BE97A-BFFA-1862-5952-023B20933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CB55C-8A20-65EF-72C5-9F832BFEF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4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62DF-3FC1-76C9-A488-D499ED710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8D5EA-BDD2-05F4-65A2-67EB4CFBD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BC9B7-60A1-E722-5EE4-CAE96D3F3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1F9F1-5BFC-CD5A-025F-0D6E07D4B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9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B7E85-1FC3-FAC2-9FBB-2843C05C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4BBF2-015A-20F0-3B38-A56825E73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06576-BBF7-CD1D-051C-B264D7D33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D888-E9EF-FEA7-4A18-0F25F1AFE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3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28BC0-A97F-DE51-0E6F-DB9C10402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25531-809D-8AD9-B439-A48301ACE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7F5A82-C9A5-FBB8-69AA-72FF05202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A378E-BC39-1DCB-4345-CB686820B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4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4098D-C0C3-66C1-B5C0-5E89936B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EB7F7-DE6E-DC0F-FAA7-161AE67AC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A19631-944F-C5FE-CF95-4DCBE85DA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5C0A-D9EC-9A68-8A91-8412B5637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8B908-9B24-8BED-9308-35623641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6D492E-B12E-96A1-BBAE-D8091B819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EF55E-65F9-BEC5-4D0E-5395B3F31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9FFD0-429B-A128-B33A-4ECE2AA86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8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40560-5833-F3DC-8B97-A89B13CD7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0822B-AF25-B2BF-95DF-78BC4840F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2501D-9005-813C-7D86-B142CDECA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1BEF-06CE-254D-D731-D23001B99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80EC9-2215-4FA5-D5A9-EBF71296A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5C0B-1FDA-39CD-750C-7448D5455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9A9E8-8FD6-3890-DD7A-DB55E6D9F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37A1-B942-F61E-C91C-0625CB1E6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F2E7-D164-2C11-B2A8-A4DE8327D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A50CD-0734-EDFC-13CF-E9F405A86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D8D6C-40D0-AB97-F6CC-66B2ECF0F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657CE-2229-DB04-90E8-CA759C542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6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6BDE-F1A1-7543-5B8C-CB76594D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46D05-5013-25C1-CDC8-91B580062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194532-47A6-8586-6D1A-C153967CB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4AD32-367E-C0FC-0115-44CA2BE21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1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A6836-2542-2982-9BB2-13F80CD66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B650E-4AB4-21CB-89F3-F966EACB0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83781-18BE-688A-E4DB-9AC8A1313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76888-227A-3F02-6A6C-D494721DE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9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763A4-F980-CD65-BE21-61A98F74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0A823-9D3C-2E35-F200-D00847E43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BD812-BF6A-6ACA-53D2-CB1F5BE54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2FE6-6707-D26F-6D73-5FD1AE878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6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15D29-2D47-FFB6-061F-BDE40151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FEC5F-0C70-C6C2-E755-ACA2CB19A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53F15-B35D-482A-BC13-0006E19BE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7FE5A-8AC8-667D-5D86-63C30EC29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05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150F1-FB73-1FE6-F9DC-F856FBAE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B6E11-47A4-DF18-3CDF-D6C4B3678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73BD0-3F2C-E4F5-ABA7-73C9EFFA3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F147F-B626-465F-9945-2F6579ADF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5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195" y="2656124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 dirty="0"/>
              <a:t>What’s My Job?</a:t>
            </a:r>
            <a:br>
              <a:rPr lang="en-US" sz="5400" dirty="0"/>
            </a:br>
            <a:r>
              <a:rPr lang="en-US" sz="5400" dirty="0"/>
              <a:t>Roles to play in the Wyoming 4-H program.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1472F-3C4F-7768-3709-A4D6860CF47A}"/>
              </a:ext>
            </a:extLst>
          </p:cNvPr>
          <p:cNvSpPr txBox="1"/>
          <p:nvPr/>
        </p:nvSpPr>
        <p:spPr>
          <a:xfrm>
            <a:off x="4127383" y="5343787"/>
            <a:ext cx="798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Thank you for joining us, while you wait, please put your name, county, and your current 4-H role in the chat box (parent, club volunteer, chaperone, not sure, etc.)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0B86-E9C5-ECE2-7570-AE08683E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A01E-D811-E437-0D2F-C51E1596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D865-FBEC-AD82-F2D3-7147FB1C3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To provide leadership and education to youth interested in judging opportunities around a specific subject.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Youth are participating in local, regional, state, and even national judging opportunities.</a:t>
            </a:r>
          </a:p>
          <a:p>
            <a:pPr lvl="1"/>
            <a:r>
              <a:rPr lang="en-US" dirty="0"/>
              <a:t>Youth are informed about judging related activities.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Coordinate local practice opportunities and take youth to other opportunities.</a:t>
            </a:r>
          </a:p>
          <a:p>
            <a:pPr lvl="1"/>
            <a:r>
              <a:rPr lang="en-US" dirty="0"/>
              <a:t>Provide feedback if needed.</a:t>
            </a:r>
          </a:p>
          <a:p>
            <a:pPr lvl="1"/>
            <a:r>
              <a:rPr lang="en-US" dirty="0"/>
              <a:t>Recruit new members.</a:t>
            </a:r>
          </a:p>
          <a:p>
            <a:r>
              <a:rPr lang="en-US" dirty="0"/>
              <a:t>Time Commitment:  10 plus hours </a:t>
            </a:r>
          </a:p>
        </p:txBody>
      </p:sp>
    </p:spTree>
    <p:extLst>
      <p:ext uri="{BB962C8B-B14F-4D97-AF65-F5344CB8AC3E}">
        <p14:creationId xmlns:p14="http://schemas.microsoft.com/office/powerpoint/2010/main" val="24506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5F06E-14EF-7301-DF8B-816407FFE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7BAD-9E00-672A-87A1-B85F0B4C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Chaperone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7176D-4032-264E-6618-749C749847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To provide overnight supervision of youth.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Youth have a positive experience.</a:t>
            </a:r>
          </a:p>
          <a:p>
            <a:pPr lvl="1"/>
            <a:r>
              <a:rPr lang="en-US" dirty="0"/>
              <a:t>Youth are provided with a safe environment to learn and grow.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Take chaperone training.</a:t>
            </a:r>
          </a:p>
          <a:p>
            <a:pPr lvl="1"/>
            <a:r>
              <a:rPr lang="en-US" dirty="0"/>
              <a:t>Set a good example.</a:t>
            </a:r>
          </a:p>
          <a:p>
            <a:pPr lvl="1"/>
            <a:r>
              <a:rPr lang="en-US" dirty="0"/>
              <a:t>Problem solve.</a:t>
            </a:r>
          </a:p>
          <a:p>
            <a:pPr lvl="1"/>
            <a:r>
              <a:rPr lang="en-US" dirty="0"/>
              <a:t>Know emergency procedures</a:t>
            </a:r>
          </a:p>
          <a:p>
            <a:r>
              <a:rPr lang="en-US" dirty="0"/>
              <a:t>Time Commitment:  2-7 days  </a:t>
            </a:r>
          </a:p>
        </p:txBody>
      </p:sp>
    </p:spTree>
    <p:extLst>
      <p:ext uri="{BB962C8B-B14F-4D97-AF65-F5344CB8AC3E}">
        <p14:creationId xmlns:p14="http://schemas.microsoft.com/office/powerpoint/2010/main" val="10399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903F-8301-50EB-8F3B-F1E9744F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8794-4132-FC92-946B-079B0E47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Committee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EA21C-22EB-DB79-3470-91609351DD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Serve on a committee to help in planning, implementing, and evaluating county    4-H programs and activities.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Completion of educational activities and events related to the committee's purpose.</a:t>
            </a:r>
          </a:p>
          <a:p>
            <a:pPr lvl="1"/>
            <a:r>
              <a:rPr lang="en-US" dirty="0"/>
              <a:t>Cooperation by committee members in task achievement. 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Identify problems needs and concerns, and makes plans to address them. </a:t>
            </a:r>
          </a:p>
          <a:p>
            <a:pPr lvl="1"/>
            <a:r>
              <a:rPr lang="en-US" dirty="0"/>
              <a:t>Attend committee meetings and events.</a:t>
            </a:r>
          </a:p>
          <a:p>
            <a:pPr lvl="1"/>
            <a:r>
              <a:rPr lang="en-US" dirty="0"/>
              <a:t>Identify and help secure resources needed for committee success.</a:t>
            </a:r>
          </a:p>
          <a:p>
            <a:pPr lvl="1"/>
            <a:r>
              <a:rPr lang="en-US" dirty="0"/>
              <a:t>Give leadership where needed. </a:t>
            </a:r>
          </a:p>
          <a:p>
            <a:r>
              <a:rPr lang="en-US" dirty="0"/>
              <a:t>Time Commitment:  1-5 hours per month</a:t>
            </a:r>
          </a:p>
        </p:txBody>
      </p:sp>
    </p:spTree>
    <p:extLst>
      <p:ext uri="{BB962C8B-B14F-4D97-AF65-F5344CB8AC3E}">
        <p14:creationId xmlns:p14="http://schemas.microsoft.com/office/powerpoint/2010/main" val="9919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sz="8000" dirty="0"/>
              <a:t>Wyoming </a:t>
            </a:r>
            <a:br>
              <a:rPr lang="en-US" sz="8000" dirty="0"/>
            </a:br>
            <a:r>
              <a:rPr lang="en-US" sz="8000" dirty="0"/>
              <a:t>4-H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/>
              <a:t>No matter what role you play in the 4-H program, everyone should be aware of the Wyoming 4-H Policies.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872AC-B77D-1E60-1348-416E2538A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2EB-D833-B303-BF1F-BA68A7B1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Policy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C56C-7BA9-F876-C18A-D618F2245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Chaperones need to be 21 and have to take an extra training.</a:t>
            </a:r>
          </a:p>
          <a:p>
            <a:r>
              <a:rPr lang="en-US" sz="2800" dirty="0"/>
              <a:t>A certified volunteer needs to be at each event.  Each volunteer needs to use 2 deep leadership.  We also practice a 1:10 ratio of youth to adults at events.</a:t>
            </a:r>
          </a:p>
          <a:p>
            <a:r>
              <a:rPr lang="en-US" sz="2800" dirty="0"/>
              <a:t>There are lots of extra rule about money.</a:t>
            </a:r>
          </a:p>
          <a:p>
            <a:r>
              <a:rPr lang="en-US" sz="2800" dirty="0"/>
              <a:t>There are specific policies about communicating with members.</a:t>
            </a:r>
          </a:p>
          <a:p>
            <a:r>
              <a:rPr lang="en-US" sz="2800" dirty="0"/>
              <a:t>Shooting sports and horse have project specific rules.</a:t>
            </a:r>
          </a:p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2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EB333-ED0E-008E-8827-70AA8320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FFEA-FA0A-1B1E-EAEF-9789CE9D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sz="6000" dirty="0"/>
              <a:t>Positive</a:t>
            </a:r>
            <a:br>
              <a:rPr lang="en-US" sz="6000" dirty="0"/>
            </a:br>
            <a:r>
              <a:rPr lang="en-US" sz="6000" dirty="0"/>
              <a:t> Youth</a:t>
            </a:r>
            <a:br>
              <a:rPr lang="en-US" sz="6000" dirty="0"/>
            </a:br>
            <a:r>
              <a:rPr lang="en-US" sz="6000" dirty="0"/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CB93-74B5-11A7-DF5A-9DBF6022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/>
              <a:t>Volunteers should be aware of positive youth development concepts and work to incorporate them into 4-H experiences.</a:t>
            </a:r>
          </a:p>
        </p:txBody>
      </p:sp>
    </p:spTree>
    <p:extLst>
      <p:ext uri="{BB962C8B-B14F-4D97-AF65-F5344CB8AC3E}">
        <p14:creationId xmlns:p14="http://schemas.microsoft.com/office/powerpoint/2010/main" val="169092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4973-F8C0-669A-6853-5AA0B86D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3BE1-FF4D-3CB2-9B7D-E43BB016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sz="6000" dirty="0"/>
              <a:t>PYD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4F0D-33DC-6030-687E-A248FF1C1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6122"/>
            <a:ext cx="9944100" cy="459182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Helping Youth THRIVE</a:t>
            </a:r>
          </a:p>
          <a:p>
            <a:r>
              <a:rPr lang="en-US" sz="3200" dirty="0"/>
              <a:t>Ages and Stages</a:t>
            </a:r>
          </a:p>
          <a:p>
            <a:r>
              <a:rPr lang="en-US" sz="3200" dirty="0"/>
              <a:t>Essential Elements</a:t>
            </a:r>
          </a:p>
          <a:p>
            <a:r>
              <a:rPr lang="en-US" sz="3200" dirty="0"/>
              <a:t>Experiential Learning Model</a:t>
            </a:r>
          </a:p>
          <a:p>
            <a:r>
              <a:rPr lang="en-US" sz="3200" dirty="0"/>
              <a:t>Life Skill Development</a:t>
            </a:r>
          </a:p>
          <a:p>
            <a:r>
              <a:rPr lang="en-US" sz="3200" dirty="0"/>
              <a:t>4-H Recognition Model</a:t>
            </a:r>
          </a:p>
        </p:txBody>
      </p:sp>
    </p:spTree>
    <p:extLst>
      <p:ext uri="{BB962C8B-B14F-4D97-AF65-F5344CB8AC3E}">
        <p14:creationId xmlns:p14="http://schemas.microsoft.com/office/powerpoint/2010/main" val="125692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CDD1-67F8-79BF-DC38-1763937CE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FD24352B-040F-C3C6-9677-9B69784F43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6486"/>
          <a:stretch/>
        </p:blipFill>
        <p:spPr>
          <a:xfrm>
            <a:off x="831319" y="856542"/>
            <a:ext cx="4619625" cy="46177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52519-AEC8-1E4B-6BCF-5BC367BBB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87983F-7551-D5E6-164E-73804DB2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What is the 4-H Thriving Model? - 4-H Volunteering &amp; Mentoring">
            <a:extLst>
              <a:ext uri="{FF2B5EF4-FFF2-40B4-BE49-F238E27FC236}">
                <a16:creationId xmlns:a16="http://schemas.microsoft.com/office/drawing/2014/main" id="{7D47FF69-1DB2-928C-A5C7-9ABC9593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93" y="149047"/>
            <a:ext cx="5181600" cy="65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0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82A9F-B895-C5D3-9451-53CFBE00A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40217CE2-CE76-275E-4D13-EA4FBB2767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r="22091"/>
          <a:stretch/>
        </p:blipFill>
        <p:spPr>
          <a:xfrm>
            <a:off x="831319" y="856542"/>
            <a:ext cx="4619625" cy="46177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8955-BC5D-DECE-0435-F1CAE9D9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8DDF16-E06F-F660-B7CC-BD3DA49B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xperiential Learning Model – Wisconsin 4-H">
            <a:extLst>
              <a:ext uri="{FF2B5EF4-FFF2-40B4-BE49-F238E27FC236}">
                <a16:creationId xmlns:a16="http://schemas.microsoft.com/office/drawing/2014/main" id="{E05A00D1-99B1-0A0D-D7AE-3907D186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74" y="-370114"/>
            <a:ext cx="7598228" cy="75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6D64-06A0-58B2-055F-D84E7FF5C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E440-B1F2-88ED-0C4A-FD4343FB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What does it take to be a volunteer?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272E-9B10-5A2C-BDC4-82281F334A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Enroll in </a:t>
            </a:r>
            <a:r>
              <a:rPr lang="en-US" sz="2800" dirty="0" err="1"/>
              <a:t>Zsuites</a:t>
            </a:r>
            <a:r>
              <a:rPr lang="en-US" sz="2800" dirty="0"/>
              <a:t>.</a:t>
            </a:r>
          </a:p>
          <a:p>
            <a:r>
              <a:rPr lang="en-US" sz="2800" dirty="0"/>
              <a:t>Complete a background check through Verified Volunteers (Sterling company).</a:t>
            </a:r>
          </a:p>
          <a:p>
            <a:r>
              <a:rPr lang="en-US" sz="2800" dirty="0"/>
              <a:t>Engage with your 4-H Educators.</a:t>
            </a:r>
          </a:p>
          <a:p>
            <a:r>
              <a:rPr lang="en-US" sz="2800" dirty="0"/>
              <a:t>Possibly complete the MVR training.</a:t>
            </a:r>
          </a:p>
          <a:p>
            <a:r>
              <a:rPr lang="en-US" sz="2800" dirty="0"/>
              <a:t>Work with kids.</a:t>
            </a:r>
          </a:p>
        </p:txBody>
      </p:sp>
    </p:spTree>
    <p:extLst>
      <p:ext uri="{BB962C8B-B14F-4D97-AF65-F5344CB8AC3E}">
        <p14:creationId xmlns:p14="http://schemas.microsoft.com/office/powerpoint/2010/main" val="38508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78" y="764153"/>
            <a:ext cx="6455664" cy="5010912"/>
          </a:xfrm>
          <a:noFill/>
        </p:spPr>
        <p:txBody>
          <a:bodyPr anchor="ctr">
            <a:normAutofit/>
          </a:bodyPr>
          <a:lstStyle/>
          <a:p>
            <a:r>
              <a:rPr lang="en-US" sz="11500" dirty="0"/>
              <a:t>Job Interview</a:t>
            </a:r>
          </a:p>
        </p:txBody>
      </p:sp>
      <p:pic>
        <p:nvPicPr>
          <p:cNvPr id="6" name="Picture 5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99957418-9580-63E3-4775-9B4081183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-766763"/>
            <a:ext cx="8391526" cy="8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F06FC-B1D1-3436-0ECB-E5189AF1A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487C-FF8B-0316-2D02-6504AA98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Are there resources to help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F610-8155-3592-2AEF-A897C1BA3B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23527"/>
            <a:ext cx="9944100" cy="4834422"/>
          </a:xfr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800" dirty="0"/>
              <a:t>Curriculum</a:t>
            </a:r>
          </a:p>
          <a:p>
            <a:r>
              <a:rPr lang="en-US" sz="2800" dirty="0"/>
              <a:t>4-H Website</a:t>
            </a:r>
          </a:p>
          <a:p>
            <a:pPr lvl="1"/>
            <a:r>
              <a:rPr lang="en-US" sz="2600" dirty="0"/>
              <a:t>Events and Opportunities</a:t>
            </a:r>
          </a:p>
          <a:p>
            <a:pPr lvl="1"/>
            <a:r>
              <a:rPr lang="en-US" sz="2600" dirty="0"/>
              <a:t>Fact Sheets</a:t>
            </a:r>
          </a:p>
          <a:p>
            <a:r>
              <a:rPr lang="en-US" sz="2800" dirty="0"/>
              <a:t>4-H Educator</a:t>
            </a:r>
          </a:p>
          <a:p>
            <a:pPr lvl="1"/>
            <a:r>
              <a:rPr lang="en-US" sz="2600" dirty="0"/>
              <a:t>Meeting space</a:t>
            </a:r>
          </a:p>
          <a:p>
            <a:pPr lvl="1"/>
            <a:r>
              <a:rPr lang="en-US" sz="2600" dirty="0"/>
              <a:t>Money for project work</a:t>
            </a:r>
          </a:p>
          <a:p>
            <a:pPr lvl="1"/>
            <a:r>
              <a:rPr lang="en-US" sz="2600" dirty="0"/>
              <a:t>Stuff – tangible project aids</a:t>
            </a:r>
          </a:p>
          <a:p>
            <a:r>
              <a:rPr lang="en-US" sz="2800" dirty="0"/>
              <a:t>Training</a:t>
            </a:r>
          </a:p>
          <a:p>
            <a:r>
              <a:rPr lang="en-US" sz="2800" dirty="0"/>
              <a:t>Be honest about what you need, no matter how small or big the request.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758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3FB5F-E76C-802F-A635-4FF09075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0C26-6890-6C9F-F843-022AF2C0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sz="6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1E04-931A-CEFB-0FA1-A190911D66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6122"/>
            <a:ext cx="9944100" cy="4591827"/>
          </a:xfr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You don’t need a specific project skill to be a volunteer, you just need the willingness to do it.</a:t>
            </a:r>
          </a:p>
          <a:p>
            <a:r>
              <a:rPr lang="en-US" sz="3200" dirty="0"/>
              <a:t>There is some way for everyone to help.</a:t>
            </a:r>
          </a:p>
          <a:p>
            <a:r>
              <a:rPr lang="en-US" sz="3200" dirty="0"/>
              <a:t>Check out the different job descriptions.</a:t>
            </a:r>
          </a:p>
          <a:p>
            <a:r>
              <a:rPr lang="en-US" sz="3200" dirty="0"/>
              <a:t>Ask questions, like a job interview.</a:t>
            </a:r>
          </a:p>
          <a:p>
            <a:r>
              <a:rPr lang="en-US" sz="3200" dirty="0"/>
              <a:t>Follow Wyoming 4-H policies</a:t>
            </a:r>
          </a:p>
          <a:p>
            <a:r>
              <a:rPr lang="en-US" sz="3200" dirty="0"/>
              <a:t>Include PYD in the work that you do</a:t>
            </a:r>
          </a:p>
          <a:p>
            <a:r>
              <a:rPr lang="en-US" sz="3200" dirty="0"/>
              <a:t>Ask for help, please!</a:t>
            </a:r>
          </a:p>
        </p:txBody>
      </p:sp>
    </p:spTree>
    <p:extLst>
      <p:ext uri="{BB962C8B-B14F-4D97-AF65-F5344CB8AC3E}">
        <p14:creationId xmlns:p14="http://schemas.microsoft.com/office/powerpoint/2010/main" val="6457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0A778-949D-24DE-C752-7181CBD6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F29D-84FD-4617-2252-9113A64A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64" y="2007050"/>
            <a:ext cx="4727871" cy="3063149"/>
          </a:xfrm>
          <a:noFill/>
        </p:spPr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Things you should consider…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What skills do you have that would benefit the 4-H program?</a:t>
            </a:r>
          </a:p>
          <a:p>
            <a:pPr lvl="1"/>
            <a:r>
              <a:rPr lang="en-US" dirty="0"/>
              <a:t>Do you really need skills to be a 4-H volunteer?</a:t>
            </a:r>
          </a:p>
          <a:p>
            <a:pPr lvl="1"/>
            <a:r>
              <a:rPr lang="en-US" dirty="0"/>
              <a:t>Think beyond project-based skills…</a:t>
            </a:r>
          </a:p>
          <a:p>
            <a:pPr lvl="2"/>
            <a:r>
              <a:rPr lang="en-US" dirty="0"/>
              <a:t>Help others</a:t>
            </a:r>
          </a:p>
          <a:p>
            <a:pPr lvl="2"/>
            <a:r>
              <a:rPr lang="en-US" dirty="0"/>
              <a:t>Spend time with your kids</a:t>
            </a:r>
          </a:p>
          <a:p>
            <a:pPr lvl="2"/>
            <a:r>
              <a:rPr lang="en-US" dirty="0"/>
              <a:t>You want to learn something too</a:t>
            </a:r>
          </a:p>
          <a:p>
            <a:pPr lvl="2"/>
            <a:r>
              <a:rPr lang="en-US" dirty="0"/>
              <a:t>You are a good organizer</a:t>
            </a:r>
          </a:p>
          <a:p>
            <a:pPr lvl="2"/>
            <a:r>
              <a:rPr lang="en-US" dirty="0"/>
              <a:t>You are willing to learn</a:t>
            </a:r>
          </a:p>
          <a:p>
            <a:pPr lvl="2"/>
            <a:r>
              <a:rPr lang="en-US" dirty="0"/>
              <a:t>Good listener</a:t>
            </a:r>
          </a:p>
          <a:p>
            <a:r>
              <a:rPr lang="en-US" dirty="0"/>
              <a:t>What is your motivation for becoming a volunteer?</a:t>
            </a:r>
          </a:p>
          <a:p>
            <a:r>
              <a:rPr lang="en-US" dirty="0"/>
              <a:t>What questions do you have for 4-H?  If they are your “employer” what do you want to know about their business.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elping Others Vector Art, Icons, and Graphics for Free Download">
            <a:extLst>
              <a:ext uri="{FF2B5EF4-FFF2-40B4-BE49-F238E27FC236}">
                <a16:creationId xmlns:a16="http://schemas.microsoft.com/office/drawing/2014/main" id="{3AFA28D5-B305-D13E-B5DB-4C8091A0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428750"/>
            <a:ext cx="4705350" cy="32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302" y="2382694"/>
            <a:ext cx="5907237" cy="364971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Being a 4-H volunteer is not about teaching a kid to show a lamb…it’s about using a lamb to teach a kid about life.</a:t>
            </a:r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2515"/>
          <a:stretch/>
        </p:blipFill>
        <p:spPr>
          <a:xfrm>
            <a:off x="831319" y="856542"/>
            <a:ext cx="4619625" cy="461772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1B1A-FAE2-5358-5592-12C7279D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064" y="2007050"/>
            <a:ext cx="4727871" cy="3063149"/>
          </a:xfrm>
          <a:noFill/>
        </p:spPr>
        <p:txBody>
          <a:bodyPr/>
          <a:lstStyle/>
          <a:p>
            <a:r>
              <a:rPr lang="en-US" dirty="0"/>
              <a:t>So, what roles are there in Wyoming      4-H?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783" y="2074845"/>
            <a:ext cx="5919289" cy="364971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Project Volunteer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Club Volunteer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 Volunteer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Chaperone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Coach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Committee Member</a:t>
            </a:r>
          </a:p>
        </p:txBody>
      </p:sp>
      <p:pic>
        <p:nvPicPr>
          <p:cNvPr id="11" name="Picture Placeholder 13">
            <a:extLst>
              <a:ext uri="{FF2B5EF4-FFF2-40B4-BE49-F238E27FC236}">
                <a16:creationId xmlns:a16="http://schemas.microsoft.com/office/drawing/2014/main" id="{1505EF47-21F0-359C-67AF-1DE6EA73D6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" r="-1" b="12084"/>
          <a:stretch/>
        </p:blipFill>
        <p:spPr>
          <a:xfrm>
            <a:off x="707393" y="847600"/>
            <a:ext cx="4619625" cy="4617720"/>
          </a:xfrm>
          <a:noFill/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4839-9329-C351-BB9A-44DC303C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2BA0-5E6D-A9A4-82C0-7BBDE0DC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Project Volunteer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E93C-7469-836A-EE24-E94B021D09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 Help youth develop skills around a specific project.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Development of project and life skills.</a:t>
            </a:r>
          </a:p>
          <a:p>
            <a:pPr lvl="1"/>
            <a:r>
              <a:rPr lang="en-US" dirty="0"/>
              <a:t>Members can communicate learning.</a:t>
            </a:r>
          </a:p>
          <a:p>
            <a:pPr lvl="1"/>
            <a:r>
              <a:rPr lang="en-US" dirty="0"/>
              <a:t>Member and families receive communication about ways to participate.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Help members establish learning goals.</a:t>
            </a:r>
          </a:p>
          <a:p>
            <a:pPr lvl="1"/>
            <a:r>
              <a:rPr lang="en-US" dirty="0"/>
              <a:t>Plan and prepare project meetings to teach project skills and meet goals.</a:t>
            </a:r>
          </a:p>
          <a:p>
            <a:pPr lvl="1"/>
            <a:r>
              <a:rPr lang="en-US" dirty="0"/>
              <a:t>Communicate </a:t>
            </a:r>
          </a:p>
          <a:p>
            <a:r>
              <a:rPr lang="en-US" dirty="0"/>
              <a:t>Time Commitment:  6-10 hours monthly (depending on project and members)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48F1-9607-AC7A-429A-00253E68D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A511-A1F7-7603-3AEF-EE6AA3B4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Club Volunteer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7132A-9413-3AA5-5382-31B746ABAD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Provide leadership to a club.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Club sets and meets goals.</a:t>
            </a:r>
          </a:p>
          <a:p>
            <a:pPr lvl="1"/>
            <a:r>
              <a:rPr lang="en-US" dirty="0"/>
              <a:t>Member and families receive communication about 4-H activities at all levels.</a:t>
            </a:r>
          </a:p>
          <a:p>
            <a:pPr lvl="1"/>
            <a:r>
              <a:rPr lang="en-US" dirty="0"/>
              <a:t>Youth leadership is displayed at club meetings.</a:t>
            </a:r>
          </a:p>
          <a:p>
            <a:pPr lvl="1"/>
            <a:r>
              <a:rPr lang="en-US" dirty="0"/>
              <a:t>Member are having fun and engaged.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Have a club that meets regularly.  Engaging in education, recreation, and business at each meeting.</a:t>
            </a:r>
          </a:p>
          <a:p>
            <a:pPr lvl="1"/>
            <a:r>
              <a:rPr lang="en-US" dirty="0"/>
              <a:t>Maintain relationship with Extension Office and disseminate information.</a:t>
            </a:r>
          </a:p>
          <a:p>
            <a:pPr lvl="1"/>
            <a:r>
              <a:rPr lang="en-US" dirty="0"/>
              <a:t>Recruit leaders to help and members to join.</a:t>
            </a:r>
          </a:p>
          <a:p>
            <a:r>
              <a:rPr lang="en-US" dirty="0"/>
              <a:t>Time Commitment:  10-15 hours monthly (depends on club size and support system)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ECE8-3A79-868F-07F8-EFBEC8D4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D777-7299-5F73-9A0D-0B7C1A9D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Activity Volunteer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56B5-4373-6CB5-8BFD-F76262602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28750"/>
            <a:ext cx="9944100" cy="50291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 Assist members in community service, recreation, fundraising, transportation, or other 4-H related events.</a:t>
            </a:r>
          </a:p>
          <a:p>
            <a:r>
              <a:rPr lang="en-US" dirty="0"/>
              <a:t>Measures of Success:</a:t>
            </a:r>
          </a:p>
          <a:p>
            <a:pPr lvl="1"/>
            <a:r>
              <a:rPr lang="en-US" dirty="0"/>
              <a:t>Families feel supported in activities that are carried out by the volunteer.</a:t>
            </a:r>
          </a:p>
          <a:p>
            <a:pPr lvl="1"/>
            <a:r>
              <a:rPr lang="en-US" dirty="0"/>
              <a:t>Families are participating.</a:t>
            </a:r>
          </a:p>
          <a:p>
            <a:r>
              <a:rPr lang="en-US" dirty="0"/>
              <a:t>Specific Job duties?</a:t>
            </a:r>
          </a:p>
          <a:p>
            <a:pPr lvl="1"/>
            <a:r>
              <a:rPr lang="en-US" dirty="0"/>
              <a:t>Provide guidance to a specific task or activity.</a:t>
            </a:r>
          </a:p>
          <a:p>
            <a:pPr lvl="1"/>
            <a:r>
              <a:rPr lang="en-US" dirty="0"/>
              <a:t>Help in planning a specific activity or task.</a:t>
            </a:r>
          </a:p>
          <a:p>
            <a:pPr lvl="1"/>
            <a:r>
              <a:rPr lang="en-US" dirty="0"/>
              <a:t>Other duties as assigned.</a:t>
            </a:r>
          </a:p>
          <a:p>
            <a:r>
              <a:rPr lang="en-US" dirty="0"/>
              <a:t>Time Commitment:  1-15 hours total</a:t>
            </a:r>
          </a:p>
        </p:txBody>
      </p:sp>
    </p:spTree>
    <p:extLst>
      <p:ext uri="{BB962C8B-B14F-4D97-AF65-F5344CB8AC3E}">
        <p14:creationId xmlns:p14="http://schemas.microsoft.com/office/powerpoint/2010/main" val="392659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{620172A2-9C4C-48AF-80DB-082F1FE9FB65}tf78504181_win32</Template>
  <TotalTime>223</TotalTime>
  <Words>996</Words>
  <Application>Microsoft Office PowerPoint</Application>
  <PresentationFormat>Widescreen</PresentationFormat>
  <Paragraphs>150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Avenir Next LT Pro</vt:lpstr>
      <vt:lpstr>Avenir Next LT Pro Light</vt:lpstr>
      <vt:lpstr>Calibri</vt:lpstr>
      <vt:lpstr>Tw Cen MT</vt:lpstr>
      <vt:lpstr>Custom</vt:lpstr>
      <vt:lpstr>What’s My Job? Roles to play in the Wyoming 4-H program.</vt:lpstr>
      <vt:lpstr>Job Interview</vt:lpstr>
      <vt:lpstr>Things you should consider…</vt:lpstr>
      <vt:lpstr>Being a 4-H volunteer is not about teaching a kid to show a lamb…it’s about using a lamb to teach a kid about life.</vt:lpstr>
      <vt:lpstr>So, what roles are there in Wyoming      4-H?</vt:lpstr>
      <vt:lpstr>Project Volunteer Club Volunteer Activity Volunteer Chaperone Coach Committee Member</vt:lpstr>
      <vt:lpstr>Project Volunteer</vt:lpstr>
      <vt:lpstr>Club Volunteer</vt:lpstr>
      <vt:lpstr>Activity Volunteer</vt:lpstr>
      <vt:lpstr>Coach</vt:lpstr>
      <vt:lpstr>Chaperone</vt:lpstr>
      <vt:lpstr>Committee Member</vt:lpstr>
      <vt:lpstr>Wyoming  4-H Policies</vt:lpstr>
      <vt:lpstr>Policy Highlights</vt:lpstr>
      <vt:lpstr>Positive  Youth Development</vt:lpstr>
      <vt:lpstr>PYD Basics</vt:lpstr>
      <vt:lpstr>PowerPoint Presentation</vt:lpstr>
      <vt:lpstr>PowerPoint Presentation</vt:lpstr>
      <vt:lpstr>What does it take to be a volunteer?</vt:lpstr>
      <vt:lpstr>Are there resources to help me?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My Job? Roles to play in the Wyoming 4-H program.</dc:title>
  <dc:creator>Sarah J. Torbert</dc:creator>
  <cp:lastModifiedBy>Karen Elizabeth Allison</cp:lastModifiedBy>
  <cp:revision>2</cp:revision>
  <dcterms:created xsi:type="dcterms:W3CDTF">2024-02-16T18:38:40Z</dcterms:created>
  <dcterms:modified xsi:type="dcterms:W3CDTF">2024-02-21T22:41:16Z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