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98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70" y="356213"/>
            <a:ext cx="6809094" cy="3852230"/>
          </a:xfrm>
        </p:spPr>
        <p:txBody>
          <a:bodyPr>
            <a:normAutofit/>
          </a:bodyPr>
          <a:lstStyle/>
          <a:p>
            <a:r>
              <a:rPr lang="en-US" dirty="0" smtClean="0"/>
              <a:t>Using Technology with your 4-H</a:t>
            </a:r>
            <a:br>
              <a:rPr lang="en-US" dirty="0" smtClean="0"/>
            </a:br>
            <a:r>
              <a:rPr lang="en-US" dirty="0" smtClean="0"/>
              <a:t>projects and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Upon arrival please write your name and county in the chat box so you can get “credit” for today’s training.  IF you are watching a recording of this workshop please contact your local extension office to get credit.</a:t>
            </a:r>
            <a:endParaRPr lang="en-US" dirty="0"/>
          </a:p>
        </p:txBody>
      </p:sp>
      <p:pic>
        <p:nvPicPr>
          <p:cNvPr id="2050" name="Picture 2" descr="https://newsroom.unl.edu/announce/files/file131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61" y="731665"/>
            <a:ext cx="4215414" cy="31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 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41237"/>
            <a:ext cx="9905998" cy="37499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already out there?</a:t>
            </a:r>
          </a:p>
          <a:p>
            <a:r>
              <a:rPr lang="en-US" sz="3600" dirty="0" smtClean="0"/>
              <a:t>How do we keep kids engaged?</a:t>
            </a:r>
          </a:p>
          <a:p>
            <a:r>
              <a:rPr lang="en-US" sz="3600" dirty="0" smtClean="0"/>
              <a:t>Do we have to use Technology?</a:t>
            </a:r>
          </a:p>
          <a:p>
            <a:r>
              <a:rPr lang="en-US" sz="3600" dirty="0" smtClean="0"/>
              <a:t>Share what works for you</a:t>
            </a:r>
            <a:r>
              <a:rPr lang="en-US" sz="2800" dirty="0" smtClean="0"/>
              <a:t>!</a:t>
            </a:r>
          </a:p>
        </p:txBody>
      </p:sp>
      <p:pic>
        <p:nvPicPr>
          <p:cNvPr id="3074" name="Picture 2" descr="https://cdn0.iconfinder.com/data/icons/web-design-and-development-44/53/57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99" y="0"/>
            <a:ext cx="4246026" cy="424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075" y="301127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4-H is virtual EVERYWHERE!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53389"/>
            <a:ext cx="9905998" cy="37378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the resources that are already out there!</a:t>
            </a:r>
          </a:p>
          <a:p>
            <a:pPr lvl="1"/>
            <a:r>
              <a:rPr lang="en-US" sz="2400" dirty="0" smtClean="0"/>
              <a:t>Maine – LEADER FOCUSED</a:t>
            </a:r>
          </a:p>
          <a:p>
            <a:pPr lvl="1"/>
            <a:r>
              <a:rPr lang="en-US" sz="2400" dirty="0" smtClean="0"/>
              <a:t>Purdue – TIPS AND MEETING IDEAS</a:t>
            </a:r>
          </a:p>
          <a:p>
            <a:pPr lvl="1"/>
            <a:r>
              <a:rPr lang="en-US" sz="2400" dirty="0" smtClean="0"/>
              <a:t>Iowa – EVERYTHING PUT TOGETHER IN ONE PLACE</a:t>
            </a:r>
          </a:p>
          <a:p>
            <a:pPr lvl="1"/>
            <a:r>
              <a:rPr lang="en-US" sz="2400" dirty="0" smtClean="0"/>
              <a:t>Nebraska – AT HOME LEARNNG</a:t>
            </a:r>
          </a:p>
          <a:p>
            <a:pPr lvl="1"/>
            <a:r>
              <a:rPr lang="en-US" sz="2400" dirty="0" smtClean="0"/>
              <a:t>National 4-H  - At Home Learning</a:t>
            </a:r>
          </a:p>
          <a:p>
            <a:pPr lvl="1"/>
            <a:r>
              <a:rPr lang="en-US" sz="2400" dirty="0" smtClean="0"/>
              <a:t>Wyoming – WHAT’S HAPPENING AROUND THE STATE</a:t>
            </a:r>
          </a:p>
        </p:txBody>
      </p:sp>
    </p:spTree>
    <p:extLst>
      <p:ext uri="{BB962C8B-B14F-4D97-AF65-F5344CB8AC3E}">
        <p14:creationId xmlns:p14="http://schemas.microsoft.com/office/powerpoint/2010/main" val="18658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What should I use?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Club Meeting or Project Activities</a:t>
            </a:r>
          </a:p>
          <a:p>
            <a:pPr lvl="1"/>
            <a:r>
              <a:rPr lang="en-US" sz="3800" dirty="0" smtClean="0"/>
              <a:t>Zoom	</a:t>
            </a:r>
          </a:p>
          <a:p>
            <a:pPr lvl="1"/>
            <a:r>
              <a:rPr lang="en-US" sz="3800" dirty="0" smtClean="0"/>
              <a:t>Facebook Live</a:t>
            </a:r>
          </a:p>
          <a:p>
            <a:pPr lvl="1"/>
            <a:r>
              <a:rPr lang="en-US" sz="3800" dirty="0" smtClean="0"/>
              <a:t>YouTube</a:t>
            </a:r>
            <a:endParaRPr lang="en-US" sz="3800" dirty="0"/>
          </a:p>
          <a:p>
            <a:pPr lvl="1"/>
            <a:r>
              <a:rPr lang="en-US" sz="3800" dirty="0" smtClean="0"/>
              <a:t>Others that have worked for you?</a:t>
            </a:r>
          </a:p>
        </p:txBody>
      </p:sp>
      <p:pic>
        <p:nvPicPr>
          <p:cNvPr id="4098" name="Picture 2" descr="https://www.bestkidstuff.com/wp-content/uploads/2019/03/shutterstock_1622398120-1024x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622" y="3503033"/>
            <a:ext cx="3574475" cy="14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Else Might Work?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 smtClean="0"/>
              <a:t>FlipGrid</a:t>
            </a:r>
            <a:endParaRPr lang="en-US" sz="3200" dirty="0" smtClean="0"/>
          </a:p>
          <a:p>
            <a:r>
              <a:rPr lang="en-US" sz="3200" dirty="0" err="1" smtClean="0"/>
              <a:t>VoiceThread</a:t>
            </a:r>
            <a:endParaRPr lang="en-US" sz="3200" dirty="0" smtClean="0"/>
          </a:p>
          <a:p>
            <a:r>
              <a:rPr lang="en-US" sz="3200" dirty="0" err="1" smtClean="0"/>
              <a:t>Menti</a:t>
            </a:r>
            <a:endParaRPr lang="en-US" sz="3200" dirty="0" smtClean="0"/>
          </a:p>
          <a:p>
            <a:r>
              <a:rPr lang="en-US" sz="3200" dirty="0" smtClean="0"/>
              <a:t>Poll Everywhere</a:t>
            </a:r>
          </a:p>
          <a:p>
            <a:r>
              <a:rPr lang="en-US" sz="3200" dirty="0" err="1" smtClean="0"/>
              <a:t>Kahoot</a:t>
            </a:r>
            <a:endParaRPr lang="en-US" sz="3200" dirty="0" smtClean="0"/>
          </a:p>
          <a:p>
            <a:r>
              <a:rPr lang="en-US" sz="3200" dirty="0" smtClean="0"/>
              <a:t>Other Ideas</a:t>
            </a:r>
          </a:p>
        </p:txBody>
      </p:sp>
      <p:pic>
        <p:nvPicPr>
          <p:cNvPr id="5122" name="Picture 2" descr="https://www.fcslearningsolutions.com/wp-content/uploads/2015/05/learning-delivery-platform-bottom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63" y="1685581"/>
            <a:ext cx="4510060" cy="446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Games and Fun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33601"/>
            <a:ext cx="9905998" cy="3657600"/>
          </a:xfrm>
        </p:spPr>
        <p:txBody>
          <a:bodyPr>
            <a:noAutofit/>
          </a:bodyPr>
          <a:lstStyle/>
          <a:p>
            <a:r>
              <a:rPr lang="en-US" dirty="0" smtClean="0"/>
              <a:t>Scavenger Hunt</a:t>
            </a:r>
          </a:p>
          <a:p>
            <a:r>
              <a:rPr lang="en-US" dirty="0" smtClean="0"/>
              <a:t>Show and Tell</a:t>
            </a:r>
          </a:p>
          <a:p>
            <a:r>
              <a:rPr lang="en-US" dirty="0" smtClean="0"/>
              <a:t>Ball Toss</a:t>
            </a:r>
          </a:p>
          <a:p>
            <a:r>
              <a:rPr lang="en-US" dirty="0" smtClean="0"/>
              <a:t>Charades</a:t>
            </a:r>
          </a:p>
          <a:p>
            <a:r>
              <a:rPr lang="en-US" dirty="0" smtClean="0"/>
              <a:t>Pictionary</a:t>
            </a:r>
          </a:p>
          <a:p>
            <a:r>
              <a:rPr lang="en-US" dirty="0" smtClean="0"/>
              <a:t>Word Search</a:t>
            </a:r>
          </a:p>
          <a:p>
            <a:r>
              <a:rPr lang="en-US" dirty="0" smtClean="0"/>
              <a:t>What is That sound</a:t>
            </a:r>
          </a:p>
          <a:p>
            <a:r>
              <a:rPr lang="en-US" dirty="0" smtClean="0"/>
              <a:t>Zoomed In</a:t>
            </a:r>
          </a:p>
          <a:p>
            <a:r>
              <a:rPr lang="en-US" dirty="0" smtClean="0"/>
              <a:t>Ideas You Have?</a:t>
            </a:r>
            <a:endParaRPr lang="en-US" dirty="0"/>
          </a:p>
        </p:txBody>
      </p:sp>
      <p:pic>
        <p:nvPicPr>
          <p:cNvPr id="1026" name="Picture 2" descr="http://www.perkalgifts.co.za/images/fun-g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33" y="2357438"/>
            <a:ext cx="58578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Kick it Old School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6008534" cy="31242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Have members journal or create scrapbooks</a:t>
            </a:r>
          </a:p>
          <a:p>
            <a:r>
              <a:rPr lang="en-US" sz="3200" dirty="0" smtClean="0"/>
              <a:t>Have club pen pals</a:t>
            </a:r>
          </a:p>
          <a:p>
            <a:r>
              <a:rPr lang="en-US" sz="3200" dirty="0" smtClean="0"/>
              <a:t>Send Real mail</a:t>
            </a:r>
          </a:p>
          <a:p>
            <a:r>
              <a:rPr lang="en-US" sz="3200" dirty="0" smtClean="0"/>
              <a:t>Other Ideas</a:t>
            </a:r>
            <a:endParaRPr lang="en-US" sz="3200" dirty="0"/>
          </a:p>
        </p:txBody>
      </p:sp>
      <p:pic>
        <p:nvPicPr>
          <p:cNvPr id="6146" name="Picture 2" descr="https://media.istockphoto.com/photos/old-school-can-communication-before-the-telephone-invention-picture-id182911904?k=6&amp;m=182911904&amp;s=170667a&amp;w=0&amp;h=RVq5PfsCq5vGnSljGy-cnT-JR2EzbCDu_hq3hmk2kUM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2" y="711735"/>
            <a:ext cx="4449476" cy="52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YOU SHARE YOUR SUCCESS!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s7386.pcdn.co/wp-content/uploads/2019/04/372063-the-value-of-sharing-affiliate-success-stories-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09" y="2280575"/>
            <a:ext cx="7019159" cy="36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Did you put your name and county in the </a:t>
            </a:r>
            <a:r>
              <a:rPr lang="en-US" dirty="0" err="1" smtClean="0"/>
              <a:t>chatbox</a:t>
            </a:r>
            <a:r>
              <a:rPr lang="en-US" dirty="0" smtClean="0"/>
              <a:t>?  We want to make sure you get “Credit” for attending!</a:t>
            </a:r>
            <a:endParaRPr lang="en-US" dirty="0"/>
          </a:p>
        </p:txBody>
      </p:sp>
      <p:pic>
        <p:nvPicPr>
          <p:cNvPr id="8194" name="Picture 2" descr="https://s-i.huffpost.com/gen/2774246/images/o-ASKING-QUESTIONS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92" y="461102"/>
            <a:ext cx="6519597" cy="32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1212</TotalTime>
  <Words>241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Using Technology with your 4-H projects and meeting</vt:lpstr>
      <vt:lpstr>What we will cover tonight</vt:lpstr>
      <vt:lpstr>4-H is virtual EVERYWHERE!</vt:lpstr>
      <vt:lpstr>What should I use?</vt:lpstr>
      <vt:lpstr>What Else Might Work?</vt:lpstr>
      <vt:lpstr>Games and Fun</vt:lpstr>
      <vt:lpstr>Kick it Old School</vt:lpstr>
      <vt:lpstr>YOU SHARE YOUR SUCCESS!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Technology with your 4-H projects and meeting</dc:title>
  <dc:creator>Sarah Torbert</dc:creator>
  <cp:lastModifiedBy>Sarah Torbert</cp:lastModifiedBy>
  <cp:revision>6</cp:revision>
  <dcterms:created xsi:type="dcterms:W3CDTF">2021-02-28T20:52:47Z</dcterms:created>
  <dcterms:modified xsi:type="dcterms:W3CDTF">2021-03-01T17:05:24Z</dcterms:modified>
</cp:coreProperties>
</file>