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strict4.extension.ifas.ufl.edu/LisaGuion/4H.Club%20Member%20Tool.pdf" TargetMode="External"/><Relationship Id="rId2" Type="http://schemas.openxmlformats.org/officeDocument/2006/relationships/hyperlink" Target="http://www.uwyo.edu/4-h/volunteers/_files/additional-trainings/club-check-up-form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tension.iastate.edu/4h/files/page/files/4-H%20Club%20Meeting%20Outline.pdf" TargetMode="External"/><Relationship Id="rId2" Type="http://schemas.openxmlformats.org/officeDocument/2006/relationships/hyperlink" Target="https://chatham.ces.ncsu.edu/wp-content/uploads/2013/01/4-H_Leadership_2008-01pr.pdf?fwd=n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yo.edu/4-h/current-members/_files/receipt-of-cash-accounting-form.pdf" TargetMode="External"/><Relationship Id="rId7" Type="http://schemas.openxmlformats.org/officeDocument/2006/relationships/hyperlink" Target="https://columbia.extension.wisc.edu/files/2010/10/Writing-Thank-You-Notes.pdf" TargetMode="External"/><Relationship Id="rId2" Type="http://schemas.openxmlformats.org/officeDocument/2006/relationships/hyperlink" Target="http://www.uwyo.edu/4-h/current-members/_files/treasurers-repor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wyo.edu/4-h/current-members/_files/secretarys-annual-report-2018.pdf" TargetMode="External"/><Relationship Id="rId5" Type="http://schemas.openxmlformats.org/officeDocument/2006/relationships/hyperlink" Target="https://columbia.extension.wisc.edu/files/2010/10/Monthly-Treasurers-Report.pdf" TargetMode="External"/><Relationship Id="rId4" Type="http://schemas.openxmlformats.org/officeDocument/2006/relationships/hyperlink" Target="http://www.uwyo.edu/4-h/current-members/_files/form-finance-reimbursement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r.msu.edu/uploads/236/67551/4-HGroupBuildingIdeas2.pdf" TargetMode="External"/><Relationship Id="rId2" Type="http://schemas.openxmlformats.org/officeDocument/2006/relationships/hyperlink" Target="https://www.ndsu.edu/fileadmin/4h/ClubMaterials/FJ825_Games___Activities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Utilizing club officers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-78747" y="3523102"/>
            <a:ext cx="11206283" cy="942364"/>
          </a:xfrm>
        </p:spPr>
        <p:txBody>
          <a:bodyPr/>
          <a:lstStyle/>
          <a:p>
            <a:r>
              <a:rPr lang="en-US" sz="2000" dirty="0" smtClean="0"/>
              <a:t>When you arrive please type your name and county in the chat box.  If you are watching a recording of this training please call your local Extension office to get “credit” for this training.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539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Vice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Plans educational programs</a:t>
            </a:r>
          </a:p>
          <a:p>
            <a:r>
              <a:rPr lang="en-US" dirty="0" smtClean="0"/>
              <a:t>Sets rotation schedule </a:t>
            </a:r>
          </a:p>
          <a:p>
            <a:pPr lvl="1"/>
            <a:r>
              <a:rPr lang="en-US" dirty="0" smtClean="0"/>
              <a:t>Demonstrations</a:t>
            </a:r>
          </a:p>
          <a:p>
            <a:pPr lvl="1"/>
            <a:r>
              <a:rPr lang="en-US" dirty="0" smtClean="0"/>
              <a:t>Snacks</a:t>
            </a:r>
          </a:p>
          <a:p>
            <a:pPr lvl="1"/>
            <a:r>
              <a:rPr lang="en-US" dirty="0" smtClean="0"/>
              <a:t>Pledges</a:t>
            </a:r>
          </a:p>
          <a:p>
            <a:r>
              <a:rPr lang="en-US" dirty="0" smtClean="0"/>
              <a:t>Sets up the meeting 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Prepares a financial report for each meeting</a:t>
            </a:r>
          </a:p>
          <a:p>
            <a:r>
              <a:rPr lang="en-US" dirty="0" smtClean="0"/>
              <a:t>Creates a club budget for the next year</a:t>
            </a:r>
          </a:p>
          <a:p>
            <a:r>
              <a:rPr lang="en-US" dirty="0" smtClean="0"/>
              <a:t>Knowing the agenda items can share past experiences</a:t>
            </a:r>
          </a:p>
          <a:p>
            <a:r>
              <a:rPr lang="en-US" dirty="0" smtClean="0"/>
              <a:t>Sets up an audit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Keeps attendance, can come up with attendance questions or ways to complete attendance</a:t>
            </a:r>
          </a:p>
          <a:p>
            <a:r>
              <a:rPr lang="en-US" dirty="0" smtClean="0"/>
              <a:t>Writes thank you letters</a:t>
            </a:r>
          </a:p>
          <a:p>
            <a:r>
              <a:rPr lang="en-US" dirty="0" smtClean="0"/>
              <a:t>Reads correspondence</a:t>
            </a:r>
          </a:p>
          <a:p>
            <a:r>
              <a:rPr lang="en-US" dirty="0" smtClean="0"/>
              <a:t>Keeps minutes so you know what happened at the last meeting, this needs to be shared with president to develop agenda for next month – timing is Everything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Writes up items for newsletter</a:t>
            </a:r>
          </a:p>
          <a:p>
            <a:r>
              <a:rPr lang="en-US" dirty="0" smtClean="0"/>
              <a:t>Sends articles and photos to the local newspaper</a:t>
            </a:r>
          </a:p>
          <a:p>
            <a:r>
              <a:rPr lang="en-US" dirty="0" smtClean="0"/>
              <a:t>Makes newspaper aware of events they might want to cover</a:t>
            </a:r>
          </a:p>
          <a:p>
            <a:r>
              <a:rPr lang="en-US" dirty="0" smtClean="0"/>
              <a:t>Shares meeting report with local extension office</a:t>
            </a:r>
          </a:p>
          <a:p>
            <a:r>
              <a:rPr lang="en-US" dirty="0" smtClean="0"/>
              <a:t>Can be in charge of checking the newspaper to see what club events or even member events occur in the newspaper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Takes photos or arranges to get photos from club members</a:t>
            </a:r>
          </a:p>
          <a:p>
            <a:r>
              <a:rPr lang="en-US" dirty="0" smtClean="0"/>
              <a:t>Puts together a historical record of the club’s year</a:t>
            </a:r>
          </a:p>
          <a:p>
            <a:r>
              <a:rPr lang="en-US" dirty="0" smtClean="0"/>
              <a:t>Enter club historical Record in the county fair under Club project – if desired</a:t>
            </a:r>
          </a:p>
          <a:p>
            <a:r>
              <a:rPr lang="en-US" dirty="0" smtClean="0"/>
              <a:t>Works with reporter to get news articles for historical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/ Game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Provide recreation at each meeting</a:t>
            </a:r>
          </a:p>
          <a:p>
            <a:pPr lvl="1"/>
            <a:r>
              <a:rPr lang="en-US" dirty="0" smtClean="0"/>
              <a:t>Before meeting</a:t>
            </a:r>
          </a:p>
          <a:p>
            <a:pPr lvl="1"/>
            <a:r>
              <a:rPr lang="en-US" dirty="0" smtClean="0"/>
              <a:t>After meeting</a:t>
            </a:r>
          </a:p>
          <a:p>
            <a:r>
              <a:rPr lang="en-US" dirty="0" smtClean="0"/>
              <a:t>Plan social events for club members – Picnic, club fair, camping,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Be in charge of singing happy birthday to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81" y="350340"/>
            <a:ext cx="11248743" cy="1151965"/>
          </a:xfrm>
        </p:spPr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t="7022" r="7390" b="22919"/>
          <a:stretch/>
        </p:blipFill>
        <p:spPr>
          <a:xfrm>
            <a:off x="2862233" y="194782"/>
            <a:ext cx="5659542" cy="60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quiz – identify club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Take time for a club check-up</a:t>
            </a:r>
            <a:endParaRPr lang="en-US" dirty="0" smtClean="0"/>
          </a:p>
          <a:p>
            <a:pPr lvl="1"/>
            <a:r>
              <a:rPr lang="en-US" dirty="0" smtClean="0"/>
              <a:t>Does your club have efficient leadership</a:t>
            </a:r>
          </a:p>
          <a:p>
            <a:pPr lvl="1"/>
            <a:r>
              <a:rPr lang="en-US" dirty="0" smtClean="0"/>
              <a:t>Do you have adequate facilities and physical arrangements</a:t>
            </a:r>
          </a:p>
          <a:p>
            <a:pPr lvl="1"/>
            <a:r>
              <a:rPr lang="en-US" dirty="0" smtClean="0"/>
              <a:t>Do you have well planned education programs?</a:t>
            </a:r>
          </a:p>
          <a:p>
            <a:pPr lvl="1"/>
            <a:r>
              <a:rPr lang="en-US" dirty="0" smtClean="0"/>
              <a:t>Do you have active and involved members?</a:t>
            </a:r>
          </a:p>
          <a:p>
            <a:r>
              <a:rPr lang="en-US" dirty="0" smtClean="0">
                <a:hlinkClick r:id="rId3"/>
              </a:rPr>
              <a:t>4-H Club Member Survey</a:t>
            </a:r>
            <a:endParaRPr lang="en-US" dirty="0" smtClean="0"/>
          </a:p>
          <a:p>
            <a:pPr lvl="1"/>
            <a:r>
              <a:rPr lang="en-US" dirty="0" smtClean="0"/>
              <a:t>What thing are members gaining from your club?</a:t>
            </a:r>
          </a:p>
          <a:p>
            <a:pPr lvl="1"/>
            <a:r>
              <a:rPr lang="en-US" dirty="0" smtClean="0"/>
              <a:t>What skills are members practicing in your club?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830322">
            <a:off x="7991531" y="2570059"/>
            <a:ext cx="31814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Use your Club Officers to address identified needs!  Are they all playing their role? 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or seek out needed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96142"/>
            <a:ext cx="10394707" cy="39714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President</a:t>
            </a:r>
          </a:p>
          <a:p>
            <a:pPr lvl="1"/>
            <a:r>
              <a:rPr lang="en-US" dirty="0" smtClean="0"/>
              <a:t>Do they have a gavel?</a:t>
            </a:r>
          </a:p>
          <a:p>
            <a:pPr lvl="1"/>
            <a:r>
              <a:rPr lang="en-US" dirty="0" smtClean="0">
                <a:hlinkClick r:id="rId2"/>
              </a:rPr>
              <a:t>Do they have a script to help them with </a:t>
            </a:r>
            <a:r>
              <a:rPr lang="en-US" dirty="0" err="1" smtClean="0">
                <a:hlinkClick r:id="rId2"/>
              </a:rPr>
              <a:t>parli</a:t>
            </a:r>
            <a:r>
              <a:rPr lang="en-US" dirty="0" smtClean="0">
                <a:hlinkClick r:id="rId2"/>
              </a:rPr>
              <a:t>-pro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Do they have meeting agenda examples?</a:t>
            </a:r>
            <a:endParaRPr lang="en-US" dirty="0" smtClean="0"/>
          </a:p>
          <a:p>
            <a:r>
              <a:rPr lang="en-US" dirty="0" smtClean="0"/>
              <a:t>Vice President</a:t>
            </a:r>
          </a:p>
          <a:p>
            <a:pPr lvl="1"/>
            <a:r>
              <a:rPr lang="en-US" dirty="0" smtClean="0"/>
              <a:t>Do they know what the meeting room is supposed to look like?</a:t>
            </a:r>
          </a:p>
          <a:p>
            <a:pPr lvl="1"/>
            <a:r>
              <a:rPr lang="en-US" dirty="0" smtClean="0"/>
              <a:t>Do they take home the flags and banners if needed?</a:t>
            </a:r>
          </a:p>
          <a:p>
            <a:pPr lvl="1"/>
            <a:r>
              <a:rPr lang="en-US" dirty="0" smtClean="0"/>
              <a:t>Do they  have a script to help them with </a:t>
            </a:r>
            <a:r>
              <a:rPr lang="en-US" dirty="0" err="1" smtClean="0"/>
              <a:t>parli</a:t>
            </a:r>
            <a:r>
              <a:rPr lang="en-US" dirty="0" smtClean="0"/>
              <a:t>-Pro?</a:t>
            </a:r>
          </a:p>
          <a:p>
            <a:pPr lvl="1"/>
            <a:r>
              <a:rPr lang="en-US" dirty="0" smtClean="0"/>
              <a:t>Do they have a copy of the meeting wheel?</a:t>
            </a:r>
          </a:p>
          <a:p>
            <a:pPr lvl="1"/>
            <a:r>
              <a:rPr lang="en-US" dirty="0" smtClean="0"/>
              <a:t>Can you provide them with examples of programs or ask them to form a committee to work with them?</a:t>
            </a:r>
          </a:p>
        </p:txBody>
      </p:sp>
    </p:spTree>
    <p:extLst>
      <p:ext uri="{BB962C8B-B14F-4D97-AF65-F5344CB8AC3E}">
        <p14:creationId xmlns:p14="http://schemas.microsoft.com/office/powerpoint/2010/main" val="386979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or seek out needed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96142"/>
            <a:ext cx="10394707" cy="39714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Treasurer</a:t>
            </a:r>
          </a:p>
          <a:p>
            <a:pPr lvl="1"/>
            <a:r>
              <a:rPr lang="en-US" dirty="0" smtClean="0"/>
              <a:t>Do they have the checkbook?</a:t>
            </a:r>
          </a:p>
          <a:p>
            <a:pPr lvl="1"/>
            <a:r>
              <a:rPr lang="en-US" dirty="0" smtClean="0">
                <a:hlinkClick r:id="rId2"/>
              </a:rPr>
              <a:t>Do they have a copy of the treasurer’s Book?</a:t>
            </a:r>
            <a:endParaRPr lang="en-US" dirty="0" smtClean="0"/>
          </a:p>
          <a:p>
            <a:pPr lvl="1"/>
            <a:r>
              <a:rPr lang="en-US" dirty="0" smtClean="0"/>
              <a:t>Do they need a special pen, file folder, 3 ring binder?  </a:t>
            </a:r>
          </a:p>
          <a:p>
            <a:pPr lvl="1"/>
            <a:r>
              <a:rPr lang="en-US" dirty="0" smtClean="0">
                <a:hlinkClick r:id="rId3"/>
              </a:rPr>
              <a:t>Do they have a receipt book or receipt pages?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Do they have a reimbursement form?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Do they have an outline of a treasurer’s Report?</a:t>
            </a:r>
            <a:endParaRPr lang="en-US" dirty="0" smtClean="0"/>
          </a:p>
          <a:p>
            <a:r>
              <a:rPr lang="en-US" dirty="0" smtClean="0"/>
              <a:t>Secretary</a:t>
            </a:r>
          </a:p>
          <a:p>
            <a:pPr lvl="1"/>
            <a:r>
              <a:rPr lang="en-US" dirty="0" smtClean="0">
                <a:hlinkClick r:id="rId6"/>
              </a:rPr>
              <a:t>Do they have a copy of the Secretary’s Book?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Do they know how to write a thank you note?</a:t>
            </a:r>
            <a:endParaRPr lang="en-US" dirty="0" smtClean="0"/>
          </a:p>
          <a:p>
            <a:pPr lvl="1"/>
            <a:r>
              <a:rPr lang="en-US" dirty="0" smtClean="0"/>
              <a:t>Do they need a special pen, folder, or binder?</a:t>
            </a:r>
          </a:p>
          <a:p>
            <a:pPr lvl="1"/>
            <a:r>
              <a:rPr lang="en-US" dirty="0" smtClean="0"/>
              <a:t>Do they have thank you notes and stamps?</a:t>
            </a:r>
          </a:p>
          <a:p>
            <a:pPr lvl="1"/>
            <a:r>
              <a:rPr lang="en-US" dirty="0" smtClean="0"/>
              <a:t>Do they have a list of club members in a form they can use for taking attendance?</a:t>
            </a:r>
          </a:p>
        </p:txBody>
      </p:sp>
    </p:spTree>
    <p:extLst>
      <p:ext uri="{BB962C8B-B14F-4D97-AF65-F5344CB8AC3E}">
        <p14:creationId xmlns:p14="http://schemas.microsoft.com/office/powerpoint/2010/main" val="185282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Prepare your club and members</a:t>
            </a:r>
          </a:p>
          <a:p>
            <a:r>
              <a:rPr lang="en-US" sz="2800" dirty="0" smtClean="0"/>
              <a:t>Benefits to the club of each office</a:t>
            </a:r>
          </a:p>
          <a:p>
            <a:r>
              <a:rPr lang="en-US" sz="2800" dirty="0" smtClean="0"/>
              <a:t>Materials to support club development</a:t>
            </a:r>
          </a:p>
          <a:p>
            <a:r>
              <a:rPr lang="en-US" sz="2800" dirty="0" smtClean="0"/>
              <a:t>Materials to support officers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979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or seek out needed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96142"/>
            <a:ext cx="10394707" cy="3971418"/>
          </a:xfrm>
        </p:spPr>
        <p:txBody>
          <a:bodyPr>
            <a:normAutofit/>
          </a:bodyPr>
          <a:lstStyle/>
          <a:p>
            <a:r>
              <a:rPr lang="en-US" dirty="0" smtClean="0"/>
              <a:t>Reporter</a:t>
            </a:r>
          </a:p>
          <a:p>
            <a:pPr lvl="1"/>
            <a:r>
              <a:rPr lang="en-US" dirty="0" smtClean="0"/>
              <a:t>Do they have contacts for the local newspaper / radio or other media outlets?</a:t>
            </a:r>
          </a:p>
          <a:p>
            <a:pPr lvl="1"/>
            <a:r>
              <a:rPr lang="en-US" dirty="0" smtClean="0"/>
              <a:t>Do they get a subscription of the local newspaper to look for 4-H events?</a:t>
            </a:r>
          </a:p>
          <a:p>
            <a:r>
              <a:rPr lang="en-US" dirty="0" smtClean="0"/>
              <a:t>Historian</a:t>
            </a:r>
          </a:p>
          <a:p>
            <a:pPr lvl="1"/>
            <a:r>
              <a:rPr lang="en-US" dirty="0" smtClean="0"/>
              <a:t>Do they have a camera?</a:t>
            </a:r>
          </a:p>
          <a:p>
            <a:pPr lvl="1"/>
            <a:r>
              <a:rPr lang="en-US" dirty="0" smtClean="0"/>
              <a:t>Do they have a scrapbook or something to create a historical record?</a:t>
            </a:r>
          </a:p>
          <a:p>
            <a:pPr lvl="1"/>
            <a:r>
              <a:rPr lang="en-US" dirty="0" smtClean="0"/>
              <a:t>Do they have the materials to put in the book, is the club expecting them to pay for everything?</a:t>
            </a:r>
          </a:p>
          <a:p>
            <a:pPr lvl="1"/>
            <a:r>
              <a:rPr lang="en-US" dirty="0" smtClean="0"/>
              <a:t>Do they have access to get pictures from other members / parents?</a:t>
            </a:r>
          </a:p>
        </p:txBody>
      </p:sp>
    </p:spTree>
    <p:extLst>
      <p:ext uri="{BB962C8B-B14F-4D97-AF65-F5344CB8AC3E}">
        <p14:creationId xmlns:p14="http://schemas.microsoft.com/office/powerpoint/2010/main" val="30384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or seek out needed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96142"/>
            <a:ext cx="10394707" cy="3971418"/>
          </a:xfrm>
        </p:spPr>
        <p:txBody>
          <a:bodyPr>
            <a:normAutofit/>
          </a:bodyPr>
          <a:lstStyle/>
          <a:p>
            <a:r>
              <a:rPr lang="en-US" dirty="0" smtClean="0"/>
              <a:t>Game leader</a:t>
            </a:r>
          </a:p>
          <a:p>
            <a:pPr lvl="1"/>
            <a:r>
              <a:rPr lang="en-US" dirty="0" smtClean="0"/>
              <a:t>Do they have books or places to get ideas for games to play at club meetings?</a:t>
            </a:r>
          </a:p>
          <a:p>
            <a:pPr lvl="2"/>
            <a:r>
              <a:rPr lang="en-US" dirty="0" smtClean="0">
                <a:hlinkClick r:id="rId2"/>
              </a:rPr>
              <a:t>Games and Activities – North Dakota</a:t>
            </a:r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Group building ideas for 4-H Clubs</a:t>
            </a:r>
            <a:endParaRPr lang="en-US" dirty="0" smtClean="0"/>
          </a:p>
          <a:p>
            <a:pPr lvl="1"/>
            <a:r>
              <a:rPr lang="en-US" dirty="0" smtClean="0"/>
              <a:t>Does the club provide supplies for all games, or is the officer supposed to get everything on their own?</a:t>
            </a:r>
          </a:p>
          <a:p>
            <a:r>
              <a:rPr lang="en-US" dirty="0" smtClean="0"/>
              <a:t>Song Leader</a:t>
            </a:r>
          </a:p>
          <a:p>
            <a:pPr lvl="1"/>
            <a:r>
              <a:rPr lang="en-US" dirty="0" smtClean="0"/>
              <a:t>Do you have any type of instrument for them to use?</a:t>
            </a:r>
          </a:p>
          <a:p>
            <a:pPr lvl="1"/>
            <a:r>
              <a:rPr lang="en-US" dirty="0" smtClean="0"/>
              <a:t>Do you have any song books or song sheets?</a:t>
            </a:r>
          </a:p>
          <a:p>
            <a:pPr lvl="1"/>
            <a:r>
              <a:rPr lang="en-US" dirty="0" smtClean="0"/>
              <a:t>When are they expected to perform their duties?</a:t>
            </a:r>
          </a:p>
        </p:txBody>
      </p:sp>
    </p:spTree>
    <p:extLst>
      <p:ext uri="{BB962C8B-B14F-4D97-AF65-F5344CB8AC3E}">
        <p14:creationId xmlns:p14="http://schemas.microsoft.com/office/powerpoint/2010/main" val="287443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of seek out needed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provide all of the items the day they take office                          </a:t>
            </a:r>
          </a:p>
          <a:p>
            <a:pPr marL="0" indent="0" algn="ctr">
              <a:buNone/>
            </a:pPr>
            <a:r>
              <a:rPr lang="en-US" sz="2400" dirty="0" smtClean="0"/>
              <a:t>so they are prepared for the year! 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lvl="1"/>
            <a:r>
              <a:rPr lang="en-US" sz="2000" dirty="0" smtClean="0"/>
              <a:t>Have an installation ceremony at the meeting after elections – make it feel important</a:t>
            </a:r>
          </a:p>
          <a:p>
            <a:pPr lvl="1"/>
            <a:r>
              <a:rPr lang="en-US" sz="2000" dirty="0" smtClean="0"/>
              <a:t>Have a new officer meeting before the next meeting to present needed materials and go over duties – encourage or require parent involvement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94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8429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9" b="26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94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 we covered…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17786"/>
            <a:ext cx="10394707" cy="4204074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How Prepare your club and members</a:t>
            </a:r>
          </a:p>
          <a:p>
            <a:pPr lvl="1"/>
            <a:r>
              <a:rPr lang="en-US" sz="2600" dirty="0" smtClean="0"/>
              <a:t>Start early</a:t>
            </a:r>
          </a:p>
          <a:p>
            <a:pPr lvl="1"/>
            <a:r>
              <a:rPr lang="en-US" sz="2600" dirty="0" smtClean="0"/>
              <a:t>Provide expectation</a:t>
            </a:r>
          </a:p>
          <a:p>
            <a:r>
              <a:rPr lang="en-US" sz="2800" dirty="0" smtClean="0"/>
              <a:t>Benefits to the club of each office</a:t>
            </a:r>
          </a:p>
          <a:p>
            <a:pPr lvl="1"/>
            <a:r>
              <a:rPr lang="en-US" sz="2600" dirty="0" smtClean="0"/>
              <a:t>Use officers to run meetings, plan programs, and help your club to follow the club wheel</a:t>
            </a:r>
          </a:p>
          <a:p>
            <a:r>
              <a:rPr lang="en-US" sz="2800" dirty="0" smtClean="0"/>
              <a:t>Materials to support club development</a:t>
            </a:r>
          </a:p>
          <a:p>
            <a:pPr lvl="1"/>
            <a:r>
              <a:rPr lang="en-US" sz="2600" dirty="0" smtClean="0"/>
              <a:t>Do a club check up or member assessment to understand the gaps in your club</a:t>
            </a:r>
          </a:p>
          <a:p>
            <a:pPr lvl="1"/>
            <a:r>
              <a:rPr lang="en-US" sz="2600" dirty="0" smtClean="0"/>
              <a:t>Use officer roles to fill gaps</a:t>
            </a:r>
          </a:p>
          <a:p>
            <a:r>
              <a:rPr lang="en-US" sz="2800" dirty="0" smtClean="0"/>
              <a:t>Materials to support officers</a:t>
            </a:r>
          </a:p>
          <a:p>
            <a:pPr lvl="1"/>
            <a:r>
              <a:rPr lang="en-US" sz="2600" dirty="0" smtClean="0"/>
              <a:t>Be sure that every officer has what they need to be successful starting at the beginning of the year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18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story – what I observed on a recent club visit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-78747" y="3523102"/>
            <a:ext cx="11206283" cy="942364"/>
          </a:xfrm>
        </p:spPr>
        <p:txBody>
          <a:bodyPr/>
          <a:lstStyle/>
          <a:p>
            <a:r>
              <a:rPr lang="en-US" sz="2000" dirty="0" smtClean="0"/>
              <a:t>While listening to the story type in the chat box things that the club I observed could have changed to make this a more positive experience for the members and their club.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185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23868" y="1837765"/>
            <a:ext cx="10394707" cy="353682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Start officer elections the month before you elect new officers</a:t>
            </a:r>
          </a:p>
          <a:p>
            <a:pPr lvl="1"/>
            <a:r>
              <a:rPr lang="en-US" sz="2000" dirty="0" smtClean="0"/>
              <a:t>Provide parent and members with a list of different offices</a:t>
            </a:r>
          </a:p>
          <a:p>
            <a:pPr lvl="1"/>
            <a:r>
              <a:rPr lang="en-US" sz="2000" dirty="0" smtClean="0"/>
              <a:t>Provide parents and members with an outline of the duties of each officer</a:t>
            </a:r>
          </a:p>
          <a:p>
            <a:pPr lvl="1"/>
            <a:r>
              <a:rPr lang="en-US" sz="2000" dirty="0" smtClean="0"/>
              <a:t>Decide if you are having a slate of officers or nominations</a:t>
            </a:r>
          </a:p>
          <a:p>
            <a:pPr lvl="2"/>
            <a:r>
              <a:rPr lang="en-US" sz="1800" dirty="0" smtClean="0"/>
              <a:t>Slate of officers requires a nominating group or committee</a:t>
            </a:r>
          </a:p>
          <a:p>
            <a:pPr lvl="1"/>
            <a:r>
              <a:rPr lang="en-US" sz="2000" dirty="0" smtClean="0"/>
              <a:t>Provide members with any specific criteria for officer election </a:t>
            </a:r>
          </a:p>
          <a:p>
            <a:pPr lvl="2"/>
            <a:r>
              <a:rPr lang="en-US" sz="1800" dirty="0" smtClean="0"/>
              <a:t>Age</a:t>
            </a:r>
          </a:p>
          <a:p>
            <a:pPr lvl="2"/>
            <a:r>
              <a:rPr lang="en-US" sz="1800" dirty="0" smtClean="0"/>
              <a:t>Number of years in 4-H</a:t>
            </a:r>
          </a:p>
          <a:p>
            <a:pPr lvl="2"/>
            <a:r>
              <a:rPr lang="en-US" sz="1800" dirty="0" smtClean="0"/>
              <a:t>Previous experience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At home review the Duties of each office</a:t>
            </a:r>
          </a:p>
          <a:p>
            <a:pPr lvl="1"/>
            <a:r>
              <a:rPr lang="en-US" sz="2200" dirty="0" smtClean="0"/>
              <a:t>Help members understand their strengths and weaknesses related to each office</a:t>
            </a:r>
          </a:p>
          <a:p>
            <a:pPr lvl="1"/>
            <a:r>
              <a:rPr lang="en-US" sz="2200" dirty="0" smtClean="0"/>
              <a:t>Help members understand the commitment they are making when taking on an office</a:t>
            </a:r>
          </a:p>
          <a:p>
            <a:pPr lvl="1"/>
            <a:r>
              <a:rPr lang="en-US" sz="2200" dirty="0" smtClean="0"/>
              <a:t>Have members develop reasons they want to be an officer</a:t>
            </a:r>
          </a:p>
          <a:p>
            <a:pPr lvl="2"/>
            <a:r>
              <a:rPr lang="en-US" sz="2000" dirty="0" smtClean="0"/>
              <a:t>Enjoy writing</a:t>
            </a:r>
          </a:p>
          <a:p>
            <a:pPr lvl="2"/>
            <a:r>
              <a:rPr lang="en-US" sz="2000" dirty="0" smtClean="0"/>
              <a:t>Like taking pictures</a:t>
            </a:r>
          </a:p>
          <a:p>
            <a:pPr lvl="2"/>
            <a:r>
              <a:rPr lang="en-US" sz="2000" dirty="0" smtClean="0"/>
              <a:t>Good at playing games </a:t>
            </a:r>
            <a:endParaRPr lang="en-US" sz="1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4"/>
            <a:ext cx="10394707" cy="40598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the meeting</a:t>
            </a:r>
          </a:p>
          <a:p>
            <a:pPr lvl="1"/>
            <a:r>
              <a:rPr lang="en-US" dirty="0" smtClean="0"/>
              <a:t>decide if you want to do nominations or have members volunteer if they are interested</a:t>
            </a:r>
          </a:p>
          <a:p>
            <a:pPr lvl="1"/>
            <a:r>
              <a:rPr lang="en-US" dirty="0" smtClean="0"/>
              <a:t>Explain the process to the group, new families might be unfamiliar with the overall process of elections or at least your club’s way of conducting elections</a:t>
            </a:r>
          </a:p>
          <a:p>
            <a:pPr lvl="1"/>
            <a:r>
              <a:rPr lang="en-US" dirty="0" smtClean="0"/>
              <a:t>Introduce each office, explain the major duties of the office before asking for nominations or volunteers</a:t>
            </a:r>
          </a:p>
          <a:p>
            <a:pPr lvl="1"/>
            <a:r>
              <a:rPr lang="en-US" dirty="0" smtClean="0"/>
              <a:t>Have each youth introduce themselves and answer a question or give a short speech</a:t>
            </a:r>
          </a:p>
          <a:p>
            <a:pPr lvl="2"/>
            <a:r>
              <a:rPr lang="en-US" dirty="0" smtClean="0"/>
              <a:t>Name one thing you can do that would make you a good President?</a:t>
            </a:r>
          </a:p>
          <a:p>
            <a:pPr lvl="2"/>
            <a:r>
              <a:rPr lang="en-US" dirty="0" smtClean="0"/>
              <a:t>What experience do you have that would make you a good historian?</a:t>
            </a:r>
          </a:p>
          <a:p>
            <a:pPr lvl="2"/>
            <a:r>
              <a:rPr lang="en-US" dirty="0" smtClean="0"/>
              <a:t>Why did you choose to run for the office of song and game leader?</a:t>
            </a:r>
          </a:p>
          <a:p>
            <a:pPr lvl="2"/>
            <a:r>
              <a:rPr lang="en-US" dirty="0" smtClean="0"/>
              <a:t>What is one game you would play with a group as the song and game leader?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0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394" y="831888"/>
            <a:ext cx="6065340" cy="415673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How can each officer help your club?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44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81" y="350340"/>
            <a:ext cx="11248743" cy="1151965"/>
          </a:xfrm>
        </p:spPr>
        <p:txBody>
          <a:bodyPr>
            <a:noAutofit/>
          </a:bodyPr>
          <a:lstStyle/>
          <a:p>
            <a:r>
              <a:rPr lang="en-US" sz="4400" dirty="0" smtClean="0"/>
              <a:t>Use officers to guide the club meeting wheel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t="7022" r="7390" b="22919"/>
          <a:stretch/>
        </p:blipFill>
        <p:spPr>
          <a:xfrm>
            <a:off x="3354603" y="1201163"/>
            <a:ext cx="4020113" cy="431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0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Prepares the agenda</a:t>
            </a:r>
          </a:p>
          <a:p>
            <a:r>
              <a:rPr lang="en-US" dirty="0" smtClean="0"/>
              <a:t>Keeps meeting order</a:t>
            </a:r>
          </a:p>
          <a:p>
            <a:r>
              <a:rPr lang="en-US" dirty="0" smtClean="0"/>
              <a:t>Sets a good example for other members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morality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482</TotalTime>
  <Words>1264</Words>
  <Application>Microsoft Office PowerPoint</Application>
  <PresentationFormat>Widescreen</PresentationFormat>
  <Paragraphs>152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Impact</vt:lpstr>
      <vt:lpstr>Main Event</vt:lpstr>
      <vt:lpstr>Utilizing club officers</vt:lpstr>
      <vt:lpstr>Tonight’s Agenda</vt:lpstr>
      <vt:lpstr>My story – what I observed on a recent club visit</vt:lpstr>
      <vt:lpstr>Prepare</vt:lpstr>
      <vt:lpstr>Prepare</vt:lpstr>
      <vt:lpstr>Prepare</vt:lpstr>
      <vt:lpstr>How can each officer help your club?</vt:lpstr>
      <vt:lpstr>Use officers to guide the club meeting wheel</vt:lpstr>
      <vt:lpstr>president</vt:lpstr>
      <vt:lpstr>Vice president</vt:lpstr>
      <vt:lpstr>treasurer</vt:lpstr>
      <vt:lpstr>secretary</vt:lpstr>
      <vt:lpstr>reporter</vt:lpstr>
      <vt:lpstr>historian</vt:lpstr>
      <vt:lpstr>Song / Game Leader</vt:lpstr>
      <vt:lpstr>PowerPoint Presentation</vt:lpstr>
      <vt:lpstr>Take a quiz – identify club needs</vt:lpstr>
      <vt:lpstr>Provide or seek out needed tools</vt:lpstr>
      <vt:lpstr>Provide or seek out needed tools</vt:lpstr>
      <vt:lpstr>Provide or seek out needed tools</vt:lpstr>
      <vt:lpstr>Provide or seek out needed tools</vt:lpstr>
      <vt:lpstr>Provide of seek out needed tools</vt:lpstr>
      <vt:lpstr>Questions?</vt:lpstr>
      <vt:lpstr>Tonight we covered…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club officers</dc:title>
  <dc:creator>Sarah Torbert</dc:creator>
  <cp:lastModifiedBy>Sarah Torbert</cp:lastModifiedBy>
  <cp:revision>15</cp:revision>
  <dcterms:created xsi:type="dcterms:W3CDTF">2020-01-23T21:47:16Z</dcterms:created>
  <dcterms:modified xsi:type="dcterms:W3CDTF">2020-01-27T17:42:52Z</dcterms:modified>
</cp:coreProperties>
</file>