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Lst>
  <p:sldSz cx="45718413" cy="32918400"/>
  <p:notesSz cx="6858000" cy="9144000"/>
  <p:defaultTextStyle>
    <a:defPPr>
      <a:defRPr lang="en-US"/>
    </a:defPPr>
    <a:lvl1pPr marL="0" algn="l" defTabSz="4491424" rtl="0" eaLnBrk="1" latinLnBrk="0" hangingPunct="1">
      <a:defRPr sz="8800" kern="1200">
        <a:solidFill>
          <a:schemeClr val="tx1"/>
        </a:solidFill>
        <a:latin typeface="+mn-lt"/>
        <a:ea typeface="+mn-ea"/>
        <a:cs typeface="+mn-cs"/>
      </a:defRPr>
    </a:lvl1pPr>
    <a:lvl2pPr marL="2245709" algn="l" defTabSz="4491424" rtl="0" eaLnBrk="1" latinLnBrk="0" hangingPunct="1">
      <a:defRPr sz="8800" kern="1200">
        <a:solidFill>
          <a:schemeClr val="tx1"/>
        </a:solidFill>
        <a:latin typeface="+mn-lt"/>
        <a:ea typeface="+mn-ea"/>
        <a:cs typeface="+mn-cs"/>
      </a:defRPr>
    </a:lvl2pPr>
    <a:lvl3pPr marL="4491424" algn="l" defTabSz="4491424" rtl="0" eaLnBrk="1" latinLnBrk="0" hangingPunct="1">
      <a:defRPr sz="8800" kern="1200">
        <a:solidFill>
          <a:schemeClr val="tx1"/>
        </a:solidFill>
        <a:latin typeface="+mn-lt"/>
        <a:ea typeface="+mn-ea"/>
        <a:cs typeface="+mn-cs"/>
      </a:defRPr>
    </a:lvl3pPr>
    <a:lvl4pPr marL="6737133" algn="l" defTabSz="4491424" rtl="0" eaLnBrk="1" latinLnBrk="0" hangingPunct="1">
      <a:defRPr sz="8800" kern="1200">
        <a:solidFill>
          <a:schemeClr val="tx1"/>
        </a:solidFill>
        <a:latin typeface="+mn-lt"/>
        <a:ea typeface="+mn-ea"/>
        <a:cs typeface="+mn-cs"/>
      </a:defRPr>
    </a:lvl4pPr>
    <a:lvl5pPr marL="8982847" algn="l" defTabSz="4491424" rtl="0" eaLnBrk="1" latinLnBrk="0" hangingPunct="1">
      <a:defRPr sz="8800" kern="1200">
        <a:solidFill>
          <a:schemeClr val="tx1"/>
        </a:solidFill>
        <a:latin typeface="+mn-lt"/>
        <a:ea typeface="+mn-ea"/>
        <a:cs typeface="+mn-cs"/>
      </a:defRPr>
    </a:lvl5pPr>
    <a:lvl6pPr marL="11228556" algn="l" defTabSz="4491424" rtl="0" eaLnBrk="1" latinLnBrk="0" hangingPunct="1">
      <a:defRPr sz="8800" kern="1200">
        <a:solidFill>
          <a:schemeClr val="tx1"/>
        </a:solidFill>
        <a:latin typeface="+mn-lt"/>
        <a:ea typeface="+mn-ea"/>
        <a:cs typeface="+mn-cs"/>
      </a:defRPr>
    </a:lvl6pPr>
    <a:lvl7pPr marL="13474271" algn="l" defTabSz="4491424" rtl="0" eaLnBrk="1" latinLnBrk="0" hangingPunct="1">
      <a:defRPr sz="8800" kern="1200">
        <a:solidFill>
          <a:schemeClr val="tx1"/>
        </a:solidFill>
        <a:latin typeface="+mn-lt"/>
        <a:ea typeface="+mn-ea"/>
        <a:cs typeface="+mn-cs"/>
      </a:defRPr>
    </a:lvl7pPr>
    <a:lvl8pPr marL="15719980" algn="l" defTabSz="4491424" rtl="0" eaLnBrk="1" latinLnBrk="0" hangingPunct="1">
      <a:defRPr sz="8800" kern="1200">
        <a:solidFill>
          <a:schemeClr val="tx1"/>
        </a:solidFill>
        <a:latin typeface="+mn-lt"/>
        <a:ea typeface="+mn-ea"/>
        <a:cs typeface="+mn-cs"/>
      </a:defRPr>
    </a:lvl8pPr>
    <a:lvl9pPr marL="17965694" algn="l" defTabSz="4491424" rtl="0" eaLnBrk="1" latinLnBrk="0" hangingPunct="1">
      <a:defRPr sz="8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8306" y="7590"/>
      </p:cViewPr>
      <p:guideLst>
        <p:guide orient="horz" pos="10368"/>
        <p:guide pos="144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8881" y="10226042"/>
            <a:ext cx="38860651"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7762" y="18653760"/>
            <a:ext cx="32002889" cy="8412480"/>
          </a:xfrm>
        </p:spPr>
        <p:txBody>
          <a:bodyPr/>
          <a:lstStyle>
            <a:lvl1pPr marL="0" indent="0" algn="ctr">
              <a:buNone/>
              <a:defRPr>
                <a:solidFill>
                  <a:schemeClr val="tx1">
                    <a:tint val="75000"/>
                  </a:schemeClr>
                </a:solidFill>
              </a:defRPr>
            </a:lvl1pPr>
            <a:lvl2pPr marL="2245709" indent="0" algn="ctr">
              <a:buNone/>
              <a:defRPr>
                <a:solidFill>
                  <a:schemeClr val="tx1">
                    <a:tint val="75000"/>
                  </a:schemeClr>
                </a:solidFill>
              </a:defRPr>
            </a:lvl2pPr>
            <a:lvl3pPr marL="4491424" indent="0" algn="ctr">
              <a:buNone/>
              <a:defRPr>
                <a:solidFill>
                  <a:schemeClr val="tx1">
                    <a:tint val="75000"/>
                  </a:schemeClr>
                </a:solidFill>
              </a:defRPr>
            </a:lvl3pPr>
            <a:lvl4pPr marL="6737133" indent="0" algn="ctr">
              <a:buNone/>
              <a:defRPr>
                <a:solidFill>
                  <a:schemeClr val="tx1">
                    <a:tint val="75000"/>
                  </a:schemeClr>
                </a:solidFill>
              </a:defRPr>
            </a:lvl4pPr>
            <a:lvl5pPr marL="8982847" indent="0" algn="ctr">
              <a:buNone/>
              <a:defRPr>
                <a:solidFill>
                  <a:schemeClr val="tx1">
                    <a:tint val="75000"/>
                  </a:schemeClr>
                </a:solidFill>
              </a:defRPr>
            </a:lvl5pPr>
            <a:lvl6pPr marL="11228556" indent="0" algn="ctr">
              <a:buNone/>
              <a:defRPr>
                <a:solidFill>
                  <a:schemeClr val="tx1">
                    <a:tint val="75000"/>
                  </a:schemeClr>
                </a:solidFill>
              </a:defRPr>
            </a:lvl6pPr>
            <a:lvl7pPr marL="13474271" indent="0" algn="ctr">
              <a:buNone/>
              <a:defRPr>
                <a:solidFill>
                  <a:schemeClr val="tx1">
                    <a:tint val="75000"/>
                  </a:schemeClr>
                </a:solidFill>
              </a:defRPr>
            </a:lvl7pPr>
            <a:lvl8pPr marL="15719980" indent="0" algn="ctr">
              <a:buNone/>
              <a:defRPr>
                <a:solidFill>
                  <a:schemeClr val="tx1">
                    <a:tint val="75000"/>
                  </a:schemeClr>
                </a:solidFill>
              </a:defRPr>
            </a:lvl8pPr>
            <a:lvl9pPr marL="179656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5849" y="1318270"/>
            <a:ext cx="10286643"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5921" y="1318270"/>
            <a:ext cx="30097955"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8881" y="10226047"/>
            <a:ext cx="38860651"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7762" y="18653760"/>
            <a:ext cx="32002889" cy="8412480"/>
          </a:xfrm>
        </p:spPr>
        <p:txBody>
          <a:bodyPr/>
          <a:lstStyle>
            <a:lvl1pPr marL="0" indent="0" algn="ctr">
              <a:buNone/>
              <a:defRPr>
                <a:solidFill>
                  <a:schemeClr val="tx1">
                    <a:tint val="75000"/>
                  </a:schemeClr>
                </a:solidFill>
              </a:defRPr>
            </a:lvl1pPr>
            <a:lvl2pPr marL="2611107" indent="0" algn="ctr">
              <a:buNone/>
              <a:defRPr>
                <a:solidFill>
                  <a:schemeClr val="tx1">
                    <a:tint val="75000"/>
                  </a:schemeClr>
                </a:solidFill>
              </a:defRPr>
            </a:lvl2pPr>
            <a:lvl3pPr marL="5222209" indent="0" algn="ctr">
              <a:buNone/>
              <a:defRPr>
                <a:solidFill>
                  <a:schemeClr val="tx1">
                    <a:tint val="75000"/>
                  </a:schemeClr>
                </a:solidFill>
              </a:defRPr>
            </a:lvl3pPr>
            <a:lvl4pPr marL="7833311" indent="0" algn="ctr">
              <a:buNone/>
              <a:defRPr>
                <a:solidFill>
                  <a:schemeClr val="tx1">
                    <a:tint val="75000"/>
                  </a:schemeClr>
                </a:solidFill>
              </a:defRPr>
            </a:lvl4pPr>
            <a:lvl5pPr marL="10444418" indent="0" algn="ctr">
              <a:buNone/>
              <a:defRPr>
                <a:solidFill>
                  <a:schemeClr val="tx1">
                    <a:tint val="75000"/>
                  </a:schemeClr>
                </a:solidFill>
              </a:defRPr>
            </a:lvl5pPr>
            <a:lvl6pPr marL="13055520" indent="0" algn="ctr">
              <a:buNone/>
              <a:defRPr>
                <a:solidFill>
                  <a:schemeClr val="tx1">
                    <a:tint val="75000"/>
                  </a:schemeClr>
                </a:solidFill>
              </a:defRPr>
            </a:lvl6pPr>
            <a:lvl7pPr marL="15666623" indent="0" algn="ctr">
              <a:buNone/>
              <a:defRPr>
                <a:solidFill>
                  <a:schemeClr val="tx1">
                    <a:tint val="75000"/>
                  </a:schemeClr>
                </a:solidFill>
              </a:defRPr>
            </a:lvl7pPr>
            <a:lvl8pPr marL="18277730" indent="0" algn="ctr">
              <a:buNone/>
              <a:defRPr>
                <a:solidFill>
                  <a:schemeClr val="tx1">
                    <a:tint val="75000"/>
                  </a:schemeClr>
                </a:solidFill>
              </a:defRPr>
            </a:lvl8pPr>
            <a:lvl9pPr marL="208888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59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253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440" y="21153122"/>
            <a:ext cx="38860651" cy="6537960"/>
          </a:xfrm>
        </p:spPr>
        <p:txBody>
          <a:bodyPr anchor="t"/>
          <a:lstStyle>
            <a:lvl1pPr algn="l">
              <a:defRPr sz="22600" b="1" cap="all"/>
            </a:lvl1pPr>
          </a:lstStyle>
          <a:p>
            <a:r>
              <a:rPr lang="en-US" smtClean="0"/>
              <a:t>Click to edit Master title style</a:t>
            </a:r>
            <a:endParaRPr lang="en-US"/>
          </a:p>
        </p:txBody>
      </p:sp>
      <p:sp>
        <p:nvSpPr>
          <p:cNvPr id="3" name="Text Placeholder 2"/>
          <p:cNvSpPr>
            <a:spLocks noGrp="1"/>
          </p:cNvSpPr>
          <p:nvPr>
            <p:ph type="body" idx="1"/>
          </p:nvPr>
        </p:nvSpPr>
        <p:spPr>
          <a:xfrm>
            <a:off x="3611440" y="13952229"/>
            <a:ext cx="38860651" cy="7200898"/>
          </a:xfrm>
        </p:spPr>
        <p:txBody>
          <a:bodyPr anchor="b"/>
          <a:lstStyle>
            <a:lvl1pPr marL="0" indent="0">
              <a:buNone/>
              <a:defRPr sz="11300">
                <a:solidFill>
                  <a:schemeClr val="tx1">
                    <a:tint val="75000"/>
                  </a:schemeClr>
                </a:solidFill>
              </a:defRPr>
            </a:lvl1pPr>
            <a:lvl2pPr marL="2611107" indent="0">
              <a:buNone/>
              <a:defRPr sz="10300">
                <a:solidFill>
                  <a:schemeClr val="tx1">
                    <a:tint val="75000"/>
                  </a:schemeClr>
                </a:solidFill>
              </a:defRPr>
            </a:lvl2pPr>
            <a:lvl3pPr marL="5222209" indent="0">
              <a:buNone/>
              <a:defRPr sz="9300">
                <a:solidFill>
                  <a:schemeClr val="tx1">
                    <a:tint val="75000"/>
                  </a:schemeClr>
                </a:solidFill>
              </a:defRPr>
            </a:lvl3pPr>
            <a:lvl4pPr marL="7833311" indent="0">
              <a:buNone/>
              <a:defRPr sz="7900">
                <a:solidFill>
                  <a:schemeClr val="tx1">
                    <a:tint val="75000"/>
                  </a:schemeClr>
                </a:solidFill>
              </a:defRPr>
            </a:lvl4pPr>
            <a:lvl5pPr marL="10444418" indent="0">
              <a:buNone/>
              <a:defRPr sz="7900">
                <a:solidFill>
                  <a:schemeClr val="tx1">
                    <a:tint val="75000"/>
                  </a:schemeClr>
                </a:solidFill>
              </a:defRPr>
            </a:lvl5pPr>
            <a:lvl6pPr marL="13055520" indent="0">
              <a:buNone/>
              <a:defRPr sz="7900">
                <a:solidFill>
                  <a:schemeClr val="tx1">
                    <a:tint val="75000"/>
                  </a:schemeClr>
                </a:solidFill>
              </a:defRPr>
            </a:lvl6pPr>
            <a:lvl7pPr marL="15666623" indent="0">
              <a:buNone/>
              <a:defRPr sz="7900">
                <a:solidFill>
                  <a:schemeClr val="tx1">
                    <a:tint val="75000"/>
                  </a:schemeClr>
                </a:solidFill>
              </a:defRPr>
            </a:lvl7pPr>
            <a:lvl8pPr marL="18277730" indent="0">
              <a:buNone/>
              <a:defRPr sz="7900">
                <a:solidFill>
                  <a:schemeClr val="tx1">
                    <a:tint val="75000"/>
                  </a:schemeClr>
                </a:solidFill>
              </a:defRPr>
            </a:lvl8pPr>
            <a:lvl9pPr marL="20888832" indent="0">
              <a:buNone/>
              <a:defRPr sz="7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5921" y="7680967"/>
            <a:ext cx="20192299" cy="21724622"/>
          </a:xfrm>
        </p:spPr>
        <p:txBody>
          <a:bodyPr/>
          <a:lstStyle>
            <a:lvl1pPr>
              <a:defRPr sz="16200"/>
            </a:lvl1pPr>
            <a:lvl2pPr>
              <a:defRPr sz="13800"/>
            </a:lvl2pPr>
            <a:lvl3pPr>
              <a:defRPr sz="11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0193" y="7680967"/>
            <a:ext cx="20192299" cy="21724622"/>
          </a:xfrm>
        </p:spPr>
        <p:txBody>
          <a:bodyPr/>
          <a:lstStyle>
            <a:lvl1pPr>
              <a:defRPr sz="16200"/>
            </a:lvl1pPr>
            <a:lvl2pPr>
              <a:defRPr sz="13800"/>
            </a:lvl2pPr>
            <a:lvl3pPr>
              <a:defRPr sz="11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936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5921" y="7368542"/>
            <a:ext cx="20200239" cy="3070858"/>
          </a:xfrm>
        </p:spPr>
        <p:txBody>
          <a:bodyPr anchor="b"/>
          <a:lstStyle>
            <a:lvl1pPr marL="0" indent="0">
              <a:buNone/>
              <a:defRPr sz="13800" b="1"/>
            </a:lvl1pPr>
            <a:lvl2pPr marL="2611107" indent="0">
              <a:buNone/>
              <a:defRPr sz="11300" b="1"/>
            </a:lvl2pPr>
            <a:lvl3pPr marL="5222209" indent="0">
              <a:buNone/>
              <a:defRPr sz="10300" b="1"/>
            </a:lvl3pPr>
            <a:lvl4pPr marL="7833311" indent="0">
              <a:buNone/>
              <a:defRPr sz="9300" b="1"/>
            </a:lvl4pPr>
            <a:lvl5pPr marL="10444418" indent="0">
              <a:buNone/>
              <a:defRPr sz="9300" b="1"/>
            </a:lvl5pPr>
            <a:lvl6pPr marL="13055520" indent="0">
              <a:buNone/>
              <a:defRPr sz="9300" b="1"/>
            </a:lvl6pPr>
            <a:lvl7pPr marL="15666623" indent="0">
              <a:buNone/>
              <a:defRPr sz="9300" b="1"/>
            </a:lvl7pPr>
            <a:lvl8pPr marL="18277730" indent="0">
              <a:buNone/>
              <a:defRPr sz="9300" b="1"/>
            </a:lvl8pPr>
            <a:lvl9pPr marL="20888832" indent="0">
              <a:buNone/>
              <a:defRPr sz="9300" b="1"/>
            </a:lvl9pPr>
          </a:lstStyle>
          <a:p>
            <a:pPr lvl="0"/>
            <a:r>
              <a:rPr lang="en-US" smtClean="0"/>
              <a:t>Click to edit Master text styles</a:t>
            </a:r>
          </a:p>
        </p:txBody>
      </p:sp>
      <p:sp>
        <p:nvSpPr>
          <p:cNvPr id="4" name="Content Placeholder 3"/>
          <p:cNvSpPr>
            <a:spLocks noGrp="1"/>
          </p:cNvSpPr>
          <p:nvPr>
            <p:ph sz="half" idx="2"/>
          </p:nvPr>
        </p:nvSpPr>
        <p:spPr>
          <a:xfrm>
            <a:off x="2285921" y="10439400"/>
            <a:ext cx="20200239" cy="18966182"/>
          </a:xfrm>
        </p:spPr>
        <p:txBody>
          <a:bodyPr/>
          <a:lstStyle>
            <a:lvl1pPr>
              <a:defRPr sz="13800"/>
            </a:lvl1pPr>
            <a:lvl2pPr>
              <a:defRPr sz="11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4326" y="7368542"/>
            <a:ext cx="20208174" cy="3070858"/>
          </a:xfrm>
        </p:spPr>
        <p:txBody>
          <a:bodyPr anchor="b"/>
          <a:lstStyle>
            <a:lvl1pPr marL="0" indent="0">
              <a:buNone/>
              <a:defRPr sz="13800" b="1"/>
            </a:lvl1pPr>
            <a:lvl2pPr marL="2611107" indent="0">
              <a:buNone/>
              <a:defRPr sz="11300" b="1"/>
            </a:lvl2pPr>
            <a:lvl3pPr marL="5222209" indent="0">
              <a:buNone/>
              <a:defRPr sz="10300" b="1"/>
            </a:lvl3pPr>
            <a:lvl4pPr marL="7833311" indent="0">
              <a:buNone/>
              <a:defRPr sz="9300" b="1"/>
            </a:lvl4pPr>
            <a:lvl5pPr marL="10444418" indent="0">
              <a:buNone/>
              <a:defRPr sz="9300" b="1"/>
            </a:lvl5pPr>
            <a:lvl6pPr marL="13055520" indent="0">
              <a:buNone/>
              <a:defRPr sz="9300" b="1"/>
            </a:lvl6pPr>
            <a:lvl7pPr marL="15666623" indent="0">
              <a:buNone/>
              <a:defRPr sz="9300" b="1"/>
            </a:lvl7pPr>
            <a:lvl8pPr marL="18277730" indent="0">
              <a:buNone/>
              <a:defRPr sz="9300" b="1"/>
            </a:lvl8pPr>
            <a:lvl9pPr marL="20888832" indent="0">
              <a:buNone/>
              <a:defRPr sz="9300" b="1"/>
            </a:lvl9pPr>
          </a:lstStyle>
          <a:p>
            <a:pPr lvl="0"/>
            <a:r>
              <a:rPr lang="en-US" smtClean="0"/>
              <a:t>Click to edit Master text styles</a:t>
            </a:r>
          </a:p>
        </p:txBody>
      </p:sp>
      <p:sp>
        <p:nvSpPr>
          <p:cNvPr id="6" name="Content Placeholder 5"/>
          <p:cNvSpPr>
            <a:spLocks noGrp="1"/>
          </p:cNvSpPr>
          <p:nvPr>
            <p:ph sz="quarter" idx="4"/>
          </p:nvPr>
        </p:nvSpPr>
        <p:spPr>
          <a:xfrm>
            <a:off x="23224326" y="10439400"/>
            <a:ext cx="20208174" cy="18966182"/>
          </a:xfrm>
        </p:spPr>
        <p:txBody>
          <a:bodyPr/>
          <a:lstStyle>
            <a:lvl1pPr>
              <a:defRPr sz="13800"/>
            </a:lvl1pPr>
            <a:lvl2pPr>
              <a:defRPr sz="11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2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782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81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5928" y="1310640"/>
            <a:ext cx="15041043" cy="5577840"/>
          </a:xfrm>
        </p:spPr>
        <p:txBody>
          <a:bodyPr anchor="b"/>
          <a:lstStyle>
            <a:lvl1pPr algn="l">
              <a:defRPr sz="11300" b="1"/>
            </a:lvl1pPr>
          </a:lstStyle>
          <a:p>
            <a:r>
              <a:rPr lang="en-US" smtClean="0"/>
              <a:t>Click to edit Master title style</a:t>
            </a:r>
            <a:endParaRPr lang="en-US"/>
          </a:p>
        </p:txBody>
      </p:sp>
      <p:sp>
        <p:nvSpPr>
          <p:cNvPr id="3" name="Content Placeholder 2"/>
          <p:cNvSpPr>
            <a:spLocks noGrp="1"/>
          </p:cNvSpPr>
          <p:nvPr>
            <p:ph idx="1"/>
          </p:nvPr>
        </p:nvSpPr>
        <p:spPr>
          <a:xfrm>
            <a:off x="17874629" y="1310647"/>
            <a:ext cx="25557863" cy="28094942"/>
          </a:xfrm>
        </p:spPr>
        <p:txBody>
          <a:bodyPr/>
          <a:lstStyle>
            <a:lvl1pPr>
              <a:defRPr sz="18200"/>
            </a:lvl1pPr>
            <a:lvl2pPr>
              <a:defRPr sz="16200"/>
            </a:lvl2pPr>
            <a:lvl3pPr>
              <a:defRPr sz="13800"/>
            </a:lvl3pPr>
            <a:lvl4pPr>
              <a:defRPr sz="11300"/>
            </a:lvl4pPr>
            <a:lvl5pPr>
              <a:defRPr sz="11300"/>
            </a:lvl5pPr>
            <a:lvl6pPr>
              <a:defRPr sz="11300"/>
            </a:lvl6pPr>
            <a:lvl7pPr>
              <a:defRPr sz="11300"/>
            </a:lvl7pPr>
            <a:lvl8pPr>
              <a:defRPr sz="11300"/>
            </a:lvl8pPr>
            <a:lvl9pPr>
              <a:defRPr sz="1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5928" y="6888487"/>
            <a:ext cx="15041043" cy="22517102"/>
          </a:xfrm>
        </p:spPr>
        <p:txBody>
          <a:bodyPr/>
          <a:lstStyle>
            <a:lvl1pPr marL="0" indent="0">
              <a:buNone/>
              <a:defRPr sz="7900"/>
            </a:lvl1pPr>
            <a:lvl2pPr marL="2611107" indent="0">
              <a:buNone/>
              <a:defRPr sz="6900"/>
            </a:lvl2pPr>
            <a:lvl3pPr marL="5222209" indent="0">
              <a:buNone/>
              <a:defRPr sz="5900"/>
            </a:lvl3pPr>
            <a:lvl4pPr marL="7833311" indent="0">
              <a:buNone/>
              <a:defRPr sz="4900"/>
            </a:lvl4pPr>
            <a:lvl5pPr marL="10444418" indent="0">
              <a:buNone/>
              <a:defRPr sz="4900"/>
            </a:lvl5pPr>
            <a:lvl6pPr marL="13055520" indent="0">
              <a:buNone/>
              <a:defRPr sz="4900"/>
            </a:lvl6pPr>
            <a:lvl7pPr marL="15666623" indent="0">
              <a:buNone/>
              <a:defRPr sz="4900"/>
            </a:lvl7pPr>
            <a:lvl8pPr marL="18277730" indent="0">
              <a:buNone/>
              <a:defRPr sz="4900"/>
            </a:lvl8pPr>
            <a:lvl9pPr marL="20888832"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53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129" y="23042880"/>
            <a:ext cx="27431048" cy="2720342"/>
          </a:xfrm>
        </p:spPr>
        <p:txBody>
          <a:bodyPr anchor="b"/>
          <a:lstStyle>
            <a:lvl1pPr algn="l">
              <a:defRPr sz="11300" b="1"/>
            </a:lvl1pPr>
          </a:lstStyle>
          <a:p>
            <a:r>
              <a:rPr lang="en-US" smtClean="0"/>
              <a:t>Click to edit Master title style</a:t>
            </a:r>
            <a:endParaRPr lang="en-US"/>
          </a:p>
        </p:txBody>
      </p:sp>
      <p:sp>
        <p:nvSpPr>
          <p:cNvPr id="3" name="Picture Placeholder 2"/>
          <p:cNvSpPr>
            <a:spLocks noGrp="1"/>
          </p:cNvSpPr>
          <p:nvPr>
            <p:ph type="pic" idx="1"/>
          </p:nvPr>
        </p:nvSpPr>
        <p:spPr>
          <a:xfrm>
            <a:off x="8961129" y="2941320"/>
            <a:ext cx="27431048" cy="19751040"/>
          </a:xfrm>
        </p:spPr>
        <p:txBody>
          <a:bodyPr/>
          <a:lstStyle>
            <a:lvl1pPr marL="0" indent="0">
              <a:buNone/>
              <a:defRPr sz="18200"/>
            </a:lvl1pPr>
            <a:lvl2pPr marL="2611107" indent="0">
              <a:buNone/>
              <a:defRPr sz="16200"/>
            </a:lvl2pPr>
            <a:lvl3pPr marL="5222209" indent="0">
              <a:buNone/>
              <a:defRPr sz="13800"/>
            </a:lvl3pPr>
            <a:lvl4pPr marL="7833311" indent="0">
              <a:buNone/>
              <a:defRPr sz="11300"/>
            </a:lvl4pPr>
            <a:lvl5pPr marL="10444418" indent="0">
              <a:buNone/>
              <a:defRPr sz="11300"/>
            </a:lvl5pPr>
            <a:lvl6pPr marL="13055520" indent="0">
              <a:buNone/>
              <a:defRPr sz="11300"/>
            </a:lvl6pPr>
            <a:lvl7pPr marL="15666623" indent="0">
              <a:buNone/>
              <a:defRPr sz="11300"/>
            </a:lvl7pPr>
            <a:lvl8pPr marL="18277730" indent="0">
              <a:buNone/>
              <a:defRPr sz="11300"/>
            </a:lvl8pPr>
            <a:lvl9pPr marL="20888832" indent="0">
              <a:buNone/>
              <a:defRPr sz="11300"/>
            </a:lvl9pPr>
          </a:lstStyle>
          <a:p>
            <a:endParaRPr lang="en-US"/>
          </a:p>
        </p:txBody>
      </p:sp>
      <p:sp>
        <p:nvSpPr>
          <p:cNvPr id="4" name="Text Placeholder 3"/>
          <p:cNvSpPr>
            <a:spLocks noGrp="1"/>
          </p:cNvSpPr>
          <p:nvPr>
            <p:ph type="body" sz="half" idx="2"/>
          </p:nvPr>
        </p:nvSpPr>
        <p:spPr>
          <a:xfrm>
            <a:off x="8961129" y="25763222"/>
            <a:ext cx="27431048" cy="3863338"/>
          </a:xfrm>
        </p:spPr>
        <p:txBody>
          <a:bodyPr/>
          <a:lstStyle>
            <a:lvl1pPr marL="0" indent="0">
              <a:buNone/>
              <a:defRPr sz="7900"/>
            </a:lvl1pPr>
            <a:lvl2pPr marL="2611107" indent="0">
              <a:buNone/>
              <a:defRPr sz="6900"/>
            </a:lvl2pPr>
            <a:lvl3pPr marL="5222209" indent="0">
              <a:buNone/>
              <a:defRPr sz="5900"/>
            </a:lvl3pPr>
            <a:lvl4pPr marL="7833311" indent="0">
              <a:buNone/>
              <a:defRPr sz="4900"/>
            </a:lvl4pPr>
            <a:lvl5pPr marL="10444418" indent="0">
              <a:buNone/>
              <a:defRPr sz="4900"/>
            </a:lvl5pPr>
            <a:lvl6pPr marL="13055520" indent="0">
              <a:buNone/>
              <a:defRPr sz="4900"/>
            </a:lvl6pPr>
            <a:lvl7pPr marL="15666623" indent="0">
              <a:buNone/>
              <a:defRPr sz="4900"/>
            </a:lvl7pPr>
            <a:lvl8pPr marL="18277730" indent="0">
              <a:buNone/>
              <a:defRPr sz="4900"/>
            </a:lvl8pPr>
            <a:lvl9pPr marL="20888832"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09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064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5849" y="1318270"/>
            <a:ext cx="10286643"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5921" y="1318270"/>
            <a:ext cx="30097955"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9A2C1-7F07-45FF-89F9-D110657527A9}" type="datetimeFigureOut">
              <a:rPr lang="en-US" smtClean="0">
                <a:solidFill>
                  <a:prstClr val="black">
                    <a:tint val="75000"/>
                  </a:prstClr>
                </a:solidFill>
              </a:rPr>
              <a:pPr/>
              <a:t>6/16/2011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7612C-5C13-49E3-B384-184B4E6BB1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30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440" y="21153122"/>
            <a:ext cx="38860651" cy="6537960"/>
          </a:xfrm>
        </p:spPr>
        <p:txBody>
          <a:bodyPr anchor="t"/>
          <a:lstStyle>
            <a:lvl1pPr algn="l">
              <a:defRPr sz="19700" b="1" cap="all"/>
            </a:lvl1pPr>
          </a:lstStyle>
          <a:p>
            <a:r>
              <a:rPr lang="en-US" smtClean="0"/>
              <a:t>Click to edit Master title style</a:t>
            </a:r>
            <a:endParaRPr lang="en-US"/>
          </a:p>
        </p:txBody>
      </p:sp>
      <p:sp>
        <p:nvSpPr>
          <p:cNvPr id="3" name="Text Placeholder 2"/>
          <p:cNvSpPr>
            <a:spLocks noGrp="1"/>
          </p:cNvSpPr>
          <p:nvPr>
            <p:ph type="body" idx="1"/>
          </p:nvPr>
        </p:nvSpPr>
        <p:spPr>
          <a:xfrm>
            <a:off x="3611440" y="13952229"/>
            <a:ext cx="38860651" cy="7200898"/>
          </a:xfrm>
        </p:spPr>
        <p:txBody>
          <a:bodyPr anchor="b"/>
          <a:lstStyle>
            <a:lvl1pPr marL="0" indent="0">
              <a:buNone/>
              <a:defRPr sz="9800">
                <a:solidFill>
                  <a:schemeClr val="tx1">
                    <a:tint val="75000"/>
                  </a:schemeClr>
                </a:solidFill>
              </a:defRPr>
            </a:lvl1pPr>
            <a:lvl2pPr marL="2245709" indent="0">
              <a:buNone/>
              <a:defRPr sz="8800">
                <a:solidFill>
                  <a:schemeClr val="tx1">
                    <a:tint val="75000"/>
                  </a:schemeClr>
                </a:solidFill>
              </a:defRPr>
            </a:lvl2pPr>
            <a:lvl3pPr marL="4491424" indent="0">
              <a:buNone/>
              <a:defRPr sz="7900">
                <a:solidFill>
                  <a:schemeClr val="tx1">
                    <a:tint val="75000"/>
                  </a:schemeClr>
                </a:solidFill>
              </a:defRPr>
            </a:lvl3pPr>
            <a:lvl4pPr marL="6737133" indent="0">
              <a:buNone/>
              <a:defRPr sz="6900">
                <a:solidFill>
                  <a:schemeClr val="tx1">
                    <a:tint val="75000"/>
                  </a:schemeClr>
                </a:solidFill>
              </a:defRPr>
            </a:lvl4pPr>
            <a:lvl5pPr marL="8982847" indent="0">
              <a:buNone/>
              <a:defRPr sz="6900">
                <a:solidFill>
                  <a:schemeClr val="tx1">
                    <a:tint val="75000"/>
                  </a:schemeClr>
                </a:solidFill>
              </a:defRPr>
            </a:lvl5pPr>
            <a:lvl6pPr marL="11228556" indent="0">
              <a:buNone/>
              <a:defRPr sz="6900">
                <a:solidFill>
                  <a:schemeClr val="tx1">
                    <a:tint val="75000"/>
                  </a:schemeClr>
                </a:solidFill>
              </a:defRPr>
            </a:lvl6pPr>
            <a:lvl7pPr marL="13474271" indent="0">
              <a:buNone/>
              <a:defRPr sz="6900">
                <a:solidFill>
                  <a:schemeClr val="tx1">
                    <a:tint val="75000"/>
                  </a:schemeClr>
                </a:solidFill>
              </a:defRPr>
            </a:lvl7pPr>
            <a:lvl8pPr marL="15719980" indent="0">
              <a:buNone/>
              <a:defRPr sz="6900">
                <a:solidFill>
                  <a:schemeClr val="tx1">
                    <a:tint val="75000"/>
                  </a:schemeClr>
                </a:solidFill>
              </a:defRPr>
            </a:lvl8pPr>
            <a:lvl9pPr marL="17965694"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5921" y="7680967"/>
            <a:ext cx="20192299" cy="21724622"/>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0193" y="7680967"/>
            <a:ext cx="20192299" cy="21724622"/>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5921" y="7368542"/>
            <a:ext cx="20200239" cy="3070858"/>
          </a:xfrm>
        </p:spPr>
        <p:txBody>
          <a:bodyPr anchor="b"/>
          <a:lstStyle>
            <a:lvl1pPr marL="0" indent="0">
              <a:buNone/>
              <a:defRPr sz="11800" b="1"/>
            </a:lvl1pPr>
            <a:lvl2pPr marL="2245709" indent="0">
              <a:buNone/>
              <a:defRPr sz="9800" b="1"/>
            </a:lvl2pPr>
            <a:lvl3pPr marL="4491424" indent="0">
              <a:buNone/>
              <a:defRPr sz="8800" b="1"/>
            </a:lvl3pPr>
            <a:lvl4pPr marL="6737133" indent="0">
              <a:buNone/>
              <a:defRPr sz="7900" b="1"/>
            </a:lvl4pPr>
            <a:lvl5pPr marL="8982847" indent="0">
              <a:buNone/>
              <a:defRPr sz="7900" b="1"/>
            </a:lvl5pPr>
            <a:lvl6pPr marL="11228556" indent="0">
              <a:buNone/>
              <a:defRPr sz="7900" b="1"/>
            </a:lvl6pPr>
            <a:lvl7pPr marL="13474271" indent="0">
              <a:buNone/>
              <a:defRPr sz="7900" b="1"/>
            </a:lvl7pPr>
            <a:lvl8pPr marL="15719980" indent="0">
              <a:buNone/>
              <a:defRPr sz="7900" b="1"/>
            </a:lvl8pPr>
            <a:lvl9pPr marL="17965694" indent="0">
              <a:buNone/>
              <a:defRPr sz="7900" b="1"/>
            </a:lvl9pPr>
          </a:lstStyle>
          <a:p>
            <a:pPr lvl="0"/>
            <a:r>
              <a:rPr lang="en-US" smtClean="0"/>
              <a:t>Click to edit Master text styles</a:t>
            </a:r>
          </a:p>
        </p:txBody>
      </p:sp>
      <p:sp>
        <p:nvSpPr>
          <p:cNvPr id="4" name="Content Placeholder 3"/>
          <p:cNvSpPr>
            <a:spLocks noGrp="1"/>
          </p:cNvSpPr>
          <p:nvPr>
            <p:ph sz="half" idx="2"/>
          </p:nvPr>
        </p:nvSpPr>
        <p:spPr>
          <a:xfrm>
            <a:off x="2285921" y="10439400"/>
            <a:ext cx="20200239" cy="18966182"/>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4326" y="7368542"/>
            <a:ext cx="20208174" cy="3070858"/>
          </a:xfrm>
        </p:spPr>
        <p:txBody>
          <a:bodyPr anchor="b"/>
          <a:lstStyle>
            <a:lvl1pPr marL="0" indent="0">
              <a:buNone/>
              <a:defRPr sz="11800" b="1"/>
            </a:lvl1pPr>
            <a:lvl2pPr marL="2245709" indent="0">
              <a:buNone/>
              <a:defRPr sz="9800" b="1"/>
            </a:lvl2pPr>
            <a:lvl3pPr marL="4491424" indent="0">
              <a:buNone/>
              <a:defRPr sz="8800" b="1"/>
            </a:lvl3pPr>
            <a:lvl4pPr marL="6737133" indent="0">
              <a:buNone/>
              <a:defRPr sz="7900" b="1"/>
            </a:lvl4pPr>
            <a:lvl5pPr marL="8982847" indent="0">
              <a:buNone/>
              <a:defRPr sz="7900" b="1"/>
            </a:lvl5pPr>
            <a:lvl6pPr marL="11228556" indent="0">
              <a:buNone/>
              <a:defRPr sz="7900" b="1"/>
            </a:lvl6pPr>
            <a:lvl7pPr marL="13474271" indent="0">
              <a:buNone/>
              <a:defRPr sz="7900" b="1"/>
            </a:lvl7pPr>
            <a:lvl8pPr marL="15719980" indent="0">
              <a:buNone/>
              <a:defRPr sz="7900" b="1"/>
            </a:lvl8pPr>
            <a:lvl9pPr marL="17965694" indent="0">
              <a:buNone/>
              <a:defRPr sz="7900" b="1"/>
            </a:lvl9pPr>
          </a:lstStyle>
          <a:p>
            <a:pPr lvl="0"/>
            <a:r>
              <a:rPr lang="en-US" smtClean="0"/>
              <a:t>Click to edit Master text styles</a:t>
            </a:r>
          </a:p>
        </p:txBody>
      </p:sp>
      <p:sp>
        <p:nvSpPr>
          <p:cNvPr id="6" name="Content Placeholder 5"/>
          <p:cNvSpPr>
            <a:spLocks noGrp="1"/>
          </p:cNvSpPr>
          <p:nvPr>
            <p:ph sz="quarter" idx="4"/>
          </p:nvPr>
        </p:nvSpPr>
        <p:spPr>
          <a:xfrm>
            <a:off x="23224326" y="10439400"/>
            <a:ext cx="20208174" cy="18966182"/>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5928" y="1310640"/>
            <a:ext cx="15041043" cy="5577840"/>
          </a:xfrm>
        </p:spPr>
        <p:txBody>
          <a:bodyPr anchor="b"/>
          <a:lstStyle>
            <a:lvl1pPr algn="l">
              <a:defRPr sz="9800" b="1"/>
            </a:lvl1pPr>
          </a:lstStyle>
          <a:p>
            <a:r>
              <a:rPr lang="en-US" smtClean="0"/>
              <a:t>Click to edit Master title style</a:t>
            </a:r>
            <a:endParaRPr lang="en-US"/>
          </a:p>
        </p:txBody>
      </p:sp>
      <p:sp>
        <p:nvSpPr>
          <p:cNvPr id="3" name="Content Placeholder 2"/>
          <p:cNvSpPr>
            <a:spLocks noGrp="1"/>
          </p:cNvSpPr>
          <p:nvPr>
            <p:ph idx="1"/>
          </p:nvPr>
        </p:nvSpPr>
        <p:spPr>
          <a:xfrm>
            <a:off x="17874629" y="1310647"/>
            <a:ext cx="25557863" cy="28094942"/>
          </a:xfrm>
        </p:spPr>
        <p:txBody>
          <a:bodyPr/>
          <a:lstStyle>
            <a:lvl1pPr>
              <a:defRPr sz="15700"/>
            </a:lvl1pPr>
            <a:lvl2pPr>
              <a:defRPr sz="138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5928" y="6888487"/>
            <a:ext cx="15041043" cy="22517102"/>
          </a:xfrm>
        </p:spPr>
        <p:txBody>
          <a:bodyPr/>
          <a:lstStyle>
            <a:lvl1pPr marL="0" indent="0">
              <a:buNone/>
              <a:defRPr sz="6900"/>
            </a:lvl1pPr>
            <a:lvl2pPr marL="2245709" indent="0">
              <a:buNone/>
              <a:defRPr sz="5900"/>
            </a:lvl2pPr>
            <a:lvl3pPr marL="4491424" indent="0">
              <a:buNone/>
              <a:defRPr sz="4900"/>
            </a:lvl3pPr>
            <a:lvl4pPr marL="6737133" indent="0">
              <a:buNone/>
              <a:defRPr sz="4400"/>
            </a:lvl4pPr>
            <a:lvl5pPr marL="8982847" indent="0">
              <a:buNone/>
              <a:defRPr sz="4400"/>
            </a:lvl5pPr>
            <a:lvl6pPr marL="11228556" indent="0">
              <a:buNone/>
              <a:defRPr sz="4400"/>
            </a:lvl6pPr>
            <a:lvl7pPr marL="13474271" indent="0">
              <a:buNone/>
              <a:defRPr sz="4400"/>
            </a:lvl7pPr>
            <a:lvl8pPr marL="15719980" indent="0">
              <a:buNone/>
              <a:defRPr sz="4400"/>
            </a:lvl8pPr>
            <a:lvl9pPr marL="17965694"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129" y="23042880"/>
            <a:ext cx="27431048" cy="2720342"/>
          </a:xfrm>
        </p:spPr>
        <p:txBody>
          <a:bodyPr anchor="b"/>
          <a:lstStyle>
            <a:lvl1pPr algn="l">
              <a:defRPr sz="9800" b="1"/>
            </a:lvl1pPr>
          </a:lstStyle>
          <a:p>
            <a:r>
              <a:rPr lang="en-US" smtClean="0"/>
              <a:t>Click to edit Master title style</a:t>
            </a:r>
            <a:endParaRPr lang="en-US"/>
          </a:p>
        </p:txBody>
      </p:sp>
      <p:sp>
        <p:nvSpPr>
          <p:cNvPr id="3" name="Picture Placeholder 2"/>
          <p:cNvSpPr>
            <a:spLocks noGrp="1"/>
          </p:cNvSpPr>
          <p:nvPr>
            <p:ph type="pic" idx="1"/>
          </p:nvPr>
        </p:nvSpPr>
        <p:spPr>
          <a:xfrm>
            <a:off x="8961129" y="2941320"/>
            <a:ext cx="27431048" cy="19751040"/>
          </a:xfrm>
        </p:spPr>
        <p:txBody>
          <a:bodyPr/>
          <a:lstStyle>
            <a:lvl1pPr marL="0" indent="0">
              <a:buNone/>
              <a:defRPr sz="15700"/>
            </a:lvl1pPr>
            <a:lvl2pPr marL="2245709" indent="0">
              <a:buNone/>
              <a:defRPr sz="13800"/>
            </a:lvl2pPr>
            <a:lvl3pPr marL="4491424" indent="0">
              <a:buNone/>
              <a:defRPr sz="11800"/>
            </a:lvl3pPr>
            <a:lvl4pPr marL="6737133" indent="0">
              <a:buNone/>
              <a:defRPr sz="9800"/>
            </a:lvl4pPr>
            <a:lvl5pPr marL="8982847" indent="0">
              <a:buNone/>
              <a:defRPr sz="9800"/>
            </a:lvl5pPr>
            <a:lvl6pPr marL="11228556" indent="0">
              <a:buNone/>
              <a:defRPr sz="9800"/>
            </a:lvl6pPr>
            <a:lvl7pPr marL="13474271" indent="0">
              <a:buNone/>
              <a:defRPr sz="9800"/>
            </a:lvl7pPr>
            <a:lvl8pPr marL="15719980" indent="0">
              <a:buNone/>
              <a:defRPr sz="9800"/>
            </a:lvl8pPr>
            <a:lvl9pPr marL="17965694" indent="0">
              <a:buNone/>
              <a:defRPr sz="9800"/>
            </a:lvl9pPr>
          </a:lstStyle>
          <a:p>
            <a:endParaRPr lang="en-US"/>
          </a:p>
        </p:txBody>
      </p:sp>
      <p:sp>
        <p:nvSpPr>
          <p:cNvPr id="4" name="Text Placeholder 3"/>
          <p:cNvSpPr>
            <a:spLocks noGrp="1"/>
          </p:cNvSpPr>
          <p:nvPr>
            <p:ph type="body" sz="half" idx="2"/>
          </p:nvPr>
        </p:nvSpPr>
        <p:spPr>
          <a:xfrm>
            <a:off x="8961129" y="25763222"/>
            <a:ext cx="27431048" cy="3863338"/>
          </a:xfrm>
        </p:spPr>
        <p:txBody>
          <a:bodyPr/>
          <a:lstStyle>
            <a:lvl1pPr marL="0" indent="0">
              <a:buNone/>
              <a:defRPr sz="6900"/>
            </a:lvl1pPr>
            <a:lvl2pPr marL="2245709" indent="0">
              <a:buNone/>
              <a:defRPr sz="5900"/>
            </a:lvl2pPr>
            <a:lvl3pPr marL="4491424" indent="0">
              <a:buNone/>
              <a:defRPr sz="4900"/>
            </a:lvl3pPr>
            <a:lvl4pPr marL="6737133" indent="0">
              <a:buNone/>
              <a:defRPr sz="4400"/>
            </a:lvl4pPr>
            <a:lvl5pPr marL="8982847" indent="0">
              <a:buNone/>
              <a:defRPr sz="4400"/>
            </a:lvl5pPr>
            <a:lvl6pPr marL="11228556" indent="0">
              <a:buNone/>
              <a:defRPr sz="4400"/>
            </a:lvl6pPr>
            <a:lvl7pPr marL="13474271" indent="0">
              <a:buNone/>
              <a:defRPr sz="4400"/>
            </a:lvl7pPr>
            <a:lvl8pPr marL="15719980" indent="0">
              <a:buNone/>
              <a:defRPr sz="4400"/>
            </a:lvl8pPr>
            <a:lvl9pPr marL="17965694"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21" y="1318262"/>
            <a:ext cx="41146572" cy="5486400"/>
          </a:xfrm>
          <a:prstGeom prst="rect">
            <a:avLst/>
          </a:prstGeom>
        </p:spPr>
        <p:txBody>
          <a:bodyPr vert="horz" lIns="449144" tIns="224569" rIns="449144" bIns="22456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5921" y="7680967"/>
            <a:ext cx="41146572" cy="21724622"/>
          </a:xfrm>
          <a:prstGeom prst="rect">
            <a:avLst/>
          </a:prstGeom>
        </p:spPr>
        <p:txBody>
          <a:bodyPr vert="horz" lIns="449144" tIns="224569" rIns="449144" bIns="2245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5921" y="30510482"/>
            <a:ext cx="10667630" cy="1752600"/>
          </a:xfrm>
          <a:prstGeom prst="rect">
            <a:avLst/>
          </a:prstGeom>
        </p:spPr>
        <p:txBody>
          <a:bodyPr vert="horz" lIns="449144" tIns="224569" rIns="449144" bIns="224569" rtlCol="0" anchor="ctr"/>
          <a:lstStyle>
            <a:lvl1pPr algn="l">
              <a:defRPr sz="5900">
                <a:solidFill>
                  <a:schemeClr val="tx1">
                    <a:tint val="75000"/>
                  </a:schemeClr>
                </a:solidFill>
              </a:defRPr>
            </a:lvl1pPr>
          </a:lstStyle>
          <a:p>
            <a:fld id="{1D8BD707-D9CF-40AE-B4C6-C98DA3205C09}" type="datetimeFigureOut">
              <a:rPr lang="en-US" smtClean="0"/>
              <a:pPr/>
              <a:t>6/16/2011</a:t>
            </a:fld>
            <a:endParaRPr lang="en-US"/>
          </a:p>
        </p:txBody>
      </p:sp>
      <p:sp>
        <p:nvSpPr>
          <p:cNvPr id="5" name="Footer Placeholder 4"/>
          <p:cNvSpPr>
            <a:spLocks noGrp="1"/>
          </p:cNvSpPr>
          <p:nvPr>
            <p:ph type="ftr" sz="quarter" idx="3"/>
          </p:nvPr>
        </p:nvSpPr>
        <p:spPr>
          <a:xfrm>
            <a:off x="15620458" y="30510482"/>
            <a:ext cx="14477497" cy="1752600"/>
          </a:xfrm>
          <a:prstGeom prst="rect">
            <a:avLst/>
          </a:prstGeom>
        </p:spPr>
        <p:txBody>
          <a:bodyPr vert="horz" lIns="449144" tIns="224569" rIns="449144" bIns="224569"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4863" y="30510482"/>
            <a:ext cx="10667630" cy="1752600"/>
          </a:xfrm>
          <a:prstGeom prst="rect">
            <a:avLst/>
          </a:prstGeom>
        </p:spPr>
        <p:txBody>
          <a:bodyPr vert="horz" lIns="449144" tIns="224569" rIns="449144" bIns="224569" rtlCol="0" anchor="ctr"/>
          <a:lstStyle>
            <a:lvl1pPr algn="r">
              <a:defRPr sz="5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1424" rtl="0" eaLnBrk="1" latinLnBrk="0" hangingPunct="1">
        <a:spcBef>
          <a:spcPct val="0"/>
        </a:spcBef>
        <a:buNone/>
        <a:defRPr sz="21600" kern="1200">
          <a:solidFill>
            <a:schemeClr val="tx1"/>
          </a:solidFill>
          <a:latin typeface="+mj-lt"/>
          <a:ea typeface="+mj-ea"/>
          <a:cs typeface="+mj-cs"/>
        </a:defRPr>
      </a:lvl1pPr>
    </p:titleStyle>
    <p:bodyStyle>
      <a:lvl1pPr marL="1684283" indent="-1684283" algn="l" defTabSz="4491424" rtl="0" eaLnBrk="1" latinLnBrk="0" hangingPunct="1">
        <a:spcBef>
          <a:spcPct val="20000"/>
        </a:spcBef>
        <a:buFont typeface="Arial" pitchFamily="34" charset="0"/>
        <a:buChar char="•"/>
        <a:defRPr sz="15700" kern="1200">
          <a:solidFill>
            <a:schemeClr val="tx1"/>
          </a:solidFill>
          <a:latin typeface="+mn-lt"/>
          <a:ea typeface="+mn-ea"/>
          <a:cs typeface="+mn-cs"/>
        </a:defRPr>
      </a:lvl1pPr>
      <a:lvl2pPr marL="3649279" indent="-1403570" algn="l" defTabSz="4491424" rtl="0" eaLnBrk="1" latinLnBrk="0" hangingPunct="1">
        <a:spcBef>
          <a:spcPct val="20000"/>
        </a:spcBef>
        <a:buFont typeface="Arial" pitchFamily="34" charset="0"/>
        <a:buChar char="–"/>
        <a:defRPr sz="13800" kern="1200">
          <a:solidFill>
            <a:schemeClr val="tx1"/>
          </a:solidFill>
          <a:latin typeface="+mn-lt"/>
          <a:ea typeface="+mn-ea"/>
          <a:cs typeface="+mn-cs"/>
        </a:defRPr>
      </a:lvl2pPr>
      <a:lvl3pPr marL="5614281" indent="-1122857" algn="l" defTabSz="4491424" rtl="0" eaLnBrk="1" latinLnBrk="0" hangingPunct="1">
        <a:spcBef>
          <a:spcPct val="20000"/>
        </a:spcBef>
        <a:buFont typeface="Arial" pitchFamily="34" charset="0"/>
        <a:buChar char="•"/>
        <a:defRPr sz="11800" kern="1200">
          <a:solidFill>
            <a:schemeClr val="tx1"/>
          </a:solidFill>
          <a:latin typeface="+mn-lt"/>
          <a:ea typeface="+mn-ea"/>
          <a:cs typeface="+mn-cs"/>
        </a:defRPr>
      </a:lvl3pPr>
      <a:lvl4pPr marL="7859990" indent="-1122857" algn="l" defTabSz="449142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105704" indent="-1122857" algn="l" defTabSz="449142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51413" indent="-1122857" algn="l" defTabSz="449142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97128" indent="-1122857" algn="l" defTabSz="449142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42837" indent="-1122857" algn="l" defTabSz="449142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88551" indent="-1122857" algn="l" defTabSz="449142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91424" rtl="0" eaLnBrk="1" latinLnBrk="0" hangingPunct="1">
        <a:defRPr sz="8800" kern="1200">
          <a:solidFill>
            <a:schemeClr val="tx1"/>
          </a:solidFill>
          <a:latin typeface="+mn-lt"/>
          <a:ea typeface="+mn-ea"/>
          <a:cs typeface="+mn-cs"/>
        </a:defRPr>
      </a:lvl1pPr>
      <a:lvl2pPr marL="2245709" algn="l" defTabSz="4491424" rtl="0" eaLnBrk="1" latinLnBrk="0" hangingPunct="1">
        <a:defRPr sz="8800" kern="1200">
          <a:solidFill>
            <a:schemeClr val="tx1"/>
          </a:solidFill>
          <a:latin typeface="+mn-lt"/>
          <a:ea typeface="+mn-ea"/>
          <a:cs typeface="+mn-cs"/>
        </a:defRPr>
      </a:lvl2pPr>
      <a:lvl3pPr marL="4491424" algn="l" defTabSz="4491424" rtl="0" eaLnBrk="1" latinLnBrk="0" hangingPunct="1">
        <a:defRPr sz="8800" kern="1200">
          <a:solidFill>
            <a:schemeClr val="tx1"/>
          </a:solidFill>
          <a:latin typeface="+mn-lt"/>
          <a:ea typeface="+mn-ea"/>
          <a:cs typeface="+mn-cs"/>
        </a:defRPr>
      </a:lvl3pPr>
      <a:lvl4pPr marL="6737133" algn="l" defTabSz="4491424" rtl="0" eaLnBrk="1" latinLnBrk="0" hangingPunct="1">
        <a:defRPr sz="8800" kern="1200">
          <a:solidFill>
            <a:schemeClr val="tx1"/>
          </a:solidFill>
          <a:latin typeface="+mn-lt"/>
          <a:ea typeface="+mn-ea"/>
          <a:cs typeface="+mn-cs"/>
        </a:defRPr>
      </a:lvl4pPr>
      <a:lvl5pPr marL="8982847" algn="l" defTabSz="4491424" rtl="0" eaLnBrk="1" latinLnBrk="0" hangingPunct="1">
        <a:defRPr sz="8800" kern="1200">
          <a:solidFill>
            <a:schemeClr val="tx1"/>
          </a:solidFill>
          <a:latin typeface="+mn-lt"/>
          <a:ea typeface="+mn-ea"/>
          <a:cs typeface="+mn-cs"/>
        </a:defRPr>
      </a:lvl5pPr>
      <a:lvl6pPr marL="11228556" algn="l" defTabSz="4491424" rtl="0" eaLnBrk="1" latinLnBrk="0" hangingPunct="1">
        <a:defRPr sz="8800" kern="1200">
          <a:solidFill>
            <a:schemeClr val="tx1"/>
          </a:solidFill>
          <a:latin typeface="+mn-lt"/>
          <a:ea typeface="+mn-ea"/>
          <a:cs typeface="+mn-cs"/>
        </a:defRPr>
      </a:lvl6pPr>
      <a:lvl7pPr marL="13474271" algn="l" defTabSz="4491424" rtl="0" eaLnBrk="1" latinLnBrk="0" hangingPunct="1">
        <a:defRPr sz="8800" kern="1200">
          <a:solidFill>
            <a:schemeClr val="tx1"/>
          </a:solidFill>
          <a:latin typeface="+mn-lt"/>
          <a:ea typeface="+mn-ea"/>
          <a:cs typeface="+mn-cs"/>
        </a:defRPr>
      </a:lvl7pPr>
      <a:lvl8pPr marL="15719980" algn="l" defTabSz="4491424" rtl="0" eaLnBrk="1" latinLnBrk="0" hangingPunct="1">
        <a:defRPr sz="8800" kern="1200">
          <a:solidFill>
            <a:schemeClr val="tx1"/>
          </a:solidFill>
          <a:latin typeface="+mn-lt"/>
          <a:ea typeface="+mn-ea"/>
          <a:cs typeface="+mn-cs"/>
        </a:defRPr>
      </a:lvl8pPr>
      <a:lvl9pPr marL="17965694" algn="l" defTabSz="4491424" rtl="0" eaLnBrk="1" latinLnBrk="0" hangingPunct="1">
        <a:defRPr sz="8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21" y="1318262"/>
            <a:ext cx="41146572" cy="5486400"/>
          </a:xfrm>
          <a:prstGeom prst="rect">
            <a:avLst/>
          </a:prstGeom>
        </p:spPr>
        <p:txBody>
          <a:bodyPr vert="horz" lIns="522221" tIns="261111" rIns="522221" bIns="2611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5921" y="7680967"/>
            <a:ext cx="41146572" cy="21724622"/>
          </a:xfrm>
          <a:prstGeom prst="rect">
            <a:avLst/>
          </a:prstGeom>
        </p:spPr>
        <p:txBody>
          <a:bodyPr vert="horz" lIns="522221" tIns="261111" rIns="522221" bIns="2611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5921" y="30510487"/>
            <a:ext cx="10667630" cy="1752600"/>
          </a:xfrm>
          <a:prstGeom prst="rect">
            <a:avLst/>
          </a:prstGeom>
        </p:spPr>
        <p:txBody>
          <a:bodyPr vert="horz" lIns="522221" tIns="261111" rIns="522221" bIns="261111" rtlCol="0" anchor="ctr"/>
          <a:lstStyle>
            <a:lvl1pPr algn="l">
              <a:defRPr sz="6900">
                <a:solidFill>
                  <a:schemeClr val="tx1">
                    <a:tint val="75000"/>
                  </a:schemeClr>
                </a:solidFill>
              </a:defRPr>
            </a:lvl1pPr>
          </a:lstStyle>
          <a:p>
            <a:pPr defTabSz="5222209"/>
            <a:fld id="{9B49A2C1-7F07-45FF-89F9-D110657527A9}" type="datetimeFigureOut">
              <a:rPr lang="en-US" smtClean="0">
                <a:solidFill>
                  <a:prstClr val="black">
                    <a:tint val="75000"/>
                  </a:prstClr>
                </a:solidFill>
              </a:rPr>
              <a:pPr defTabSz="5222209"/>
              <a:t>6/16/2011</a:t>
            </a:fld>
            <a:endParaRPr lang="en-US">
              <a:solidFill>
                <a:prstClr val="black">
                  <a:tint val="75000"/>
                </a:prstClr>
              </a:solidFill>
            </a:endParaRPr>
          </a:p>
        </p:txBody>
      </p:sp>
      <p:sp>
        <p:nvSpPr>
          <p:cNvPr id="5" name="Footer Placeholder 4"/>
          <p:cNvSpPr>
            <a:spLocks noGrp="1"/>
          </p:cNvSpPr>
          <p:nvPr>
            <p:ph type="ftr" sz="quarter" idx="3"/>
          </p:nvPr>
        </p:nvSpPr>
        <p:spPr>
          <a:xfrm>
            <a:off x="15620458" y="30510487"/>
            <a:ext cx="14477497" cy="1752600"/>
          </a:xfrm>
          <a:prstGeom prst="rect">
            <a:avLst/>
          </a:prstGeom>
        </p:spPr>
        <p:txBody>
          <a:bodyPr vert="horz" lIns="522221" tIns="261111" rIns="522221" bIns="261111" rtlCol="0" anchor="ctr"/>
          <a:lstStyle>
            <a:lvl1pPr algn="ctr">
              <a:defRPr sz="6900">
                <a:solidFill>
                  <a:schemeClr val="tx1">
                    <a:tint val="75000"/>
                  </a:schemeClr>
                </a:solidFill>
              </a:defRPr>
            </a:lvl1pPr>
          </a:lstStyle>
          <a:p>
            <a:pPr defTabSz="5222209"/>
            <a:endParaRPr lang="en-US">
              <a:solidFill>
                <a:prstClr val="black">
                  <a:tint val="75000"/>
                </a:prstClr>
              </a:solidFill>
            </a:endParaRPr>
          </a:p>
        </p:txBody>
      </p:sp>
      <p:sp>
        <p:nvSpPr>
          <p:cNvPr id="6" name="Slide Number Placeholder 5"/>
          <p:cNvSpPr>
            <a:spLocks noGrp="1"/>
          </p:cNvSpPr>
          <p:nvPr>
            <p:ph type="sldNum" sz="quarter" idx="4"/>
          </p:nvPr>
        </p:nvSpPr>
        <p:spPr>
          <a:xfrm>
            <a:off x="32764863" y="30510487"/>
            <a:ext cx="10667630" cy="1752600"/>
          </a:xfrm>
          <a:prstGeom prst="rect">
            <a:avLst/>
          </a:prstGeom>
        </p:spPr>
        <p:txBody>
          <a:bodyPr vert="horz" lIns="522221" tIns="261111" rIns="522221" bIns="261111" rtlCol="0" anchor="ctr"/>
          <a:lstStyle>
            <a:lvl1pPr algn="r">
              <a:defRPr sz="6900">
                <a:solidFill>
                  <a:schemeClr val="tx1">
                    <a:tint val="75000"/>
                  </a:schemeClr>
                </a:solidFill>
              </a:defRPr>
            </a:lvl1pPr>
          </a:lstStyle>
          <a:p>
            <a:pPr defTabSz="5222209"/>
            <a:fld id="{D0E7612C-5C13-49E3-B384-184B4E6BB1C1}" type="slidenum">
              <a:rPr lang="en-US" smtClean="0">
                <a:solidFill>
                  <a:prstClr val="black">
                    <a:tint val="75000"/>
                  </a:prstClr>
                </a:solidFill>
              </a:rPr>
              <a:pPr defTabSz="5222209"/>
              <a:t>‹#›</a:t>
            </a:fld>
            <a:endParaRPr lang="en-US">
              <a:solidFill>
                <a:prstClr val="black">
                  <a:tint val="75000"/>
                </a:prstClr>
              </a:solidFill>
            </a:endParaRPr>
          </a:p>
        </p:txBody>
      </p:sp>
    </p:spTree>
    <p:extLst>
      <p:ext uri="{BB962C8B-B14F-4D97-AF65-F5344CB8AC3E}">
        <p14:creationId xmlns:p14="http://schemas.microsoft.com/office/powerpoint/2010/main" val="1695903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222209" rtl="0" eaLnBrk="1" latinLnBrk="0" hangingPunct="1">
        <a:spcBef>
          <a:spcPct val="0"/>
        </a:spcBef>
        <a:buNone/>
        <a:defRPr sz="25100" kern="1200">
          <a:solidFill>
            <a:schemeClr val="tx1"/>
          </a:solidFill>
          <a:latin typeface="+mj-lt"/>
          <a:ea typeface="+mj-ea"/>
          <a:cs typeface="+mj-cs"/>
        </a:defRPr>
      </a:lvl1pPr>
    </p:titleStyle>
    <p:bodyStyle>
      <a:lvl1pPr marL="1958328" indent="-1958328" algn="l" defTabSz="5222209" rtl="0" eaLnBrk="1" latinLnBrk="0" hangingPunct="1">
        <a:spcBef>
          <a:spcPct val="20000"/>
        </a:spcBef>
        <a:buFont typeface="Arial" pitchFamily="34" charset="0"/>
        <a:buChar char="•"/>
        <a:defRPr sz="18200" kern="1200">
          <a:solidFill>
            <a:schemeClr val="tx1"/>
          </a:solidFill>
          <a:latin typeface="+mn-lt"/>
          <a:ea typeface="+mn-ea"/>
          <a:cs typeface="+mn-cs"/>
        </a:defRPr>
      </a:lvl1pPr>
      <a:lvl2pPr marL="4243045" indent="-1631938" algn="l" defTabSz="5222209" rtl="0" eaLnBrk="1" latinLnBrk="0" hangingPunct="1">
        <a:spcBef>
          <a:spcPct val="20000"/>
        </a:spcBef>
        <a:buFont typeface="Arial" pitchFamily="34" charset="0"/>
        <a:buChar char="–"/>
        <a:defRPr sz="16200" kern="1200">
          <a:solidFill>
            <a:schemeClr val="tx1"/>
          </a:solidFill>
          <a:latin typeface="+mn-lt"/>
          <a:ea typeface="+mn-ea"/>
          <a:cs typeface="+mn-cs"/>
        </a:defRPr>
      </a:lvl2pPr>
      <a:lvl3pPr marL="6527758" indent="-1305554" algn="l" defTabSz="5222209" rtl="0" eaLnBrk="1" latinLnBrk="0" hangingPunct="1">
        <a:spcBef>
          <a:spcPct val="20000"/>
        </a:spcBef>
        <a:buFont typeface="Arial" pitchFamily="34" charset="0"/>
        <a:buChar char="•"/>
        <a:defRPr sz="13800" kern="1200">
          <a:solidFill>
            <a:schemeClr val="tx1"/>
          </a:solidFill>
          <a:latin typeface="+mn-lt"/>
          <a:ea typeface="+mn-ea"/>
          <a:cs typeface="+mn-cs"/>
        </a:defRPr>
      </a:lvl3pPr>
      <a:lvl4pPr marL="9138865" indent="-1305554" algn="l" defTabSz="5222209" rtl="0" eaLnBrk="1" latinLnBrk="0" hangingPunct="1">
        <a:spcBef>
          <a:spcPct val="20000"/>
        </a:spcBef>
        <a:buFont typeface="Arial" pitchFamily="34" charset="0"/>
        <a:buChar char="–"/>
        <a:defRPr sz="11300" kern="1200">
          <a:solidFill>
            <a:schemeClr val="tx1"/>
          </a:solidFill>
          <a:latin typeface="+mn-lt"/>
          <a:ea typeface="+mn-ea"/>
          <a:cs typeface="+mn-cs"/>
        </a:defRPr>
      </a:lvl4pPr>
      <a:lvl5pPr marL="11749967" indent="-1305554" algn="l" defTabSz="5222209" rtl="0" eaLnBrk="1" latinLnBrk="0" hangingPunct="1">
        <a:spcBef>
          <a:spcPct val="20000"/>
        </a:spcBef>
        <a:buFont typeface="Arial" pitchFamily="34" charset="0"/>
        <a:buChar char="»"/>
        <a:defRPr sz="11300" kern="1200">
          <a:solidFill>
            <a:schemeClr val="tx1"/>
          </a:solidFill>
          <a:latin typeface="+mn-lt"/>
          <a:ea typeface="+mn-ea"/>
          <a:cs typeface="+mn-cs"/>
        </a:defRPr>
      </a:lvl5pPr>
      <a:lvl6pPr marL="14361074" indent="-1305554" algn="l" defTabSz="5222209" rtl="0" eaLnBrk="1" latinLnBrk="0" hangingPunct="1">
        <a:spcBef>
          <a:spcPct val="20000"/>
        </a:spcBef>
        <a:buFont typeface="Arial" pitchFamily="34" charset="0"/>
        <a:buChar char="•"/>
        <a:defRPr sz="11300" kern="1200">
          <a:solidFill>
            <a:schemeClr val="tx1"/>
          </a:solidFill>
          <a:latin typeface="+mn-lt"/>
          <a:ea typeface="+mn-ea"/>
          <a:cs typeface="+mn-cs"/>
        </a:defRPr>
      </a:lvl6pPr>
      <a:lvl7pPr marL="16972176" indent="-1305554" algn="l" defTabSz="5222209" rtl="0" eaLnBrk="1" latinLnBrk="0" hangingPunct="1">
        <a:spcBef>
          <a:spcPct val="20000"/>
        </a:spcBef>
        <a:buFont typeface="Arial" pitchFamily="34" charset="0"/>
        <a:buChar char="•"/>
        <a:defRPr sz="11300" kern="1200">
          <a:solidFill>
            <a:schemeClr val="tx1"/>
          </a:solidFill>
          <a:latin typeface="+mn-lt"/>
          <a:ea typeface="+mn-ea"/>
          <a:cs typeface="+mn-cs"/>
        </a:defRPr>
      </a:lvl7pPr>
      <a:lvl8pPr marL="19583283" indent="-1305554" algn="l" defTabSz="5222209" rtl="0" eaLnBrk="1" latinLnBrk="0" hangingPunct="1">
        <a:spcBef>
          <a:spcPct val="20000"/>
        </a:spcBef>
        <a:buFont typeface="Arial" pitchFamily="34" charset="0"/>
        <a:buChar char="•"/>
        <a:defRPr sz="11300" kern="1200">
          <a:solidFill>
            <a:schemeClr val="tx1"/>
          </a:solidFill>
          <a:latin typeface="+mn-lt"/>
          <a:ea typeface="+mn-ea"/>
          <a:cs typeface="+mn-cs"/>
        </a:defRPr>
      </a:lvl8pPr>
      <a:lvl9pPr marL="22194385" indent="-1305554" algn="l" defTabSz="5222209" rtl="0" eaLnBrk="1" latinLnBrk="0" hangingPunct="1">
        <a:spcBef>
          <a:spcPct val="20000"/>
        </a:spcBef>
        <a:buFont typeface="Arial" pitchFamily="34" charset="0"/>
        <a:buChar char="•"/>
        <a:defRPr sz="11300" kern="1200">
          <a:solidFill>
            <a:schemeClr val="tx1"/>
          </a:solidFill>
          <a:latin typeface="+mn-lt"/>
          <a:ea typeface="+mn-ea"/>
          <a:cs typeface="+mn-cs"/>
        </a:defRPr>
      </a:lvl9pPr>
    </p:bodyStyle>
    <p:otherStyle>
      <a:defPPr>
        <a:defRPr lang="en-US"/>
      </a:defPPr>
      <a:lvl1pPr marL="0" algn="l" defTabSz="5222209" rtl="0" eaLnBrk="1" latinLnBrk="0" hangingPunct="1">
        <a:defRPr sz="10300" kern="1200">
          <a:solidFill>
            <a:schemeClr val="tx1"/>
          </a:solidFill>
          <a:latin typeface="+mn-lt"/>
          <a:ea typeface="+mn-ea"/>
          <a:cs typeface="+mn-cs"/>
        </a:defRPr>
      </a:lvl1pPr>
      <a:lvl2pPr marL="2611107" algn="l" defTabSz="5222209" rtl="0" eaLnBrk="1" latinLnBrk="0" hangingPunct="1">
        <a:defRPr sz="10300" kern="1200">
          <a:solidFill>
            <a:schemeClr val="tx1"/>
          </a:solidFill>
          <a:latin typeface="+mn-lt"/>
          <a:ea typeface="+mn-ea"/>
          <a:cs typeface="+mn-cs"/>
        </a:defRPr>
      </a:lvl2pPr>
      <a:lvl3pPr marL="5222209" algn="l" defTabSz="5222209" rtl="0" eaLnBrk="1" latinLnBrk="0" hangingPunct="1">
        <a:defRPr sz="10300" kern="1200">
          <a:solidFill>
            <a:schemeClr val="tx1"/>
          </a:solidFill>
          <a:latin typeface="+mn-lt"/>
          <a:ea typeface="+mn-ea"/>
          <a:cs typeface="+mn-cs"/>
        </a:defRPr>
      </a:lvl3pPr>
      <a:lvl4pPr marL="7833311" algn="l" defTabSz="5222209" rtl="0" eaLnBrk="1" latinLnBrk="0" hangingPunct="1">
        <a:defRPr sz="10300" kern="1200">
          <a:solidFill>
            <a:schemeClr val="tx1"/>
          </a:solidFill>
          <a:latin typeface="+mn-lt"/>
          <a:ea typeface="+mn-ea"/>
          <a:cs typeface="+mn-cs"/>
        </a:defRPr>
      </a:lvl4pPr>
      <a:lvl5pPr marL="10444418" algn="l" defTabSz="5222209" rtl="0" eaLnBrk="1" latinLnBrk="0" hangingPunct="1">
        <a:defRPr sz="10300" kern="1200">
          <a:solidFill>
            <a:schemeClr val="tx1"/>
          </a:solidFill>
          <a:latin typeface="+mn-lt"/>
          <a:ea typeface="+mn-ea"/>
          <a:cs typeface="+mn-cs"/>
        </a:defRPr>
      </a:lvl5pPr>
      <a:lvl6pPr marL="13055520" algn="l" defTabSz="5222209" rtl="0" eaLnBrk="1" latinLnBrk="0" hangingPunct="1">
        <a:defRPr sz="10300" kern="1200">
          <a:solidFill>
            <a:schemeClr val="tx1"/>
          </a:solidFill>
          <a:latin typeface="+mn-lt"/>
          <a:ea typeface="+mn-ea"/>
          <a:cs typeface="+mn-cs"/>
        </a:defRPr>
      </a:lvl6pPr>
      <a:lvl7pPr marL="15666623" algn="l" defTabSz="5222209" rtl="0" eaLnBrk="1" latinLnBrk="0" hangingPunct="1">
        <a:defRPr sz="10300" kern="1200">
          <a:solidFill>
            <a:schemeClr val="tx1"/>
          </a:solidFill>
          <a:latin typeface="+mn-lt"/>
          <a:ea typeface="+mn-ea"/>
          <a:cs typeface="+mn-cs"/>
        </a:defRPr>
      </a:lvl7pPr>
      <a:lvl8pPr marL="18277730" algn="l" defTabSz="5222209" rtl="0" eaLnBrk="1" latinLnBrk="0" hangingPunct="1">
        <a:defRPr sz="10300" kern="1200">
          <a:solidFill>
            <a:schemeClr val="tx1"/>
          </a:solidFill>
          <a:latin typeface="+mn-lt"/>
          <a:ea typeface="+mn-ea"/>
          <a:cs typeface="+mn-cs"/>
        </a:defRPr>
      </a:lvl8pPr>
      <a:lvl9pPr marL="20888832" algn="l" defTabSz="5222209" rtl="0" eaLnBrk="1" latinLnBrk="0" hangingPunct="1">
        <a:defRPr sz="10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7206" y="2"/>
            <a:ext cx="38915079" cy="3886200"/>
          </a:xfrm>
        </p:spPr>
        <p:txBody>
          <a:bodyPr>
            <a:noAutofit/>
          </a:bodyPr>
          <a:lstStyle/>
          <a:p>
            <a:r>
              <a:rPr lang="en-US" altLang="zh-CN" sz="6400" b="1" dirty="0" smtClean="0">
                <a:solidFill>
                  <a:schemeClr val="tx1"/>
                </a:solidFill>
                <a:latin typeface="Times New Roman" pitchFamily="18" charset="0"/>
                <a:cs typeface="Times New Roman" pitchFamily="18" charset="0"/>
              </a:rPr>
              <a:t>   Assessing </a:t>
            </a:r>
            <a:r>
              <a:rPr lang="en-US" altLang="zh-CN" sz="6400" b="1" dirty="0">
                <a:solidFill>
                  <a:schemeClr val="tx1"/>
                </a:solidFill>
                <a:latin typeface="Times New Roman" pitchFamily="18" charset="0"/>
                <a:cs typeface="Times New Roman" pitchFamily="18" charset="0"/>
              </a:rPr>
              <a:t>the impact of soil moisture on the diurnal evolution of the PBL and on orographic </a:t>
            </a:r>
            <a:r>
              <a:rPr lang="en-US" altLang="zh-CN" sz="6400" b="1" dirty="0">
                <a:solidFill>
                  <a:schemeClr val="tx1"/>
                </a:solidFill>
                <a:latin typeface="Times New Roman" pitchFamily="18" charset="0"/>
                <a:cs typeface="Times New Roman" pitchFamily="18" charset="0"/>
              </a:rPr>
              <a:t>            cumulus </a:t>
            </a:r>
            <a:r>
              <a:rPr lang="en-US" altLang="zh-CN" sz="6400" b="1" dirty="0">
                <a:solidFill>
                  <a:schemeClr val="tx1"/>
                </a:solidFill>
                <a:latin typeface="Times New Roman" pitchFamily="18" charset="0"/>
                <a:cs typeface="Times New Roman" pitchFamily="18" charset="0"/>
              </a:rPr>
              <a:t>development over the Santa Catalina Mountains during the 2006 Arizona </a:t>
            </a:r>
            <a:r>
              <a:rPr lang="en-US" altLang="zh-CN" sz="6400" b="1" dirty="0">
                <a:solidFill>
                  <a:schemeClr val="tx1"/>
                </a:solidFill>
                <a:latin typeface="Times New Roman" pitchFamily="18" charset="0"/>
                <a:cs typeface="Times New Roman" pitchFamily="18" charset="0"/>
              </a:rPr>
              <a:t>monsoon</a:t>
            </a:r>
          </a:p>
          <a:p>
            <a:r>
              <a:rPr lang="en-US" sz="6400" b="1" dirty="0">
                <a:solidFill>
                  <a:schemeClr val="tx1"/>
                </a:solidFill>
                <a:latin typeface="Times New Roman" pitchFamily="18" charset="0"/>
                <a:cs typeface="Times New Roman" pitchFamily="18" charset="0"/>
              </a:rPr>
              <a:t>Xin Zhou,  Bart Geerts</a:t>
            </a:r>
          </a:p>
          <a:p>
            <a:r>
              <a:rPr lang="en-US" sz="6400" b="1" dirty="0">
                <a:solidFill>
                  <a:schemeClr val="tx1"/>
                </a:solidFill>
                <a:latin typeface="Times New Roman" pitchFamily="18" charset="0"/>
                <a:cs typeface="Times New Roman" pitchFamily="18" charset="0"/>
              </a:rPr>
              <a:t>University of Wyoming, Laramie, Wyoming, </a:t>
            </a:r>
            <a:r>
              <a:rPr lang="en-US" sz="6400" b="1" dirty="0" smtClean="0">
                <a:solidFill>
                  <a:schemeClr val="tx1"/>
                </a:solidFill>
                <a:latin typeface="Times New Roman" pitchFamily="18" charset="0"/>
                <a:cs typeface="Times New Roman" pitchFamily="18" charset="0"/>
              </a:rPr>
              <a:t>82071</a:t>
            </a:r>
            <a:endParaRPr lang="en-US" sz="6400" dirty="0">
              <a:solidFill>
                <a:schemeClr val="tx1"/>
              </a:solidFill>
              <a:latin typeface="Times New Roman" pitchFamily="18" charset="0"/>
              <a:cs typeface="Times New Roman" pitchFamily="18" charset="0"/>
            </a:endParaRPr>
          </a:p>
        </p:txBody>
      </p:sp>
      <p:sp>
        <p:nvSpPr>
          <p:cNvPr id="5" name="Subtitle 2"/>
          <p:cNvSpPr txBox="1">
            <a:spLocks/>
          </p:cNvSpPr>
          <p:nvPr/>
        </p:nvSpPr>
        <p:spPr>
          <a:xfrm>
            <a:off x="304009" y="5029200"/>
            <a:ext cx="9677397" cy="10533712"/>
          </a:xfrm>
          <a:prstGeom prst="rect">
            <a:avLst/>
          </a:prstGeom>
          <a:solidFill>
            <a:schemeClr val="tx2">
              <a:lumMod val="20000"/>
              <a:lumOff val="80000"/>
            </a:schemeClr>
          </a:solidFill>
          <a:ln>
            <a:noFill/>
          </a:ln>
          <a:effectLst>
            <a:glow rad="101600">
              <a:srgbClr val="FF0000">
                <a:alpha val="75000"/>
              </a:srgbClr>
            </a:glow>
          </a:effectLst>
          <a:scene3d>
            <a:camera prst="orthographicFront"/>
            <a:lightRig rig="threePt" dir="t"/>
          </a:scene3d>
          <a:sp3d>
            <a:bevelT/>
            <a:bevelB/>
          </a:sp3d>
        </p:spPr>
        <p:txBody>
          <a:bodyPr vert="horz" lIns="521986" tIns="260993" rIns="521986" bIns="260993" rtlCol="0">
            <a:noAutofit/>
          </a:bodyPr>
          <a:lstStyle/>
          <a:p>
            <a:pPr marL="914400" indent="-914400" defTabSz="5219850">
              <a:spcBef>
                <a:spcPct val="20000"/>
              </a:spcBef>
              <a:buAutoNum type="arabicPeriod"/>
              <a:defRPr/>
            </a:pPr>
            <a:r>
              <a:rPr lang="en-US" sz="4800" b="1" i="1" dirty="0" smtClean="0">
                <a:solidFill>
                  <a:prstClr val="black"/>
                </a:solidFill>
                <a:latin typeface="Times New Roman" pitchFamily="18" charset="0"/>
                <a:cs typeface="Times New Roman" pitchFamily="18" charset="0"/>
              </a:rPr>
              <a:t>Introduction</a:t>
            </a:r>
            <a:endParaRPr lang="en-US" altLang="zh-CN" sz="48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r>
              <a:rPr lang="en-US" altLang="zh-CN" sz="4000" dirty="0">
                <a:latin typeface="Times New Roman" pitchFamily="18" charset="0"/>
                <a:cs typeface="Times New Roman" pitchFamily="18" charset="0"/>
              </a:rPr>
              <a:t>The </a:t>
            </a:r>
            <a:r>
              <a:rPr lang="en-US" altLang="zh-CN" sz="4000" dirty="0">
                <a:latin typeface="Times New Roman" pitchFamily="18" charset="0"/>
                <a:cs typeface="Times New Roman" pitchFamily="18" charset="0"/>
              </a:rPr>
              <a:t>influence of soil moisture on planet boundary layer (PBL) evolution and orographic cumulus development over complex terrain is investigated by numerical simulation validated with </a:t>
            </a:r>
            <a:r>
              <a:rPr lang="en-US" altLang="zh-CN" sz="4000" dirty="0">
                <a:latin typeface="Times New Roman" pitchFamily="18" charset="0"/>
                <a:cs typeface="Times New Roman" pitchFamily="18" charset="0"/>
              </a:rPr>
              <a:t>Measurements. </a:t>
            </a:r>
            <a:r>
              <a:rPr lang="en-US" altLang="zh-CN" sz="4000" dirty="0">
                <a:latin typeface="Times New Roman" pitchFamily="18" charset="0"/>
                <a:cs typeface="Times New Roman" pitchFamily="18" charset="0"/>
              </a:rPr>
              <a:t>A </a:t>
            </a:r>
            <a:r>
              <a:rPr lang="en-US" altLang="zh-CN" sz="4000" dirty="0">
                <a:latin typeface="Times New Roman" pitchFamily="18" charset="0"/>
                <a:cs typeface="Times New Roman" pitchFamily="18" charset="0"/>
              </a:rPr>
              <a:t>two month </a:t>
            </a:r>
            <a:r>
              <a:rPr lang="en-US" altLang="zh-CN" sz="4000" dirty="0" smtClean="0">
                <a:latin typeface="Times New Roman" pitchFamily="18" charset="0"/>
                <a:cs typeface="Times New Roman" pitchFamily="18" charset="0"/>
              </a:rPr>
              <a:t>period simulation </a:t>
            </a:r>
            <a:r>
              <a:rPr lang="en-US" altLang="zh-CN" sz="4000" dirty="0">
                <a:latin typeface="Times New Roman" pitchFamily="18" charset="0"/>
                <a:cs typeface="Times New Roman" pitchFamily="18" charset="0"/>
              </a:rPr>
              <a:t>(Jul - Aug) was conducted using the </a:t>
            </a:r>
            <a:r>
              <a:rPr lang="en-US" altLang="zh-CN" sz="4000" dirty="0" smtClean="0">
                <a:latin typeface="Times New Roman" pitchFamily="18" charset="0"/>
                <a:cs typeface="Times New Roman" pitchFamily="18" charset="0"/>
              </a:rPr>
              <a:t>WRF </a:t>
            </a:r>
            <a:r>
              <a:rPr lang="en-US" altLang="zh-CN" sz="4000" dirty="0">
                <a:latin typeface="Times New Roman" pitchFamily="18" charset="0"/>
                <a:cs typeface="Times New Roman" pitchFamily="18" charset="0"/>
              </a:rPr>
              <a:t>model v3.2 </a:t>
            </a:r>
            <a:r>
              <a:rPr lang="en-US" altLang="zh-CN" sz="4000" dirty="0" smtClean="0">
                <a:latin typeface="Times New Roman" pitchFamily="18" charset="0"/>
                <a:cs typeface="Times New Roman" pitchFamily="18" charset="0"/>
              </a:rPr>
              <a:t>and </a:t>
            </a:r>
            <a:r>
              <a:rPr lang="en-US" altLang="zh-CN" sz="4000" dirty="0">
                <a:latin typeface="Times New Roman" pitchFamily="18" charset="0"/>
                <a:cs typeface="Times New Roman" pitchFamily="18" charset="0"/>
              </a:rPr>
              <a:t>Noah LSM </a:t>
            </a:r>
            <a:r>
              <a:rPr lang="en-US" altLang="zh-CN" sz="4000" dirty="0" smtClean="0">
                <a:latin typeface="Times New Roman" pitchFamily="18" charset="0"/>
                <a:cs typeface="Times New Roman" pitchFamily="18" charset="0"/>
              </a:rPr>
              <a:t>at </a:t>
            </a:r>
            <a:r>
              <a:rPr lang="en-US" altLang="zh-CN" sz="4000" dirty="0">
                <a:latin typeface="Times New Roman" pitchFamily="18" charset="0"/>
                <a:cs typeface="Times New Roman" pitchFamily="18" charset="0"/>
              </a:rPr>
              <a:t>1km horizontal resolution </a:t>
            </a:r>
            <a:r>
              <a:rPr lang="en-US" altLang="zh-CN" sz="4000" dirty="0" smtClean="0">
                <a:latin typeface="Times New Roman" pitchFamily="18" charset="0"/>
                <a:cs typeface="Times New Roman" pitchFamily="18" charset="0"/>
              </a:rPr>
              <a:t>with </a:t>
            </a:r>
            <a:r>
              <a:rPr lang="en-US" altLang="zh-CN" sz="4000" dirty="0">
                <a:latin typeface="Times New Roman" pitchFamily="18" charset="0"/>
                <a:cs typeface="Times New Roman" pitchFamily="18" charset="0"/>
              </a:rPr>
              <a:t>the inner domain centered at the mountain peak</a:t>
            </a:r>
            <a:r>
              <a:rPr lang="en-US" altLang="zh-CN" sz="4000" dirty="0" smtClean="0">
                <a:latin typeface="Times New Roman" pitchFamily="18" charset="0"/>
                <a:cs typeface="Times New Roman" pitchFamily="18" charset="0"/>
              </a:rPr>
              <a:t>.</a:t>
            </a:r>
          </a:p>
          <a:p>
            <a:pPr indent="-685800" defTabSz="5219850">
              <a:spcBef>
                <a:spcPct val="20000"/>
              </a:spcBef>
              <a:buFont typeface="Wingdings" pitchFamily="2" charset="2"/>
              <a:buChar char="Ø"/>
              <a:defRPr/>
            </a:pPr>
            <a:r>
              <a:rPr lang="en-US" altLang="zh-CN" sz="4000" dirty="0">
                <a:latin typeface="Times New Roman" pitchFamily="18" charset="0"/>
                <a:cs typeface="Times New Roman" pitchFamily="18" charset="0"/>
              </a:rPr>
              <a:t>R</a:t>
            </a:r>
            <a:r>
              <a:rPr lang="en-US" altLang="zh-CN" sz="4000" dirty="0" smtClean="0">
                <a:latin typeface="Times New Roman" pitchFamily="18" charset="0"/>
                <a:cs typeface="Times New Roman" pitchFamily="18" charset="0"/>
              </a:rPr>
              <a:t>esults suggest that a better control of soil moisture, radiation and related parameters might be needed in the simulation.</a:t>
            </a:r>
          </a:p>
        </p:txBody>
      </p:sp>
      <p:pic>
        <p:nvPicPr>
          <p:cNvPr id="19" name="Picture 10" descr="cupido_logo"/>
          <p:cNvPicPr>
            <a:picLocks noChangeAspect="1" noChangeArrowheads="1"/>
          </p:cNvPicPr>
          <p:nvPr/>
        </p:nvPicPr>
        <p:blipFill>
          <a:blip r:embed="rId3"/>
          <a:srcRect/>
          <a:stretch>
            <a:fillRect/>
          </a:stretch>
        </p:blipFill>
        <p:spPr bwMode="auto">
          <a:xfrm>
            <a:off x="7" y="2"/>
            <a:ext cx="5676468" cy="43434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l="14582" t="24028" r="15468" b="29341"/>
          <a:stretch>
            <a:fillRect/>
          </a:stretch>
        </p:blipFill>
        <p:spPr bwMode="auto">
          <a:xfrm>
            <a:off x="40079809" y="2"/>
            <a:ext cx="5562407" cy="4343400"/>
          </a:xfrm>
          <a:prstGeom prst="rect">
            <a:avLst/>
          </a:prstGeom>
          <a:noFill/>
          <a:ln w="9525">
            <a:noFill/>
            <a:miter lim="800000"/>
            <a:headEnd/>
            <a:tailEnd/>
          </a:ln>
        </p:spPr>
      </p:pic>
      <p:grpSp>
        <p:nvGrpSpPr>
          <p:cNvPr id="42" name="Group 41"/>
          <p:cNvGrpSpPr/>
          <p:nvPr/>
        </p:nvGrpSpPr>
        <p:grpSpPr>
          <a:xfrm>
            <a:off x="297637" y="15768481"/>
            <a:ext cx="9683769" cy="16611599"/>
            <a:chOff x="251495" y="14293352"/>
            <a:chExt cx="14249894" cy="9687611"/>
          </a:xfrm>
        </p:grpSpPr>
        <p:sp>
          <p:nvSpPr>
            <p:cNvPr id="25" name="Subtitle 2"/>
            <p:cNvSpPr txBox="1">
              <a:spLocks/>
            </p:cNvSpPr>
            <p:nvPr/>
          </p:nvSpPr>
          <p:spPr>
            <a:xfrm>
              <a:off x="251495" y="14293352"/>
              <a:ext cx="14249894" cy="9687611"/>
            </a:xfrm>
            <a:prstGeom prst="rect">
              <a:avLst/>
            </a:prstGeom>
            <a:solidFill>
              <a:schemeClr val="tx2">
                <a:lumMod val="20000"/>
                <a:lumOff val="80000"/>
              </a:schemeClr>
            </a:solidFill>
            <a:ln>
              <a:noFill/>
            </a:ln>
            <a:effectLst>
              <a:glow rad="101600">
                <a:srgbClr val="FF0000">
                  <a:alpha val="75000"/>
                </a:srgbClr>
              </a:glow>
            </a:effectLst>
            <a:scene3d>
              <a:camera prst="orthographicFront"/>
              <a:lightRig rig="threePt" dir="t"/>
            </a:scene3d>
            <a:sp3d>
              <a:bevelT/>
              <a:bevelB/>
            </a:sp3d>
          </p:spPr>
          <p:txBody>
            <a:bodyPr vert="horz" lIns="522468" tIns="261234" rIns="522468" bIns="261234" rtlCol="0">
              <a:noAutofit/>
            </a:bodyPr>
            <a:lstStyle/>
            <a:p>
              <a:pPr defTabSz="5219850">
                <a:spcBef>
                  <a:spcPct val="20000"/>
                </a:spcBef>
                <a:defRPr/>
              </a:pPr>
              <a:r>
                <a:rPr lang="en-US" sz="5400" b="1" i="1" dirty="0">
                  <a:solidFill>
                    <a:prstClr val="black"/>
                  </a:solidFill>
                  <a:latin typeface="Times New Roman" pitchFamily="18" charset="0"/>
                  <a:cs typeface="Times New Roman" pitchFamily="18" charset="0"/>
                </a:rPr>
                <a:t>2. Data source</a:t>
              </a:r>
            </a:p>
            <a:p>
              <a:pPr defTabSz="5219850">
                <a:buFont typeface="Wingdings" pitchFamily="2" charset="2"/>
                <a:buChar char="Ø"/>
              </a:pPr>
              <a:r>
                <a:rPr lang="en-US" sz="4000" dirty="0">
                  <a:latin typeface="Times New Roman" pitchFamily="18" charset="0"/>
                  <a:cs typeface="Times New Roman" pitchFamily="18" charset="0"/>
                </a:rPr>
                <a:t>Measurements</a:t>
              </a:r>
              <a:r>
                <a:rPr lang="en-US" sz="4000" dirty="0" smtClean="0">
                  <a:solidFill>
                    <a:prstClr val="black"/>
                  </a:solidFill>
                  <a:latin typeface="Times New Roman" pitchFamily="18" charset="0"/>
                  <a:cs typeface="Times New Roman" pitchFamily="18" charset="0"/>
                </a:rPr>
                <a:t> of the 10 Integrated Surface Flux Facility (ISFF) stations around Santa Catalina Mountains in southern Arizona during Cumulus Photogrammetric, In Situ, and Doppler Observations (</a:t>
              </a:r>
              <a:r>
                <a:rPr lang="en-US" sz="4000" dirty="0" err="1" smtClean="0">
                  <a:solidFill>
                    <a:prstClr val="black"/>
                  </a:solidFill>
                  <a:latin typeface="Times New Roman" pitchFamily="18" charset="0"/>
                  <a:cs typeface="Times New Roman" pitchFamily="18" charset="0"/>
                </a:rPr>
                <a:t>CuPIDO</a:t>
              </a:r>
              <a:r>
                <a:rPr lang="en-US" sz="4000" dirty="0" smtClean="0">
                  <a:solidFill>
                    <a:prstClr val="black"/>
                  </a:solidFill>
                  <a:latin typeface="Times New Roman" pitchFamily="18" charset="0"/>
                  <a:cs typeface="Times New Roman" pitchFamily="18" charset="0"/>
                </a:rPr>
                <a:t>) Campaign, Jul 01- Aug 31 2006.</a:t>
              </a:r>
              <a:endParaRPr lang="en-US" sz="4800" dirty="0" smtClean="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a:solidFill>
                  <a:prstClr val="black"/>
                </a:solidFill>
                <a:latin typeface="Times New Roman" pitchFamily="18" charset="0"/>
                <a:cs typeface="Times New Roman" pitchFamily="18" charset="0"/>
              </a:endParaRPr>
            </a:p>
            <a:p>
              <a:pPr defTabSz="5219850"/>
              <a:endParaRPr lang="en-US" sz="4800" dirty="0" smtClean="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smtClean="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smtClean="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smtClean="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a:solidFill>
                  <a:prstClr val="black"/>
                </a:solidFill>
                <a:latin typeface="Times New Roman" pitchFamily="18" charset="0"/>
                <a:cs typeface="Times New Roman" pitchFamily="18" charset="0"/>
              </a:endParaRPr>
            </a:p>
            <a:p>
              <a:pPr defTabSz="5219850"/>
              <a:endParaRPr lang="en-US" sz="4800" dirty="0" smtClean="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smtClean="0">
                <a:solidFill>
                  <a:prstClr val="black"/>
                </a:solidFill>
                <a:latin typeface="Times New Roman" pitchFamily="18" charset="0"/>
                <a:cs typeface="Times New Roman" pitchFamily="18" charset="0"/>
              </a:endParaRPr>
            </a:p>
            <a:p>
              <a:pPr defTabSz="5219850">
                <a:buFont typeface="Wingdings" pitchFamily="2" charset="2"/>
                <a:buChar char="Ø"/>
              </a:pPr>
              <a:endParaRPr lang="en-US" sz="4800" dirty="0" smtClean="0">
                <a:solidFill>
                  <a:prstClr val="black"/>
                </a:solidFill>
                <a:latin typeface="Times New Roman" pitchFamily="18" charset="0"/>
                <a:cs typeface="Times New Roman" pitchFamily="18" charset="0"/>
              </a:endParaRPr>
            </a:p>
            <a:p>
              <a:pPr defTabSz="5219850">
                <a:buFont typeface="Wingdings" pitchFamily="2" charset="2"/>
                <a:buChar char="Ø"/>
              </a:pPr>
              <a:r>
                <a:rPr lang="en-US" sz="4000" dirty="0" smtClean="0">
                  <a:solidFill>
                    <a:prstClr val="black"/>
                  </a:solidFill>
                  <a:latin typeface="Times New Roman" pitchFamily="18" charset="0"/>
                  <a:cs typeface="Times New Roman" pitchFamily="18" charset="0"/>
                </a:rPr>
                <a:t>Soundings measured at Tucson which locates at the southwest side of Catalina foothills twice a day at 00Z and 12Z.</a:t>
              </a:r>
            </a:p>
          </p:txBody>
        </p:sp>
        <p:sp>
          <p:nvSpPr>
            <p:cNvPr id="20" name="TextBox 19"/>
            <p:cNvSpPr txBox="1"/>
            <p:nvPr/>
          </p:nvSpPr>
          <p:spPr>
            <a:xfrm>
              <a:off x="1326856" y="21048044"/>
              <a:ext cx="12313098" cy="1183942"/>
            </a:xfrm>
            <a:prstGeom prst="rect">
              <a:avLst/>
            </a:prstGeom>
            <a:noFill/>
          </p:spPr>
          <p:txBody>
            <a:bodyPr wrap="square" rtlCol="0">
              <a:spAutoFit/>
            </a:bodyPr>
            <a:lstStyle/>
            <a:p>
              <a:pPr defTabSz="5219850"/>
              <a:r>
                <a:rPr lang="en-US" sz="3200" b="1" dirty="0">
                  <a:solidFill>
                    <a:prstClr val="black"/>
                  </a:solidFill>
                  <a:latin typeface="Times New Roman" pitchFamily="18" charset="0"/>
                  <a:cs typeface="Times New Roman" pitchFamily="18" charset="0"/>
                </a:rPr>
                <a:t>Fig. </a:t>
              </a:r>
              <a:r>
                <a:rPr lang="en-US" sz="3200" b="1" dirty="0">
                  <a:solidFill>
                    <a:prstClr val="black"/>
                  </a:solidFill>
                  <a:latin typeface="Times New Roman" pitchFamily="18" charset="0"/>
                  <a:cs typeface="Times New Roman" pitchFamily="18" charset="0"/>
                </a:rPr>
                <a:t>1: </a:t>
              </a:r>
              <a:r>
                <a:rPr lang="en-US" sz="3200" dirty="0">
                  <a:solidFill>
                    <a:prstClr val="black"/>
                  </a:solidFill>
                  <a:latin typeface="Times New Roman" pitchFamily="18" charset="0"/>
                  <a:cs typeface="Times New Roman" pitchFamily="18" charset="0"/>
                </a:rPr>
                <a:t>Terrain map of the Santa Catalina Mountains in southeastern Arizona showing CuPIDO-06 measurement sites</a:t>
              </a:r>
              <a:r>
                <a:rPr lang="en-US" sz="3200" dirty="0" smtClean="0">
                  <a:solidFill>
                    <a:prstClr val="black"/>
                  </a:solidFill>
                  <a:latin typeface="Times New Roman" pitchFamily="18" charset="0"/>
                  <a:cs typeface="Times New Roman" pitchFamily="18" charset="0"/>
                </a:rPr>
                <a:t>. The ISFF Stations are indicated with stars</a:t>
              </a:r>
              <a:endParaRPr lang="en-US" sz="3200" dirty="0">
                <a:solidFill>
                  <a:prstClr val="black"/>
                </a:solidFill>
                <a:latin typeface="Times New Roman" pitchFamily="18" charset="0"/>
                <a:cs typeface="Times New Roman" pitchFamily="18" charset="0"/>
              </a:endParaRPr>
            </a:p>
            <a:p>
              <a:pPr defTabSz="5219850"/>
              <a:endParaRPr lang="en-US" sz="3900" dirty="0">
                <a:solidFill>
                  <a:prstClr val="black"/>
                </a:solidFill>
                <a:latin typeface="Times New Roman" pitchFamily="18" charset="0"/>
                <a:cs typeface="Times New Roman" pitchFamily="18" charset="0"/>
              </a:endParaRPr>
            </a:p>
          </p:txBody>
        </p:sp>
      </p:grpSp>
      <p:pic>
        <p:nvPicPr>
          <p:cNvPr id="45" name="Picture 44" descr="poster_fig1.png"/>
          <p:cNvPicPr>
            <a:picLocks noChangeAspect="1"/>
          </p:cNvPicPr>
          <p:nvPr/>
        </p:nvPicPr>
        <p:blipFill>
          <a:blip r:embed="rId5"/>
          <a:stretch>
            <a:fillRect/>
          </a:stretch>
        </p:blipFill>
        <p:spPr>
          <a:xfrm>
            <a:off x="688994" y="21336000"/>
            <a:ext cx="8348406" cy="5824469"/>
          </a:xfrm>
          <a:prstGeom prst="rect">
            <a:avLst/>
          </a:prstGeom>
        </p:spPr>
      </p:pic>
      <p:sp>
        <p:nvSpPr>
          <p:cNvPr id="46" name="Subtitle 2"/>
          <p:cNvSpPr txBox="1">
            <a:spLocks/>
          </p:cNvSpPr>
          <p:nvPr/>
        </p:nvSpPr>
        <p:spPr>
          <a:xfrm>
            <a:off x="10210006" y="5029199"/>
            <a:ext cx="16763999" cy="10533713"/>
          </a:xfrm>
          <a:prstGeom prst="rect">
            <a:avLst/>
          </a:prstGeom>
          <a:solidFill>
            <a:schemeClr val="tx2">
              <a:lumMod val="20000"/>
              <a:lumOff val="80000"/>
            </a:schemeClr>
          </a:solidFill>
          <a:ln>
            <a:noFill/>
          </a:ln>
          <a:effectLst>
            <a:glow rad="101600">
              <a:srgbClr val="FF0000">
                <a:alpha val="75000"/>
              </a:srgbClr>
            </a:glow>
          </a:effectLst>
          <a:scene3d>
            <a:camera prst="orthographicFront"/>
            <a:lightRig rig="threePt" dir="t"/>
          </a:scene3d>
          <a:sp3d>
            <a:bevelT/>
            <a:bevelB/>
          </a:sp3d>
        </p:spPr>
        <p:txBody>
          <a:bodyPr vert="horz" lIns="521986" tIns="260993" rIns="521986" bIns="260993" rtlCol="0">
            <a:noAutofit/>
          </a:bodyPr>
          <a:lstStyle/>
          <a:p>
            <a:pPr defTabSz="5219850">
              <a:spcBef>
                <a:spcPct val="20000"/>
              </a:spcBef>
              <a:defRPr/>
            </a:pPr>
            <a:r>
              <a:rPr lang="en-US" sz="4800" b="1" i="1" dirty="0" smtClean="0">
                <a:solidFill>
                  <a:prstClr val="black"/>
                </a:solidFill>
                <a:latin typeface="Times New Roman" pitchFamily="18" charset="0"/>
                <a:cs typeface="Times New Roman" pitchFamily="18" charset="0"/>
              </a:rPr>
              <a:t>3.  Wet and dry periods</a:t>
            </a:r>
            <a:endParaRPr lang="en-US" altLang="zh-CN" sz="48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r>
              <a:rPr lang="en-US" altLang="zh-CN" sz="4000" dirty="0">
                <a:latin typeface="Times New Roman" pitchFamily="18" charset="0"/>
                <a:cs typeface="Times New Roman" pitchFamily="18" charset="0"/>
              </a:rPr>
              <a:t>The whole period was </a:t>
            </a:r>
            <a:r>
              <a:rPr lang="en-US" altLang="zh-CN" sz="4000" dirty="0" smtClean="0">
                <a:latin typeface="Times New Roman" pitchFamily="18" charset="0"/>
                <a:cs typeface="Times New Roman" pitchFamily="18" charset="0"/>
              </a:rPr>
              <a:t>divided into </a:t>
            </a:r>
            <a:r>
              <a:rPr lang="en-US" altLang="zh-CN" sz="4000" dirty="0">
                <a:latin typeface="Times New Roman" pitchFamily="18" charset="0"/>
                <a:cs typeface="Times New Roman" pitchFamily="18" charset="0"/>
              </a:rPr>
              <a:t>2 categories based on ISFF measurements and some parameters calculated around solar </a:t>
            </a:r>
            <a:r>
              <a:rPr lang="en-US" altLang="zh-CN" sz="4000" dirty="0" smtClean="0">
                <a:latin typeface="Times New Roman" pitchFamily="18" charset="0"/>
                <a:cs typeface="Times New Roman" pitchFamily="18" charset="0"/>
              </a:rPr>
              <a:t>noon </a:t>
            </a:r>
          </a:p>
          <a:p>
            <a:pPr defTabSz="5219850">
              <a:spcBef>
                <a:spcPct val="20000"/>
              </a:spcBef>
              <a:defRPr/>
            </a:pPr>
            <a:r>
              <a:rPr lang="en-US" altLang="zh-CN" sz="4000" dirty="0" smtClean="0">
                <a:latin typeface="Times New Roman" pitchFamily="18" charset="0"/>
                <a:cs typeface="Times New Roman" pitchFamily="18" charset="0"/>
              </a:rPr>
              <a:t>(</a:t>
            </a:r>
            <a:r>
              <a:rPr lang="en-US" altLang="zh-CN" sz="4000" dirty="0">
                <a:latin typeface="Times New Roman" pitchFamily="18" charset="0"/>
                <a:cs typeface="Times New Roman" pitchFamily="18" charset="0"/>
              </a:rPr>
              <a:t>19:30Z +/- 2hr) </a:t>
            </a:r>
            <a:r>
              <a:rPr lang="en-US" altLang="zh-CN" sz="4000" dirty="0" smtClean="0">
                <a:latin typeface="Times New Roman" pitchFamily="18" charset="0"/>
                <a:cs typeface="Times New Roman" pitchFamily="18" charset="0"/>
              </a:rPr>
              <a:t>.</a:t>
            </a:r>
          </a:p>
        </p:txBody>
      </p:sp>
      <p:sp>
        <p:nvSpPr>
          <p:cNvPr id="48" name="Subtitle 2"/>
          <p:cNvSpPr txBox="1">
            <a:spLocks/>
          </p:cNvSpPr>
          <p:nvPr/>
        </p:nvSpPr>
        <p:spPr>
          <a:xfrm>
            <a:off x="10210006" y="15768481"/>
            <a:ext cx="16764000" cy="16611599"/>
          </a:xfrm>
          <a:prstGeom prst="rect">
            <a:avLst/>
          </a:prstGeom>
          <a:solidFill>
            <a:schemeClr val="tx2">
              <a:lumMod val="20000"/>
              <a:lumOff val="80000"/>
            </a:schemeClr>
          </a:solidFill>
          <a:ln>
            <a:noFill/>
          </a:ln>
          <a:effectLst>
            <a:glow rad="101600">
              <a:srgbClr val="FF0000">
                <a:alpha val="75000"/>
              </a:srgbClr>
            </a:glow>
          </a:effectLst>
          <a:scene3d>
            <a:camera prst="orthographicFront"/>
            <a:lightRig rig="threePt" dir="t"/>
          </a:scene3d>
          <a:sp3d>
            <a:bevelT/>
            <a:bevelB/>
          </a:sp3d>
        </p:spPr>
        <p:txBody>
          <a:bodyPr vert="horz" lIns="521986" tIns="260993" rIns="521986" bIns="260993" rtlCol="0">
            <a:noAutofit/>
          </a:bodyPr>
          <a:lstStyle/>
          <a:p>
            <a:pPr marL="914400" indent="-914400" defTabSz="5219850">
              <a:spcBef>
                <a:spcPct val="20000"/>
              </a:spcBef>
              <a:buAutoNum type="arabicPeriod" startAt="4"/>
              <a:defRPr/>
            </a:pPr>
            <a:r>
              <a:rPr lang="en-US" altLang="zh-CN" sz="4800" b="1" i="1" dirty="0" smtClean="0">
                <a:solidFill>
                  <a:prstClr val="black"/>
                </a:solidFill>
                <a:latin typeface="Times New Roman" pitchFamily="18" charset="0"/>
                <a:cs typeface="Times New Roman" pitchFamily="18" charset="0"/>
              </a:rPr>
              <a:t>WRF(V3.2) Parameters Setting and outputs comparison</a:t>
            </a:r>
          </a:p>
          <a:p>
            <a:pPr indent="-685800" defTabSz="5219850">
              <a:spcBef>
                <a:spcPct val="20000"/>
              </a:spcBef>
              <a:buFont typeface="Wingdings" pitchFamily="2" charset="2"/>
              <a:buChar char="Ø"/>
              <a:defRPr/>
            </a:pPr>
            <a:r>
              <a:rPr lang="en-US" altLang="zh-CN" sz="4000" dirty="0">
                <a:latin typeface="Times New Roman" pitchFamily="18" charset="0"/>
                <a:cs typeface="Times New Roman" pitchFamily="18" charset="0"/>
              </a:rPr>
              <a:t>A 9-Days test </a:t>
            </a:r>
            <a:r>
              <a:rPr lang="en-US" altLang="zh-CN" sz="4000" dirty="0" smtClean="0">
                <a:latin typeface="Times New Roman" pitchFamily="18" charset="0"/>
                <a:cs typeface="Times New Roman" pitchFamily="18" charset="0"/>
              </a:rPr>
              <a:t>run </a:t>
            </a:r>
            <a:r>
              <a:rPr lang="en-US" altLang="zh-CN" sz="4000" dirty="0">
                <a:latin typeface="Times New Roman" pitchFamily="18" charset="0"/>
                <a:cs typeface="Times New Roman" pitchFamily="18" charset="0"/>
              </a:rPr>
              <a:t>started from Jul 01 was </a:t>
            </a:r>
            <a:r>
              <a:rPr lang="en-US" altLang="zh-CN" sz="4000" dirty="0" smtClean="0">
                <a:latin typeface="Times New Roman" pitchFamily="18" charset="0"/>
                <a:cs typeface="Times New Roman" pitchFamily="18" charset="0"/>
              </a:rPr>
              <a:t>conducted, </a:t>
            </a:r>
            <a:r>
              <a:rPr lang="en-US" altLang="zh-CN" sz="4000" dirty="0">
                <a:latin typeface="Times New Roman" pitchFamily="18" charset="0"/>
                <a:cs typeface="Times New Roman" pitchFamily="18" charset="0"/>
              </a:rPr>
              <a:t>then it followed by a 2-Months </a:t>
            </a:r>
            <a:r>
              <a:rPr lang="en-US" altLang="zh-CN" sz="4000" dirty="0" smtClean="0">
                <a:latin typeface="Times New Roman" pitchFamily="18" charset="0"/>
                <a:cs typeface="Times New Roman" pitchFamily="18" charset="0"/>
              </a:rPr>
              <a:t>simulation (started from Jul 01) </a:t>
            </a:r>
            <a:r>
              <a:rPr lang="en-US" altLang="zh-CN" sz="4000" dirty="0">
                <a:latin typeface="Times New Roman" pitchFamily="18" charset="0"/>
                <a:cs typeface="Times New Roman" pitchFamily="18" charset="0"/>
              </a:rPr>
              <a:t>on </a:t>
            </a:r>
            <a:r>
              <a:rPr lang="en-US" altLang="zh-CN" sz="4000" dirty="0" err="1">
                <a:latin typeface="Times New Roman" pitchFamily="18" charset="0"/>
                <a:cs typeface="Times New Roman" pitchFamily="18" charset="0"/>
              </a:rPr>
              <a:t>Bluefire</a:t>
            </a:r>
            <a:r>
              <a:rPr lang="en-US" altLang="zh-CN" sz="4000" dirty="0">
                <a:latin typeface="Times New Roman" pitchFamily="18" charset="0"/>
                <a:cs typeface="Times New Roman" pitchFamily="18" charset="0"/>
              </a:rPr>
              <a:t> in CISL at NCAR. </a:t>
            </a:r>
            <a:r>
              <a:rPr lang="en-US" altLang="zh-CN" sz="4000" dirty="0">
                <a:latin typeface="Times New Roman" pitchFamily="18" charset="0"/>
                <a:cs typeface="Times New Roman" pitchFamily="18" charset="0"/>
              </a:rPr>
              <a:t>Both simulations were two-way </a:t>
            </a:r>
            <a:r>
              <a:rPr lang="en-US" altLang="zh-CN" sz="4000" dirty="0" smtClean="0">
                <a:latin typeface="Times New Roman" pitchFamily="18" charset="0"/>
                <a:cs typeface="Times New Roman" pitchFamily="18" charset="0"/>
              </a:rPr>
              <a:t>nested </a:t>
            </a:r>
            <a:r>
              <a:rPr lang="en-US" altLang="zh-CN" sz="4000" dirty="0">
                <a:latin typeface="Times New Roman" pitchFamily="18" charset="0"/>
                <a:cs typeface="Times New Roman" pitchFamily="18" charset="0"/>
              </a:rPr>
              <a:t>runs centered at the peak of the </a:t>
            </a:r>
            <a:r>
              <a:rPr lang="en-US" altLang="zh-CN" sz="4000" dirty="0" smtClean="0">
                <a:latin typeface="Times New Roman" pitchFamily="18" charset="0"/>
                <a:cs typeface="Times New Roman" pitchFamily="18" charset="0"/>
              </a:rPr>
              <a:t>mountain. The </a:t>
            </a:r>
            <a:r>
              <a:rPr lang="en-US" altLang="zh-CN" sz="4000" dirty="0">
                <a:latin typeface="Times New Roman" pitchFamily="18" charset="0"/>
                <a:cs typeface="Times New Roman" pitchFamily="18" charset="0"/>
              </a:rPr>
              <a:t>inner most domains are the particular ones to be focused on</a:t>
            </a:r>
            <a:r>
              <a:rPr lang="en-US" altLang="zh-CN" sz="4000" dirty="0" smtClean="0">
                <a:latin typeface="Times New Roman" pitchFamily="18" charset="0"/>
                <a:cs typeface="Times New Roman" pitchFamily="18" charset="0"/>
              </a:rPr>
              <a:t>.</a:t>
            </a:r>
          </a:p>
          <a:p>
            <a:pPr indent="-685800" defTabSz="5219850">
              <a:spcBef>
                <a:spcPct val="20000"/>
              </a:spcBef>
              <a:buFont typeface="Wingdings" pitchFamily="2" charset="2"/>
              <a:buChar char="Ø"/>
              <a:defRPr/>
            </a:pPr>
            <a:endParaRPr lang="en-US" altLang="zh-CN" sz="44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4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4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4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4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4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r>
              <a:rPr lang="en-US" altLang="zh-CN" sz="4000" dirty="0" smtClean="0">
                <a:latin typeface="Times New Roman" pitchFamily="18" charset="0"/>
                <a:cs typeface="Times New Roman" pitchFamily="18" charset="0"/>
              </a:rPr>
              <a:t>Composite vertical profiles were compared among Tucson measurements and the 2 simulations. It shows that </a:t>
            </a:r>
            <a:r>
              <a:rPr lang="en-US" altLang="zh-CN" sz="4000" dirty="0" err="1" smtClean="0">
                <a:latin typeface="Times New Roman" pitchFamily="18" charset="0"/>
                <a:cs typeface="Times New Roman" pitchFamily="18" charset="0"/>
              </a:rPr>
              <a:t>Bluefire</a:t>
            </a:r>
            <a:r>
              <a:rPr lang="en-US" altLang="zh-CN" sz="4000" dirty="0" smtClean="0">
                <a:latin typeface="Times New Roman" pitchFamily="18" charset="0"/>
                <a:cs typeface="Times New Roman" pitchFamily="18" charset="0"/>
              </a:rPr>
              <a:t> Run is closer to the observation and has lower PBL on average.</a:t>
            </a: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400" dirty="0">
              <a:latin typeface="Times New Roman" pitchFamily="18" charset="0"/>
              <a:cs typeface="Times New Roman" pitchFamily="18" charset="0"/>
            </a:endParaRPr>
          </a:p>
        </p:txBody>
      </p:sp>
      <p:pic>
        <p:nvPicPr>
          <p:cNvPr id="50" name="Picture 49"/>
          <p:cNvPicPr/>
          <p:nvPr/>
        </p:nvPicPr>
        <p:blipFill rotWithShape="1">
          <a:blip r:embed="rId6"/>
          <a:srcRect t="12936" r="1493" b="11443"/>
          <a:stretch/>
        </p:blipFill>
        <p:spPr bwMode="auto">
          <a:xfrm>
            <a:off x="10591006" y="8229600"/>
            <a:ext cx="11809935" cy="5099581"/>
          </a:xfrm>
          <a:prstGeom prst="rect">
            <a:avLst/>
          </a:prstGeom>
          <a:ln>
            <a:noFill/>
          </a:ln>
          <a:extLst>
            <a:ext uri="{53640926-AAD7-44D8-BBD7-CCE9431645EC}">
              <a14:shadowObscured xmlns:a14="http://schemas.microsoft.com/office/drawing/2010/main"/>
            </a:ext>
          </a:extLst>
        </p:spPr>
      </p:pic>
      <p:sp>
        <p:nvSpPr>
          <p:cNvPr id="51" name="TextBox 50"/>
          <p:cNvSpPr txBox="1"/>
          <p:nvPr/>
        </p:nvSpPr>
        <p:spPr>
          <a:xfrm>
            <a:off x="22596791" y="8721226"/>
            <a:ext cx="4344465" cy="5213735"/>
          </a:xfrm>
          <a:prstGeom prst="rect">
            <a:avLst/>
          </a:prstGeom>
          <a:noFill/>
        </p:spPr>
        <p:txBody>
          <a:bodyPr wrap="square" rtlCol="0">
            <a:spAutoFit/>
          </a:bodyPr>
          <a:lstStyle/>
          <a:p>
            <a:pPr defTabSz="5219850">
              <a:spcBef>
                <a:spcPct val="20000"/>
              </a:spcBef>
              <a:defRPr/>
            </a:pPr>
            <a:r>
              <a:rPr lang="en-US" altLang="zh-CN" sz="4000" dirty="0">
                <a:latin typeface="Times New Roman" pitchFamily="18" charset="0"/>
                <a:cs typeface="Times New Roman" pitchFamily="18" charset="0"/>
              </a:rPr>
              <a:t>Dry Periods (22d</a:t>
            </a:r>
            <a:r>
              <a:rPr lang="en-US" altLang="zh-CN" sz="4000" dirty="0" smtClean="0">
                <a:latin typeface="Times New Roman" pitchFamily="18" charset="0"/>
                <a:cs typeface="Times New Roman" pitchFamily="18" charset="0"/>
              </a:rPr>
              <a:t>):</a:t>
            </a:r>
          </a:p>
          <a:p>
            <a:pPr defTabSz="5219850">
              <a:spcBef>
                <a:spcPct val="20000"/>
              </a:spcBef>
              <a:defRPr/>
            </a:pPr>
            <a:r>
              <a:rPr lang="en-US" altLang="zh-CN" sz="4000" dirty="0" smtClean="0">
                <a:latin typeface="Times New Roman" pitchFamily="18" charset="0"/>
                <a:cs typeface="Times New Roman" pitchFamily="18" charset="0"/>
              </a:rPr>
              <a:t>     Jul </a:t>
            </a:r>
            <a:r>
              <a:rPr lang="en-US" altLang="zh-CN" sz="4000" dirty="0">
                <a:latin typeface="Times New Roman" pitchFamily="18" charset="0"/>
                <a:cs typeface="Times New Roman" pitchFamily="18" charset="0"/>
              </a:rPr>
              <a:t>01 – Jul </a:t>
            </a:r>
            <a:r>
              <a:rPr lang="en-US" altLang="zh-CN" sz="4000" dirty="0" smtClean="0">
                <a:latin typeface="Times New Roman" pitchFamily="18" charset="0"/>
                <a:cs typeface="Times New Roman" pitchFamily="18" charset="0"/>
              </a:rPr>
              <a:t>04</a:t>
            </a:r>
          </a:p>
          <a:p>
            <a:pPr defTabSz="5219850">
              <a:spcBef>
                <a:spcPct val="20000"/>
              </a:spcBef>
              <a:defRPr/>
            </a:pPr>
            <a:r>
              <a:rPr lang="en-US" altLang="zh-CN" sz="4000" dirty="0" smtClean="0">
                <a:latin typeface="Times New Roman" pitchFamily="18" charset="0"/>
                <a:cs typeface="Times New Roman" pitchFamily="18" charset="0"/>
              </a:rPr>
              <a:t>    Jul </a:t>
            </a:r>
            <a:r>
              <a:rPr lang="en-US" altLang="zh-CN" sz="4000" dirty="0">
                <a:latin typeface="Times New Roman" pitchFamily="18" charset="0"/>
                <a:cs typeface="Times New Roman" pitchFamily="18" charset="0"/>
              </a:rPr>
              <a:t>09 – Jul </a:t>
            </a:r>
            <a:r>
              <a:rPr lang="en-US" altLang="zh-CN" sz="4000" dirty="0" smtClean="0">
                <a:latin typeface="Times New Roman" pitchFamily="18" charset="0"/>
                <a:cs typeface="Times New Roman" pitchFamily="18" charset="0"/>
              </a:rPr>
              <a:t>26</a:t>
            </a:r>
          </a:p>
          <a:p>
            <a:pPr defTabSz="5219850">
              <a:spcBef>
                <a:spcPct val="20000"/>
              </a:spcBef>
              <a:defRPr/>
            </a:pPr>
            <a:r>
              <a:rPr lang="en-US" altLang="zh-CN" sz="4000" dirty="0">
                <a:latin typeface="Times New Roman" pitchFamily="18" charset="0"/>
                <a:cs typeface="Times New Roman" pitchFamily="18" charset="0"/>
              </a:rPr>
              <a:t>Wet Periods (38d): </a:t>
            </a:r>
            <a:endParaRPr lang="en-US" altLang="zh-CN" sz="4000" dirty="0" smtClean="0">
              <a:latin typeface="Times New Roman" pitchFamily="18" charset="0"/>
              <a:cs typeface="Times New Roman" pitchFamily="18" charset="0"/>
            </a:endParaRPr>
          </a:p>
          <a:p>
            <a:pPr defTabSz="5219850">
              <a:spcBef>
                <a:spcPct val="20000"/>
              </a:spcBef>
              <a:defRPr/>
            </a:pPr>
            <a:r>
              <a:rPr lang="en-US" altLang="zh-CN" sz="4000" dirty="0" smtClean="0">
                <a:latin typeface="Times New Roman" pitchFamily="18" charset="0"/>
                <a:cs typeface="Times New Roman" pitchFamily="18" charset="0"/>
              </a:rPr>
              <a:t>    Jul </a:t>
            </a:r>
            <a:r>
              <a:rPr lang="en-US" altLang="zh-CN" sz="4000" dirty="0">
                <a:latin typeface="Times New Roman" pitchFamily="18" charset="0"/>
                <a:cs typeface="Times New Roman" pitchFamily="18" charset="0"/>
              </a:rPr>
              <a:t>05 – Jul </a:t>
            </a:r>
            <a:r>
              <a:rPr lang="en-US" altLang="zh-CN" sz="4000" dirty="0" smtClean="0">
                <a:latin typeface="Times New Roman" pitchFamily="18" charset="0"/>
                <a:cs typeface="Times New Roman" pitchFamily="18" charset="0"/>
              </a:rPr>
              <a:t>08</a:t>
            </a:r>
          </a:p>
          <a:p>
            <a:pPr defTabSz="5219850">
              <a:spcBef>
                <a:spcPct val="20000"/>
              </a:spcBef>
              <a:defRPr/>
            </a:pPr>
            <a:r>
              <a:rPr lang="en-US" altLang="zh-CN" sz="4000" dirty="0" smtClean="0">
                <a:latin typeface="Times New Roman" pitchFamily="18" charset="0"/>
                <a:cs typeface="Times New Roman" pitchFamily="18" charset="0"/>
              </a:rPr>
              <a:t>    Jul </a:t>
            </a:r>
            <a:r>
              <a:rPr lang="en-US" altLang="zh-CN" sz="4000" dirty="0">
                <a:latin typeface="Times New Roman" pitchFamily="18" charset="0"/>
                <a:cs typeface="Times New Roman" pitchFamily="18" charset="0"/>
              </a:rPr>
              <a:t>27 – Aug 29</a:t>
            </a:r>
          </a:p>
          <a:p>
            <a:pPr defTabSz="5219850">
              <a:spcBef>
                <a:spcPct val="20000"/>
              </a:spcBef>
              <a:defRPr/>
            </a:pPr>
            <a:endParaRPr lang="en-US" altLang="zh-CN" sz="4400" dirty="0">
              <a:latin typeface="Times New Roman" pitchFamily="18" charset="0"/>
              <a:cs typeface="Times New Roman" pitchFamily="18" charset="0"/>
            </a:endParaRPr>
          </a:p>
        </p:txBody>
      </p:sp>
      <p:sp>
        <p:nvSpPr>
          <p:cNvPr id="52" name="Subtitle 2"/>
          <p:cNvSpPr txBox="1">
            <a:spLocks/>
          </p:cNvSpPr>
          <p:nvPr/>
        </p:nvSpPr>
        <p:spPr>
          <a:xfrm>
            <a:off x="27202606" y="5029197"/>
            <a:ext cx="18059400" cy="27350883"/>
          </a:xfrm>
          <a:prstGeom prst="rect">
            <a:avLst/>
          </a:prstGeom>
          <a:solidFill>
            <a:schemeClr val="tx2">
              <a:lumMod val="20000"/>
              <a:lumOff val="80000"/>
            </a:schemeClr>
          </a:solidFill>
          <a:ln>
            <a:noFill/>
          </a:ln>
          <a:effectLst>
            <a:glow rad="101600">
              <a:srgbClr val="FF0000">
                <a:alpha val="75000"/>
              </a:srgbClr>
            </a:glow>
          </a:effectLst>
          <a:scene3d>
            <a:camera prst="orthographicFront"/>
            <a:lightRig rig="threePt" dir="t"/>
          </a:scene3d>
          <a:sp3d>
            <a:bevelT/>
            <a:bevelB/>
          </a:sp3d>
        </p:spPr>
        <p:txBody>
          <a:bodyPr vert="horz" lIns="521986" tIns="260993" rIns="521986" bIns="260993" rtlCol="0">
            <a:noAutofit/>
          </a:bodyPr>
          <a:lstStyle/>
          <a:p>
            <a:pPr defTabSz="5219850">
              <a:spcBef>
                <a:spcPct val="20000"/>
              </a:spcBef>
              <a:defRPr/>
            </a:pPr>
            <a:r>
              <a:rPr lang="en-US" sz="4800" b="1" i="1" dirty="0" smtClean="0">
                <a:solidFill>
                  <a:prstClr val="black"/>
                </a:solidFill>
                <a:latin typeface="Times New Roman" pitchFamily="18" charset="0"/>
                <a:cs typeface="Times New Roman" pitchFamily="18" charset="0"/>
              </a:rPr>
              <a:t>5.  The 2 Month Simulation and validation</a:t>
            </a:r>
            <a:endParaRPr lang="en-US" altLang="zh-CN" sz="48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r>
              <a:rPr lang="en-US" altLang="zh-CN" sz="4000" dirty="0" smtClean="0">
                <a:latin typeface="Times New Roman" pitchFamily="18" charset="0"/>
                <a:cs typeface="Times New Roman" pitchFamily="18" charset="0"/>
              </a:rPr>
              <a:t>10 grid points that are the nearest to the ISFF stations were picked from WRF output of 2 Month Simulation for validation.</a:t>
            </a: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a:latin typeface="Times New Roman" pitchFamily="18" charset="0"/>
              <a:cs typeface="Times New Roman" pitchFamily="18" charset="0"/>
            </a:endParaRPr>
          </a:p>
          <a:p>
            <a:pPr indent="-685800" defTabSz="5219850">
              <a:spcBef>
                <a:spcPct val="20000"/>
              </a:spcBef>
              <a:buFont typeface="Wingdings" pitchFamily="2" charset="2"/>
              <a:buChar char="Ø"/>
              <a:defRPr/>
            </a:pPr>
            <a:endParaRPr lang="en-US" altLang="zh-CN" sz="4000" dirty="0" smtClean="0">
              <a:latin typeface="Times New Roman" pitchFamily="18" charset="0"/>
              <a:cs typeface="Times New Roman" pitchFamily="18" charset="0"/>
            </a:endParaRPr>
          </a:p>
          <a:p>
            <a:pPr indent="-685800" defTabSz="5219850">
              <a:spcBef>
                <a:spcPct val="20000"/>
              </a:spcBef>
              <a:buFont typeface="Wingdings" pitchFamily="2" charset="2"/>
              <a:buChar char="Ø"/>
              <a:defRPr/>
            </a:pPr>
            <a:r>
              <a:rPr lang="en-US" altLang="zh-CN" sz="4000" dirty="0" smtClean="0">
                <a:latin typeface="Times New Roman" pitchFamily="18" charset="0"/>
                <a:cs typeface="Times New Roman" pitchFamily="18" charset="0"/>
              </a:rPr>
              <a:t>Based on the division of Wet and Dry periods in </a:t>
            </a:r>
            <a:r>
              <a:rPr lang="en-US" altLang="zh-CN" sz="4000" smtClean="0">
                <a:latin typeface="Times New Roman" pitchFamily="18" charset="0"/>
                <a:cs typeface="Times New Roman" pitchFamily="18" charset="0"/>
              </a:rPr>
              <a:t>section 3, </a:t>
            </a:r>
            <a:r>
              <a:rPr lang="en-US" altLang="zh-CN" sz="4000" dirty="0">
                <a:latin typeface="Times New Roman" pitchFamily="18" charset="0"/>
                <a:cs typeface="Times New Roman" pitchFamily="18" charset="0"/>
              </a:rPr>
              <a:t>d</a:t>
            </a:r>
            <a:r>
              <a:rPr lang="en-US" altLang="zh-CN" sz="4000" dirty="0" smtClean="0">
                <a:latin typeface="Times New Roman" pitchFamily="18" charset="0"/>
                <a:cs typeface="Times New Roman" pitchFamily="18" charset="0"/>
              </a:rPr>
              <a:t>iurnal horizontal convergence around the mountain was estimated by divergence theorem (Holton 2004) separately for 10 ISFF stations and 10 grid points nearest to ISFF stations from WRF output. The simulation did reveal weak convergence around solar noon and divergence during the night</a:t>
            </a:r>
            <a:r>
              <a:rPr lang="en-US" altLang="zh-CN" sz="4000" dirty="0">
                <a:latin typeface="Times New Roman" pitchFamily="18" charset="0"/>
                <a:cs typeface="Times New Roman" pitchFamily="18" charset="0"/>
              </a:rPr>
              <a:t>.</a:t>
            </a:r>
            <a:r>
              <a:rPr lang="en-US" altLang="zh-CN" sz="4000" dirty="0" smtClean="0">
                <a:latin typeface="Times New Roman" pitchFamily="18" charset="0"/>
                <a:cs typeface="Times New Roman" pitchFamily="18" charset="0"/>
              </a:rPr>
              <a:t> </a:t>
            </a:r>
            <a:r>
              <a:rPr lang="en-US" altLang="zh-CN" sz="4000" dirty="0">
                <a:latin typeface="Times New Roman" pitchFamily="18" charset="0"/>
                <a:cs typeface="Times New Roman" pitchFamily="18" charset="0"/>
              </a:rPr>
              <a:t>H</a:t>
            </a:r>
            <a:r>
              <a:rPr lang="en-US" altLang="zh-CN" sz="4000" dirty="0" smtClean="0">
                <a:latin typeface="Times New Roman" pitchFamily="18" charset="0"/>
                <a:cs typeface="Times New Roman" pitchFamily="18" charset="0"/>
              </a:rPr>
              <a:t>owever, the magnitude and duration are largely biased away from the ISFF values.</a:t>
            </a:r>
          </a:p>
        </p:txBody>
      </p:sp>
      <p:sp>
        <p:nvSpPr>
          <p:cNvPr id="54" name="TextBox 53"/>
          <p:cNvSpPr txBox="1"/>
          <p:nvPr/>
        </p:nvSpPr>
        <p:spPr>
          <a:xfrm>
            <a:off x="10893321" y="13536154"/>
            <a:ext cx="11507620" cy="2169825"/>
          </a:xfrm>
          <a:prstGeom prst="rect">
            <a:avLst/>
          </a:prstGeom>
          <a:noFill/>
        </p:spPr>
        <p:txBody>
          <a:bodyPr wrap="square" rtlCol="0">
            <a:spAutoFit/>
          </a:bodyPr>
          <a:lstStyle/>
          <a:p>
            <a:pPr defTabSz="5219850"/>
            <a:r>
              <a:rPr lang="en-US" sz="3200" b="1" dirty="0">
                <a:solidFill>
                  <a:prstClr val="black"/>
                </a:solidFill>
                <a:latin typeface="Times New Roman" pitchFamily="18" charset="0"/>
                <a:cs typeface="Times New Roman" pitchFamily="18" charset="0"/>
              </a:rPr>
              <a:t>Fig. </a:t>
            </a:r>
            <a:r>
              <a:rPr lang="en-US" sz="3200" b="1" dirty="0" smtClean="0">
                <a:solidFill>
                  <a:prstClr val="black"/>
                </a:solidFill>
                <a:latin typeface="Times New Roman" pitchFamily="18" charset="0"/>
                <a:cs typeface="Times New Roman" pitchFamily="18" charset="0"/>
              </a:rPr>
              <a:t>2: </a:t>
            </a:r>
            <a:r>
              <a:rPr lang="en-US" sz="3200" dirty="0">
                <a:solidFill>
                  <a:prstClr val="black"/>
                </a:solidFill>
                <a:latin typeface="Times New Roman" pitchFamily="18" charset="0"/>
                <a:cs typeface="Times New Roman" pitchFamily="18" charset="0"/>
              </a:rPr>
              <a:t>A</a:t>
            </a:r>
            <a:r>
              <a:rPr lang="en-US" sz="3200" dirty="0" smtClean="0">
                <a:solidFill>
                  <a:prstClr val="black"/>
                </a:solidFill>
                <a:latin typeface="Times New Roman" pitchFamily="18" charset="0"/>
                <a:cs typeface="Times New Roman" pitchFamily="18" charset="0"/>
              </a:rPr>
              <a:t>rea mean of ISFF measurements. (a) Time series of soil moisture around solar noon </a:t>
            </a:r>
            <a:r>
              <a:rPr lang="en-US" altLang="zh-CN" sz="3200" dirty="0" smtClean="0">
                <a:latin typeface="Times New Roman" pitchFamily="18" charset="0"/>
                <a:cs typeface="Times New Roman" pitchFamily="18" charset="0"/>
              </a:rPr>
              <a:t>(solid line) and accumulated daily precipitation (gray bars). (b) Time series of LCL around solar noon.</a:t>
            </a:r>
            <a:endParaRPr lang="en-US" sz="3200" dirty="0">
              <a:solidFill>
                <a:prstClr val="black"/>
              </a:solidFill>
              <a:latin typeface="Times New Roman" pitchFamily="18" charset="0"/>
              <a:cs typeface="Times New Roman" pitchFamily="18" charset="0"/>
            </a:endParaRPr>
          </a:p>
          <a:p>
            <a:pPr defTabSz="5219850"/>
            <a:endParaRPr lang="en-US" sz="3900" dirty="0">
              <a:solidFill>
                <a:prstClr val="black"/>
              </a:solidFill>
              <a:latin typeface="Times New Roman" pitchFamily="18" charset="0"/>
              <a:cs typeface="Times New Roman" pitchFamily="18" charset="0"/>
            </a:endParaRPr>
          </a:p>
        </p:txBody>
      </p:sp>
      <p:sp>
        <p:nvSpPr>
          <p:cNvPr id="14" name="Rectangle 13"/>
          <p:cNvSpPr/>
          <p:nvPr/>
        </p:nvSpPr>
        <p:spPr>
          <a:xfrm>
            <a:off x="37659993" y="7599666"/>
            <a:ext cx="2057400" cy="11353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Picture 55"/>
          <p:cNvPicPr/>
          <p:nvPr/>
        </p:nvPicPr>
        <p:blipFill rotWithShape="1">
          <a:blip r:embed="rId7"/>
          <a:srcRect l="739" t="10810" r="1882" b="13013"/>
          <a:stretch/>
        </p:blipFill>
        <p:spPr bwMode="auto">
          <a:xfrm>
            <a:off x="27564386" y="7594779"/>
            <a:ext cx="11698815" cy="5147189"/>
          </a:xfrm>
          <a:prstGeom prst="rect">
            <a:avLst/>
          </a:prstGeom>
          <a:ln>
            <a:noFill/>
          </a:ln>
          <a:extLst>
            <a:ext uri="{53640926-AAD7-44D8-BBD7-CCE9431645EC}">
              <a14:shadowObscured xmlns:a14="http://schemas.microsoft.com/office/drawing/2010/main"/>
            </a:ext>
          </a:extLst>
        </p:spPr>
      </p:pic>
      <p:pic>
        <p:nvPicPr>
          <p:cNvPr id="58" name="Picture 57"/>
          <p:cNvPicPr/>
          <p:nvPr/>
        </p:nvPicPr>
        <p:blipFill rotWithShape="1">
          <a:blip r:embed="rId8"/>
          <a:srcRect l="6502" t="30092" r="9795" b="33199"/>
          <a:stretch/>
        </p:blipFill>
        <p:spPr bwMode="auto">
          <a:xfrm>
            <a:off x="27550432" y="17832621"/>
            <a:ext cx="12175129" cy="3003433"/>
          </a:xfrm>
          <a:prstGeom prst="rect">
            <a:avLst/>
          </a:prstGeom>
          <a:ln>
            <a:noFill/>
          </a:ln>
          <a:extLst>
            <a:ext uri="{53640926-AAD7-44D8-BBD7-CCE9431645EC}">
              <a14:shadowObscured xmlns:a14="http://schemas.microsoft.com/office/drawing/2010/main"/>
            </a:ext>
          </a:extLst>
        </p:spPr>
      </p:pic>
      <p:graphicFrame>
        <p:nvGraphicFramePr>
          <p:cNvPr id="26" name="Table 25"/>
          <p:cNvGraphicFramePr>
            <a:graphicFrameLocks noGrp="1"/>
          </p:cNvGraphicFramePr>
          <p:nvPr>
            <p:extLst>
              <p:ext uri="{D42A27DB-BD31-4B8C-83A1-F6EECF244321}">
                <p14:modId xmlns:p14="http://schemas.microsoft.com/office/powerpoint/2010/main" val="2039170854"/>
              </p:ext>
            </p:extLst>
          </p:nvPr>
        </p:nvGraphicFramePr>
        <p:xfrm>
          <a:off x="10364881" y="19386446"/>
          <a:ext cx="12725399" cy="4686047"/>
        </p:xfrm>
        <a:graphic>
          <a:graphicData uri="http://schemas.openxmlformats.org/drawingml/2006/table">
            <a:tbl>
              <a:tblPr firstRow="1" firstCol="1" bandRow="1">
                <a:tableStyleId>{5C22544A-7EE6-4342-B048-85BDC9FD1C3A}</a:tableStyleId>
              </a:tblPr>
              <a:tblGrid>
                <a:gridCol w="4622099"/>
                <a:gridCol w="4051650"/>
                <a:gridCol w="4051650"/>
              </a:tblGrid>
              <a:tr h="420177">
                <a:tc>
                  <a:txBody>
                    <a:bodyPr/>
                    <a:lstStyle/>
                    <a:p>
                      <a:pPr algn="just">
                        <a:spcAft>
                          <a:spcPts val="0"/>
                        </a:spcAft>
                      </a:pPr>
                      <a:r>
                        <a:rPr lang="en-US" sz="2700" kern="100" dirty="0">
                          <a:effectLst/>
                        </a:rPr>
                        <a:t>Key Parameters</a:t>
                      </a:r>
                      <a:endParaRPr lang="zh-CN" sz="2700" kern="100" dirty="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Test Run (9 days)</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Bluefire Run (2 months)</a:t>
                      </a:r>
                      <a:endParaRPr lang="zh-CN" sz="2700" kern="100">
                        <a:effectLst/>
                        <a:latin typeface="Calibri"/>
                        <a:ea typeface="宋体"/>
                        <a:cs typeface="Times New Roman"/>
                      </a:endParaRPr>
                    </a:p>
                  </a:txBody>
                  <a:tcPr marL="182822" marR="182822" marT="0" marB="0"/>
                </a:tc>
              </a:tr>
              <a:tr h="426587">
                <a:tc>
                  <a:txBody>
                    <a:bodyPr/>
                    <a:lstStyle/>
                    <a:p>
                      <a:pPr algn="just">
                        <a:spcAft>
                          <a:spcPts val="0"/>
                        </a:spcAft>
                      </a:pPr>
                      <a:r>
                        <a:rPr lang="en-US" sz="2700" kern="100" dirty="0" smtClean="0">
                          <a:effectLst/>
                        </a:rPr>
                        <a:t>Size (inner most </a:t>
                      </a:r>
                      <a:r>
                        <a:rPr lang="en-US" sz="2700" kern="100" dirty="0" err="1" smtClean="0">
                          <a:effectLst/>
                        </a:rPr>
                        <a:t>dom</a:t>
                      </a:r>
                      <a:r>
                        <a:rPr lang="en-US" sz="2700" kern="100" dirty="0" smtClean="0">
                          <a:effectLst/>
                        </a:rPr>
                        <a:t>)</a:t>
                      </a:r>
                      <a:endParaRPr lang="zh-CN" sz="2700" kern="100" dirty="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60km X 60km</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96km X 96km</a:t>
                      </a:r>
                      <a:endParaRPr lang="zh-CN" sz="2700" kern="100">
                        <a:effectLst/>
                        <a:latin typeface="Calibri"/>
                        <a:ea typeface="宋体"/>
                        <a:cs typeface="Times New Roman"/>
                      </a:endParaRPr>
                    </a:p>
                  </a:txBody>
                  <a:tcPr marL="182822" marR="182822" marT="0" marB="0"/>
                </a:tc>
              </a:tr>
              <a:tr h="426587">
                <a:tc>
                  <a:txBody>
                    <a:bodyPr/>
                    <a:lstStyle/>
                    <a:p>
                      <a:pPr algn="just">
                        <a:spcAft>
                          <a:spcPts val="0"/>
                        </a:spcAft>
                      </a:pPr>
                      <a:r>
                        <a:rPr lang="en-US" sz="2700" kern="100" dirty="0" smtClean="0">
                          <a:effectLst/>
                        </a:rPr>
                        <a:t>Resolution (inner</a:t>
                      </a:r>
                      <a:r>
                        <a:rPr lang="en-US" sz="2700" kern="100" baseline="0" dirty="0" smtClean="0">
                          <a:effectLst/>
                        </a:rPr>
                        <a:t> most </a:t>
                      </a:r>
                      <a:r>
                        <a:rPr lang="en-US" sz="2700" kern="100" baseline="0" dirty="0" err="1" smtClean="0">
                          <a:effectLst/>
                        </a:rPr>
                        <a:t>dom</a:t>
                      </a:r>
                      <a:r>
                        <a:rPr lang="en-US" sz="2700" kern="100" dirty="0" smtClean="0">
                          <a:effectLst/>
                        </a:rPr>
                        <a:t>)</a:t>
                      </a:r>
                      <a:endParaRPr lang="zh-CN" sz="2700" kern="100" dirty="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1km</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1km</a:t>
                      </a:r>
                      <a:endParaRPr lang="zh-CN" sz="2700" kern="100">
                        <a:effectLst/>
                        <a:latin typeface="Calibri"/>
                        <a:ea typeface="宋体"/>
                        <a:cs typeface="Times New Roman"/>
                      </a:endParaRPr>
                    </a:p>
                  </a:txBody>
                  <a:tcPr marL="182822" marR="182822" marT="0" marB="0"/>
                </a:tc>
              </a:tr>
              <a:tr h="426587">
                <a:tc>
                  <a:txBody>
                    <a:bodyPr/>
                    <a:lstStyle/>
                    <a:p>
                      <a:pPr algn="just">
                        <a:spcAft>
                          <a:spcPts val="0"/>
                        </a:spcAft>
                      </a:pPr>
                      <a:r>
                        <a:rPr lang="en-US" sz="2700" kern="100" dirty="0">
                          <a:effectLst/>
                        </a:rPr>
                        <a:t>Microphysics</a:t>
                      </a:r>
                      <a:endParaRPr lang="zh-CN" sz="2700" kern="100" dirty="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Lin scheme</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Thompson scheme</a:t>
                      </a:r>
                      <a:endParaRPr lang="zh-CN" sz="2700" kern="100">
                        <a:effectLst/>
                        <a:latin typeface="Calibri"/>
                        <a:ea typeface="宋体"/>
                        <a:cs typeface="Times New Roman"/>
                      </a:endParaRPr>
                    </a:p>
                  </a:txBody>
                  <a:tcPr marL="182822" marR="182822" marT="0" marB="0"/>
                </a:tc>
              </a:tr>
              <a:tr h="426587">
                <a:tc>
                  <a:txBody>
                    <a:bodyPr/>
                    <a:lstStyle/>
                    <a:p>
                      <a:pPr algn="just">
                        <a:spcAft>
                          <a:spcPts val="0"/>
                        </a:spcAft>
                      </a:pPr>
                      <a:r>
                        <a:rPr lang="en-US" sz="2700" kern="100" dirty="0" err="1">
                          <a:effectLst/>
                        </a:rPr>
                        <a:t>Longwave</a:t>
                      </a:r>
                      <a:r>
                        <a:rPr lang="en-US" sz="2700" kern="100" dirty="0">
                          <a:effectLst/>
                        </a:rPr>
                        <a:t> Radiation</a:t>
                      </a:r>
                      <a:endParaRPr lang="zh-CN" sz="2700" kern="100" dirty="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RRTM scheme</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RRTM scheme</a:t>
                      </a:r>
                      <a:endParaRPr lang="zh-CN" sz="2700" kern="100">
                        <a:effectLst/>
                        <a:latin typeface="Calibri"/>
                        <a:ea typeface="宋体"/>
                        <a:cs typeface="Times New Roman"/>
                      </a:endParaRPr>
                    </a:p>
                  </a:txBody>
                  <a:tcPr marL="182822" marR="182822" marT="0" marB="0"/>
                </a:tc>
              </a:tr>
              <a:tr h="426587">
                <a:tc>
                  <a:txBody>
                    <a:bodyPr/>
                    <a:lstStyle/>
                    <a:p>
                      <a:pPr algn="just">
                        <a:spcAft>
                          <a:spcPts val="0"/>
                        </a:spcAft>
                      </a:pPr>
                      <a:r>
                        <a:rPr lang="en-US" sz="2700" kern="100" dirty="0">
                          <a:effectLst/>
                        </a:rPr>
                        <a:t>Shortwave Radiation</a:t>
                      </a:r>
                      <a:endParaRPr lang="zh-CN" sz="2700" kern="100" dirty="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Dudhia scheme</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dirty="0" err="1">
                          <a:effectLst/>
                        </a:rPr>
                        <a:t>Dudhia</a:t>
                      </a:r>
                      <a:r>
                        <a:rPr lang="en-US" sz="2700" kern="100" dirty="0">
                          <a:effectLst/>
                        </a:rPr>
                        <a:t> scheme</a:t>
                      </a:r>
                      <a:endParaRPr lang="zh-CN" sz="2700" kern="100" dirty="0">
                        <a:effectLst/>
                        <a:latin typeface="Calibri"/>
                        <a:ea typeface="宋体"/>
                        <a:cs typeface="Times New Roman"/>
                      </a:endParaRPr>
                    </a:p>
                  </a:txBody>
                  <a:tcPr marL="182822" marR="182822" marT="0" marB="0"/>
                </a:tc>
              </a:tr>
              <a:tr h="426587">
                <a:tc>
                  <a:txBody>
                    <a:bodyPr/>
                    <a:lstStyle/>
                    <a:p>
                      <a:pPr algn="just">
                        <a:spcAft>
                          <a:spcPts val="0"/>
                        </a:spcAft>
                      </a:pPr>
                      <a:r>
                        <a:rPr lang="en-US" sz="2700" kern="100">
                          <a:effectLst/>
                        </a:rPr>
                        <a:t>Surface Layer</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Eta similarity</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Eta similarity</a:t>
                      </a:r>
                      <a:endParaRPr lang="zh-CN" sz="2700" kern="100">
                        <a:effectLst/>
                        <a:latin typeface="Calibri"/>
                        <a:ea typeface="宋体"/>
                        <a:cs typeface="Times New Roman"/>
                      </a:endParaRPr>
                    </a:p>
                  </a:txBody>
                  <a:tcPr marL="182822" marR="182822" marT="0" marB="0"/>
                </a:tc>
              </a:tr>
              <a:tr h="426587">
                <a:tc>
                  <a:txBody>
                    <a:bodyPr/>
                    <a:lstStyle/>
                    <a:p>
                      <a:pPr algn="just">
                        <a:spcAft>
                          <a:spcPts val="0"/>
                        </a:spcAft>
                      </a:pPr>
                      <a:r>
                        <a:rPr lang="en-US" sz="2700" kern="100">
                          <a:effectLst/>
                        </a:rPr>
                        <a:t>Land Surface Model</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Noah LSM</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Noah LSM</a:t>
                      </a:r>
                      <a:endParaRPr lang="zh-CN" sz="2700" kern="100">
                        <a:effectLst/>
                        <a:latin typeface="Calibri"/>
                        <a:ea typeface="宋体"/>
                        <a:cs typeface="Times New Roman"/>
                      </a:endParaRPr>
                    </a:p>
                  </a:txBody>
                  <a:tcPr marL="182822" marR="182822" marT="0" marB="0"/>
                </a:tc>
              </a:tr>
              <a:tr h="426587">
                <a:tc>
                  <a:txBody>
                    <a:bodyPr/>
                    <a:lstStyle/>
                    <a:p>
                      <a:pPr algn="just">
                        <a:spcAft>
                          <a:spcPts val="0"/>
                        </a:spcAft>
                      </a:pPr>
                      <a:r>
                        <a:rPr lang="en-US" sz="2700" kern="100" dirty="0">
                          <a:effectLst/>
                        </a:rPr>
                        <a:t>Boundary layer</a:t>
                      </a:r>
                      <a:endParaRPr lang="zh-CN" sz="2700" kern="100" dirty="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MYJ scheme</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MYJ scheme</a:t>
                      </a:r>
                      <a:endParaRPr lang="zh-CN" sz="2700" kern="100">
                        <a:effectLst/>
                        <a:latin typeface="Calibri"/>
                        <a:ea typeface="宋体"/>
                        <a:cs typeface="Times New Roman"/>
                      </a:endParaRPr>
                    </a:p>
                  </a:txBody>
                  <a:tcPr marL="182822" marR="182822" marT="0" marB="0"/>
                </a:tc>
              </a:tr>
              <a:tr h="426587">
                <a:tc>
                  <a:txBody>
                    <a:bodyPr/>
                    <a:lstStyle/>
                    <a:p>
                      <a:pPr algn="just">
                        <a:spcAft>
                          <a:spcPts val="0"/>
                        </a:spcAft>
                      </a:pPr>
                      <a:r>
                        <a:rPr lang="en-US" sz="2700" kern="100">
                          <a:effectLst/>
                        </a:rPr>
                        <a:t>Cumulus Parameterization</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No</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a:effectLst/>
                        </a:rPr>
                        <a:t>No</a:t>
                      </a:r>
                      <a:endParaRPr lang="zh-CN" sz="2700" kern="100">
                        <a:effectLst/>
                        <a:latin typeface="Calibri"/>
                        <a:ea typeface="宋体"/>
                        <a:cs typeface="Times New Roman"/>
                      </a:endParaRPr>
                    </a:p>
                  </a:txBody>
                  <a:tcPr marL="182822" marR="182822" marT="0" marB="0"/>
                </a:tc>
              </a:tr>
              <a:tr h="426587">
                <a:tc>
                  <a:txBody>
                    <a:bodyPr/>
                    <a:lstStyle/>
                    <a:p>
                      <a:pPr algn="just">
                        <a:spcAft>
                          <a:spcPts val="0"/>
                        </a:spcAft>
                      </a:pPr>
                      <a:r>
                        <a:rPr lang="en-US" sz="2700" kern="100">
                          <a:effectLst/>
                        </a:rPr>
                        <a:t>Numerical Integration</a:t>
                      </a:r>
                      <a:endParaRPr lang="zh-CN" sz="2700" kern="100">
                        <a:effectLst/>
                        <a:latin typeface="Calibri"/>
                        <a:ea typeface="宋体"/>
                        <a:cs typeface="Times New Roman"/>
                      </a:endParaRPr>
                    </a:p>
                  </a:txBody>
                  <a:tcPr marL="182822" marR="182822" marT="0" marB="0"/>
                </a:tc>
                <a:tc>
                  <a:txBody>
                    <a:bodyPr/>
                    <a:lstStyle/>
                    <a:p>
                      <a:pPr algn="just">
                        <a:spcAft>
                          <a:spcPts val="0"/>
                        </a:spcAft>
                      </a:pPr>
                      <a:r>
                        <a:rPr lang="en-US" sz="2700" kern="100" dirty="0">
                          <a:effectLst/>
                        </a:rPr>
                        <a:t>RK 2</a:t>
                      </a:r>
                      <a:r>
                        <a:rPr lang="en-US" sz="2700" kern="100" baseline="30000" dirty="0">
                          <a:effectLst/>
                        </a:rPr>
                        <a:t>nd</a:t>
                      </a:r>
                      <a:r>
                        <a:rPr lang="en-US" sz="2700" kern="100" dirty="0">
                          <a:effectLst/>
                        </a:rPr>
                        <a:t> order</a:t>
                      </a:r>
                      <a:endParaRPr lang="zh-CN" sz="2700" kern="100" dirty="0">
                        <a:effectLst/>
                        <a:latin typeface="Calibri"/>
                        <a:ea typeface="宋体"/>
                        <a:cs typeface="Times New Roman"/>
                      </a:endParaRPr>
                    </a:p>
                  </a:txBody>
                  <a:tcPr marL="182822" marR="182822" marT="0" marB="0"/>
                </a:tc>
                <a:tc>
                  <a:txBody>
                    <a:bodyPr/>
                    <a:lstStyle/>
                    <a:p>
                      <a:pPr algn="just">
                        <a:spcAft>
                          <a:spcPts val="0"/>
                        </a:spcAft>
                      </a:pPr>
                      <a:r>
                        <a:rPr lang="en-US" sz="2700" kern="100" dirty="0">
                          <a:effectLst/>
                        </a:rPr>
                        <a:t>RK 3</a:t>
                      </a:r>
                      <a:r>
                        <a:rPr lang="en-US" sz="2700" kern="100" baseline="30000" dirty="0">
                          <a:effectLst/>
                        </a:rPr>
                        <a:t>rd</a:t>
                      </a:r>
                      <a:r>
                        <a:rPr lang="en-US" sz="2700" kern="100" dirty="0">
                          <a:effectLst/>
                        </a:rPr>
                        <a:t> order</a:t>
                      </a:r>
                      <a:endParaRPr lang="zh-CN" sz="2700" kern="100" dirty="0">
                        <a:effectLst/>
                        <a:latin typeface="Calibri"/>
                        <a:ea typeface="宋体"/>
                        <a:cs typeface="Times New Roman"/>
                      </a:endParaRPr>
                    </a:p>
                  </a:txBody>
                  <a:tcPr marL="182822" marR="182822" marT="0" marB="0"/>
                </a:tc>
              </a:tr>
            </a:tbl>
          </a:graphicData>
        </a:graphic>
      </p:graphicFrame>
      <p:pic>
        <p:nvPicPr>
          <p:cNvPr id="59" name="Picture 58"/>
          <p:cNvPicPr/>
          <p:nvPr/>
        </p:nvPicPr>
        <p:blipFill rotWithShape="1">
          <a:blip r:embed="rId9"/>
          <a:srcRect l="2797" t="20381" r="12422" b="16885"/>
          <a:stretch/>
        </p:blipFill>
        <p:spPr bwMode="auto">
          <a:xfrm>
            <a:off x="10330979" y="26593800"/>
            <a:ext cx="12632303" cy="5257800"/>
          </a:xfrm>
          <a:prstGeom prst="rect">
            <a:avLst/>
          </a:prstGeom>
          <a:ln>
            <a:noFill/>
          </a:ln>
          <a:extLst>
            <a:ext uri="{53640926-AAD7-44D8-BBD7-CCE9431645EC}">
              <a14:shadowObscured xmlns:a14="http://schemas.microsoft.com/office/drawing/2010/main"/>
            </a:ext>
          </a:extLst>
        </p:spPr>
      </p:pic>
      <p:pic>
        <p:nvPicPr>
          <p:cNvPr id="61" name="Picture 60"/>
          <p:cNvPicPr/>
          <p:nvPr/>
        </p:nvPicPr>
        <p:blipFill rotWithShape="1">
          <a:blip r:embed="rId10"/>
          <a:srcRect l="741" t="10956" r="1884" b="13452"/>
          <a:stretch/>
        </p:blipFill>
        <p:spPr bwMode="auto">
          <a:xfrm>
            <a:off x="27550432" y="12741969"/>
            <a:ext cx="11692639" cy="5105400"/>
          </a:xfrm>
          <a:prstGeom prst="rect">
            <a:avLst/>
          </a:prstGeom>
          <a:ln>
            <a:noFill/>
          </a:ln>
          <a:extLst>
            <a:ext uri="{53640926-AAD7-44D8-BBD7-CCE9431645EC}">
              <a14:shadowObscured xmlns:a14="http://schemas.microsoft.com/office/drawing/2010/main"/>
            </a:ext>
          </a:extLst>
        </p:spPr>
      </p:pic>
      <p:sp>
        <p:nvSpPr>
          <p:cNvPr id="62" name="TextBox 61"/>
          <p:cNvSpPr txBox="1"/>
          <p:nvPr/>
        </p:nvSpPr>
        <p:spPr>
          <a:xfrm>
            <a:off x="39902631" y="7396287"/>
            <a:ext cx="5130774" cy="13018949"/>
          </a:xfrm>
          <a:prstGeom prst="rect">
            <a:avLst/>
          </a:prstGeom>
          <a:noFill/>
        </p:spPr>
        <p:txBody>
          <a:bodyPr wrap="square" rtlCol="0">
            <a:spAutoFit/>
          </a:bodyPr>
          <a:lstStyle/>
          <a:p>
            <a:pPr defTabSz="5219850">
              <a:spcBef>
                <a:spcPct val="20000"/>
              </a:spcBef>
              <a:defRPr/>
            </a:pPr>
            <a:r>
              <a:rPr lang="en-US" altLang="zh-CN" sz="4000" dirty="0" smtClean="0">
                <a:latin typeface="Times New Roman" pitchFamily="18" charset="0"/>
                <a:cs typeface="Times New Roman" pitchFamily="18" charset="0"/>
              </a:rPr>
              <a:t>In general, the 2 month simulation reveals a relative dry spell followed by a wet spell. However, they do not match the ISFF measurements well in timing or peak value, especially for soil moisture and daily precipitation. Also, the simulated sensible heat flux is dramatically larger than ISFF data while the latent heat fluxes are about the same. This leads to a larger Bowen Ratio and may lead to an overall  different effect on convection initiation.</a:t>
            </a:r>
          </a:p>
        </p:txBody>
      </p:sp>
      <p:sp>
        <p:nvSpPr>
          <p:cNvPr id="64" name="TextBox 63"/>
          <p:cNvSpPr txBox="1"/>
          <p:nvPr/>
        </p:nvSpPr>
        <p:spPr>
          <a:xfrm>
            <a:off x="27525476" y="20802600"/>
            <a:ext cx="12529378" cy="2554545"/>
          </a:xfrm>
          <a:prstGeom prst="rect">
            <a:avLst/>
          </a:prstGeom>
          <a:noFill/>
        </p:spPr>
        <p:txBody>
          <a:bodyPr wrap="square" rtlCol="0">
            <a:spAutoFit/>
          </a:bodyPr>
          <a:lstStyle/>
          <a:p>
            <a:pPr defTabSz="5219850"/>
            <a:r>
              <a:rPr lang="en-US" sz="3200" b="1" dirty="0">
                <a:solidFill>
                  <a:prstClr val="black"/>
                </a:solidFill>
                <a:latin typeface="Times New Roman" pitchFamily="18" charset="0"/>
                <a:cs typeface="Times New Roman" pitchFamily="18" charset="0"/>
              </a:rPr>
              <a:t>Fig. </a:t>
            </a:r>
            <a:r>
              <a:rPr lang="en-US" sz="3200" b="1" dirty="0" smtClean="0">
                <a:solidFill>
                  <a:prstClr val="black"/>
                </a:solidFill>
                <a:latin typeface="Times New Roman" pitchFamily="18" charset="0"/>
                <a:cs typeface="Times New Roman" pitchFamily="18" charset="0"/>
              </a:rPr>
              <a:t>4: </a:t>
            </a:r>
            <a:r>
              <a:rPr lang="en-US" sz="3200" dirty="0">
                <a:solidFill>
                  <a:prstClr val="black"/>
                </a:solidFill>
                <a:latin typeface="Times New Roman" pitchFamily="18" charset="0"/>
                <a:cs typeface="Times New Roman" pitchFamily="18" charset="0"/>
              </a:rPr>
              <a:t>A</a:t>
            </a:r>
            <a:r>
              <a:rPr lang="en-US" sz="3200" dirty="0" smtClean="0">
                <a:solidFill>
                  <a:prstClr val="black"/>
                </a:solidFill>
                <a:latin typeface="Times New Roman" pitchFamily="18" charset="0"/>
                <a:cs typeface="Times New Roman" pitchFamily="18" charset="0"/>
              </a:rPr>
              <a:t>rea mean of ISFF measurements and corresponding WRF outputs. (a) Time series of water vapor mixing ratio around solar noon, </a:t>
            </a:r>
            <a:r>
              <a:rPr lang="en-US" altLang="zh-CN" sz="3200" dirty="0" smtClean="0">
                <a:latin typeface="Times New Roman" pitchFamily="18" charset="0"/>
                <a:cs typeface="Times New Roman" pitchFamily="18" charset="0"/>
              </a:rPr>
              <a:t>(b) Time series of 2m temperature around solar noon, (c) Time series of soil moisture around solar noon, (d) Daily accumulated precipitation, (e) Time series of sensible heat flux and latent heat flux around solar noon.</a:t>
            </a:r>
            <a:endParaRPr lang="en-US" sz="3900" dirty="0">
              <a:solidFill>
                <a:prstClr val="black"/>
              </a:solidFill>
              <a:latin typeface="Times New Roman" pitchFamily="18" charset="0"/>
              <a:cs typeface="Times New Roman" pitchFamily="18" charset="0"/>
            </a:endParaRPr>
          </a:p>
        </p:txBody>
      </p:sp>
      <p:sp>
        <p:nvSpPr>
          <p:cNvPr id="65" name="TextBox 64"/>
          <p:cNvSpPr txBox="1"/>
          <p:nvPr/>
        </p:nvSpPr>
        <p:spPr>
          <a:xfrm>
            <a:off x="23554915" y="20038684"/>
            <a:ext cx="3353592" cy="3046988"/>
          </a:xfrm>
          <a:prstGeom prst="rect">
            <a:avLst/>
          </a:prstGeom>
          <a:noFill/>
        </p:spPr>
        <p:txBody>
          <a:bodyPr wrap="square" rtlCol="0">
            <a:spAutoFit/>
          </a:bodyPr>
          <a:lstStyle/>
          <a:p>
            <a:pPr defTabSz="5219850"/>
            <a:r>
              <a:rPr lang="en-US" sz="3200" b="1" dirty="0" smtClean="0">
                <a:solidFill>
                  <a:prstClr val="black"/>
                </a:solidFill>
                <a:latin typeface="Times New Roman" pitchFamily="18" charset="0"/>
                <a:cs typeface="Times New Roman" pitchFamily="18" charset="0"/>
              </a:rPr>
              <a:t>Table 1: </a:t>
            </a:r>
            <a:r>
              <a:rPr lang="en-US" sz="3200" dirty="0" smtClean="0">
                <a:solidFill>
                  <a:prstClr val="black"/>
                </a:solidFill>
                <a:latin typeface="Times New Roman" pitchFamily="18" charset="0"/>
                <a:cs typeface="Times New Roman" pitchFamily="18" charset="0"/>
              </a:rPr>
              <a:t>Schemes and settings used for model </a:t>
            </a:r>
            <a:r>
              <a:rPr lang="en-US" altLang="zh-CN" sz="3200" dirty="0" smtClean="0">
                <a:latin typeface="Times New Roman" pitchFamily="18" charset="0"/>
                <a:cs typeface="Times New Roman" pitchFamily="18" charset="0"/>
              </a:rPr>
              <a:t>configuration in test runs and </a:t>
            </a:r>
            <a:r>
              <a:rPr lang="en-US" altLang="zh-CN" sz="3200" dirty="0" err="1" smtClean="0">
                <a:latin typeface="Times New Roman" pitchFamily="18" charset="0"/>
                <a:cs typeface="Times New Roman" pitchFamily="18" charset="0"/>
              </a:rPr>
              <a:t>Bluefire</a:t>
            </a:r>
            <a:r>
              <a:rPr lang="en-US" altLang="zh-CN" sz="3200" dirty="0" smtClean="0">
                <a:latin typeface="Times New Roman" pitchFamily="18" charset="0"/>
                <a:cs typeface="Times New Roman" pitchFamily="18" charset="0"/>
              </a:rPr>
              <a:t> Run.</a:t>
            </a:r>
            <a:endParaRPr lang="en-US" sz="3900" dirty="0">
              <a:solidFill>
                <a:prstClr val="black"/>
              </a:solidFill>
              <a:latin typeface="Times New Roman" pitchFamily="18" charset="0"/>
              <a:cs typeface="Times New Roman" pitchFamily="18" charset="0"/>
            </a:endParaRPr>
          </a:p>
        </p:txBody>
      </p:sp>
      <p:sp>
        <p:nvSpPr>
          <p:cNvPr id="66" name="TextBox 65"/>
          <p:cNvSpPr txBox="1"/>
          <p:nvPr/>
        </p:nvSpPr>
        <p:spPr>
          <a:xfrm>
            <a:off x="23166867" y="26468100"/>
            <a:ext cx="3741640" cy="5509200"/>
          </a:xfrm>
          <a:prstGeom prst="rect">
            <a:avLst/>
          </a:prstGeom>
          <a:noFill/>
        </p:spPr>
        <p:txBody>
          <a:bodyPr wrap="square" rtlCol="0">
            <a:spAutoFit/>
          </a:bodyPr>
          <a:lstStyle/>
          <a:p>
            <a:pPr defTabSz="5219850"/>
            <a:r>
              <a:rPr lang="en-US" sz="3200" b="1" dirty="0">
                <a:solidFill>
                  <a:prstClr val="black"/>
                </a:solidFill>
                <a:latin typeface="Times New Roman" pitchFamily="18" charset="0"/>
                <a:cs typeface="Times New Roman" pitchFamily="18" charset="0"/>
              </a:rPr>
              <a:t>Fig. </a:t>
            </a:r>
            <a:r>
              <a:rPr lang="en-US" sz="3200" b="1" dirty="0" smtClean="0">
                <a:solidFill>
                  <a:prstClr val="black"/>
                </a:solidFill>
                <a:latin typeface="Times New Roman" pitchFamily="18" charset="0"/>
                <a:cs typeface="Times New Roman" pitchFamily="18" charset="0"/>
              </a:rPr>
              <a:t>3: </a:t>
            </a:r>
            <a:r>
              <a:rPr lang="en-US" sz="3200" dirty="0" smtClean="0">
                <a:solidFill>
                  <a:prstClr val="black"/>
                </a:solidFill>
                <a:latin typeface="Times New Roman" pitchFamily="18" charset="0"/>
                <a:cs typeface="Times New Roman" pitchFamily="18" charset="0"/>
              </a:rPr>
              <a:t>Composite profiles and PBL height (dashed) for the first 9 days WRF outputs and TUS observation at 00Z </a:t>
            </a:r>
            <a:r>
              <a:rPr lang="en-US" altLang="zh-CN" sz="3200" dirty="0" smtClean="0">
                <a:solidFill>
                  <a:prstClr val="black"/>
                </a:solidFill>
                <a:latin typeface="Times New Roman" pitchFamily="18" charset="0"/>
                <a:cs typeface="Times New Roman" pitchFamily="18" charset="0"/>
              </a:rPr>
              <a:t>starting </a:t>
            </a:r>
            <a:r>
              <a:rPr lang="en-US" altLang="zh-CN" sz="3200" dirty="0">
                <a:solidFill>
                  <a:prstClr val="black"/>
                </a:solidFill>
                <a:latin typeface="Times New Roman" pitchFamily="18" charset="0"/>
                <a:cs typeface="Times New Roman" pitchFamily="18" charset="0"/>
              </a:rPr>
              <a:t>from Jul </a:t>
            </a:r>
            <a:r>
              <a:rPr lang="en-US" altLang="zh-CN" sz="3200" dirty="0" smtClean="0">
                <a:solidFill>
                  <a:prstClr val="black"/>
                </a:solidFill>
                <a:latin typeface="Times New Roman" pitchFamily="18" charset="0"/>
                <a:cs typeface="Times New Roman" pitchFamily="18" charset="0"/>
              </a:rPr>
              <a:t>01</a:t>
            </a:r>
            <a:r>
              <a:rPr lang="en-US" sz="3200" dirty="0" smtClean="0">
                <a:solidFill>
                  <a:prstClr val="black"/>
                </a:solidFill>
                <a:latin typeface="Times New Roman" pitchFamily="18" charset="0"/>
                <a:cs typeface="Times New Roman" pitchFamily="18" charset="0"/>
              </a:rPr>
              <a:t>. (a) Composite potential temperature (b) Composite water vapor mixing ratio.</a:t>
            </a:r>
            <a:endParaRPr lang="en-US" sz="3900" dirty="0">
              <a:solidFill>
                <a:prstClr val="black"/>
              </a:solidFill>
              <a:latin typeface="Times New Roman" pitchFamily="18" charset="0"/>
              <a:cs typeface="Times New Roman" pitchFamily="18" charset="0"/>
            </a:endParaRPr>
          </a:p>
        </p:txBody>
      </p:sp>
      <p:pic>
        <p:nvPicPr>
          <p:cNvPr id="67" name="Picture 66"/>
          <p:cNvPicPr/>
          <p:nvPr/>
        </p:nvPicPr>
        <p:blipFill rotWithShape="1">
          <a:blip r:embed="rId11"/>
          <a:srcRect l="1260" t="18409" r="3171" b="27114"/>
          <a:stretch/>
        </p:blipFill>
        <p:spPr bwMode="auto">
          <a:xfrm>
            <a:off x="27525476" y="27516240"/>
            <a:ext cx="12377155" cy="3968617"/>
          </a:xfrm>
          <a:prstGeom prst="rect">
            <a:avLst/>
          </a:prstGeom>
          <a:ln>
            <a:noFill/>
          </a:ln>
          <a:extLst>
            <a:ext uri="{53640926-AAD7-44D8-BBD7-CCE9431645EC}">
              <a14:shadowObscured xmlns:a14="http://schemas.microsoft.com/office/drawing/2010/main"/>
            </a:ext>
          </a:extLst>
        </p:spPr>
      </p:pic>
      <p:sp>
        <p:nvSpPr>
          <p:cNvPr id="68" name="TextBox 67"/>
          <p:cNvSpPr txBox="1"/>
          <p:nvPr/>
        </p:nvSpPr>
        <p:spPr>
          <a:xfrm>
            <a:off x="40079809" y="27977054"/>
            <a:ext cx="4521352" cy="3046988"/>
          </a:xfrm>
          <a:prstGeom prst="rect">
            <a:avLst/>
          </a:prstGeom>
          <a:noFill/>
        </p:spPr>
        <p:txBody>
          <a:bodyPr wrap="square" rtlCol="0">
            <a:spAutoFit/>
          </a:bodyPr>
          <a:lstStyle/>
          <a:p>
            <a:pPr defTabSz="5219850"/>
            <a:r>
              <a:rPr lang="en-US" sz="3200" b="1" dirty="0">
                <a:solidFill>
                  <a:prstClr val="black"/>
                </a:solidFill>
                <a:latin typeface="Times New Roman" pitchFamily="18" charset="0"/>
                <a:cs typeface="Times New Roman" pitchFamily="18" charset="0"/>
              </a:rPr>
              <a:t>Fig. </a:t>
            </a:r>
            <a:r>
              <a:rPr lang="en-US" sz="3200" b="1" dirty="0" smtClean="0">
                <a:solidFill>
                  <a:prstClr val="black"/>
                </a:solidFill>
                <a:latin typeface="Times New Roman" pitchFamily="18" charset="0"/>
                <a:cs typeface="Times New Roman" pitchFamily="18" charset="0"/>
              </a:rPr>
              <a:t>3: </a:t>
            </a:r>
            <a:r>
              <a:rPr lang="en-US" sz="3200" dirty="0" smtClean="0">
                <a:solidFill>
                  <a:prstClr val="black"/>
                </a:solidFill>
                <a:latin typeface="Times New Roman" pitchFamily="18" charset="0"/>
                <a:cs typeface="Times New Roman" pitchFamily="18" charset="0"/>
              </a:rPr>
              <a:t>ISFF and WRF composite diurnal horizontal convergence around mountain for the wet and dry periods. Solar noon is at 19:30Z</a:t>
            </a:r>
            <a:endParaRPr lang="en-US" sz="39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77343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857</Words>
  <Application>Microsoft Office PowerPoint</Application>
  <PresentationFormat>Custom</PresentationFormat>
  <Paragraphs>104</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Office Theme</vt:lpstr>
      <vt:lpstr>1_Office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Levin</dc:creator>
  <cp:lastModifiedBy>Levin</cp:lastModifiedBy>
  <cp:revision>46</cp:revision>
  <dcterms:created xsi:type="dcterms:W3CDTF">2006-08-16T00:00:00Z</dcterms:created>
  <dcterms:modified xsi:type="dcterms:W3CDTF">2011-06-17T04:47:39Z</dcterms:modified>
</cp:coreProperties>
</file>