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5"/>
    <p:restoredTop sz="94674"/>
  </p:normalViewPr>
  <p:slideViewPr>
    <p:cSldViewPr snapToGrid="0" snapToObjects="1">
      <p:cViewPr varScale="1">
        <p:scale>
          <a:sx n="98" d="100"/>
          <a:sy n="98" d="100"/>
        </p:scale>
        <p:origin x="20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0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6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4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3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10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5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1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70819-2F09-BB49-AE6F-DA0E8014AEF8}" type="datetimeFigureOut">
              <a:rPr lang="en-US" smtClean="0"/>
              <a:t>10/20/17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7EC62-63A1-8D4E-BCB5-6E5FE6C399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0999"/>
            <a:ext cx="9144000" cy="1173163"/>
          </a:xfrm>
        </p:spPr>
        <p:txBody>
          <a:bodyPr/>
          <a:lstStyle/>
          <a:p>
            <a:r>
              <a:rPr lang="en-US" b="1" dirty="0" smtClean="0"/>
              <a:t>Suqian Chu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3487783"/>
            <a:ext cx="10101943" cy="3122023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Education:</a:t>
            </a:r>
          </a:p>
          <a:p>
            <a:pPr algn="l"/>
            <a:r>
              <a:rPr lang="en-US" dirty="0" smtClean="0"/>
              <a:t>M.S. of Atmosphere Science, 08/2017 - present</a:t>
            </a:r>
          </a:p>
          <a:p>
            <a:pPr algn="l"/>
            <a:r>
              <a:rPr lang="en-US" dirty="0" smtClean="0"/>
              <a:t>University of Wyoming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B.S. of Atmospheric Sounding (Atmospheric Science), 09/2013 </a:t>
            </a:r>
            <a:r>
              <a:rPr lang="mr-IN" dirty="0" smtClean="0"/>
              <a:t>–</a:t>
            </a:r>
            <a:r>
              <a:rPr lang="en-US" dirty="0" smtClean="0"/>
              <a:t> 07/2017</a:t>
            </a:r>
          </a:p>
          <a:p>
            <a:pPr algn="l"/>
            <a:r>
              <a:rPr lang="en-US" dirty="0" smtClean="0"/>
              <a:t>Nanjing University of Information Science &amp; Technology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3999" y="1802674"/>
            <a:ext cx="9744892" cy="1162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Office: EN6046</a:t>
            </a:r>
          </a:p>
          <a:p>
            <a:pPr algn="l"/>
            <a:r>
              <a:rPr lang="en-US" dirty="0" smtClean="0"/>
              <a:t>Email: schu2@uwyo.edu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371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Mangal</vt:lpstr>
      <vt:lpstr>Arial</vt:lpstr>
      <vt:lpstr>Office Theme</vt:lpstr>
      <vt:lpstr>Suqian Chu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Suqian Chu</dc:title>
  <dc:creator>Suqian Chu</dc:creator>
  <cp:lastModifiedBy>Suqian Chu</cp:lastModifiedBy>
  <cp:revision>3</cp:revision>
  <dcterms:created xsi:type="dcterms:W3CDTF">2017-10-20T14:34:57Z</dcterms:created>
  <dcterms:modified xsi:type="dcterms:W3CDTF">2017-10-20T14:51:16Z</dcterms:modified>
</cp:coreProperties>
</file>