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4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F13EA-A301-4559-89D1-3CE467862451}" v="47" dt="2021-09-15T20:25:55.071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14166" y="-12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mary T McBride" userId="acdf92a6-e4e4-4532-a9bc-c2b93b5eb0e6" providerId="ADAL" clId="{0C6AC106-9AEC-441E-8BCB-D06D1E2F2CD6}"/>
    <pc:docChg chg="undo custSel modSld">
      <pc:chgData name="Rosemary T McBride" userId="acdf92a6-e4e4-4532-a9bc-c2b93b5eb0e6" providerId="ADAL" clId="{0C6AC106-9AEC-441E-8BCB-D06D1E2F2CD6}" dt="2021-08-30T14:19:55.516" v="513" actId="207"/>
      <pc:docMkLst>
        <pc:docMk/>
      </pc:docMkLst>
      <pc:sldChg chg="addSp delSp modSp mod">
        <pc:chgData name="Rosemary T McBride" userId="acdf92a6-e4e4-4532-a9bc-c2b93b5eb0e6" providerId="ADAL" clId="{0C6AC106-9AEC-441E-8BCB-D06D1E2F2CD6}" dt="2021-08-30T14:19:55.516" v="513" actId="207"/>
        <pc:sldMkLst>
          <pc:docMk/>
          <pc:sldMk cId="931198942" sldId="256"/>
        </pc:sldMkLst>
        <pc:spChg chg="mod">
          <ac:chgData name="Rosemary T McBride" userId="acdf92a6-e4e4-4532-a9bc-c2b93b5eb0e6" providerId="ADAL" clId="{0C6AC106-9AEC-441E-8BCB-D06D1E2F2CD6}" dt="2021-08-30T12:43:58.084" v="262" actId="255"/>
          <ac:spMkLst>
            <pc:docMk/>
            <pc:sldMk cId="931198942" sldId="256"/>
            <ac:spMk id="2" creationId="{8B882856-3513-4709-B34C-DE39AB002028}"/>
          </ac:spMkLst>
        </pc:spChg>
        <pc:spChg chg="mod">
          <ac:chgData name="Rosemary T McBride" userId="acdf92a6-e4e4-4532-a9bc-c2b93b5eb0e6" providerId="ADAL" clId="{0C6AC106-9AEC-441E-8BCB-D06D1E2F2CD6}" dt="2021-08-30T12:52:59.193" v="507" actId="255"/>
          <ac:spMkLst>
            <pc:docMk/>
            <pc:sldMk cId="931198942" sldId="256"/>
            <ac:spMk id="3" creationId="{8B27D56C-9DA7-44AD-B33E-1D542B410F5E}"/>
          </ac:spMkLst>
        </pc:spChg>
        <pc:spChg chg="mod">
          <ac:chgData name="Rosemary T McBride" userId="acdf92a6-e4e4-4532-a9bc-c2b93b5eb0e6" providerId="ADAL" clId="{0C6AC106-9AEC-441E-8BCB-D06D1E2F2CD6}" dt="2021-08-30T14:19:55.516" v="513" actId="207"/>
          <ac:spMkLst>
            <pc:docMk/>
            <pc:sldMk cId="931198942" sldId="256"/>
            <ac:spMk id="4" creationId="{00000000-0000-0000-0000-000000000000}"/>
          </ac:spMkLst>
        </pc:spChg>
        <pc:spChg chg="mod">
          <ac:chgData name="Rosemary T McBride" userId="acdf92a6-e4e4-4532-a9bc-c2b93b5eb0e6" providerId="ADAL" clId="{0C6AC106-9AEC-441E-8BCB-D06D1E2F2CD6}" dt="2021-08-30T12:52:46.447" v="505" actId="255"/>
          <ac:spMkLst>
            <pc:docMk/>
            <pc:sldMk cId="931198942" sldId="256"/>
            <ac:spMk id="5" creationId="{00000000-0000-0000-0000-000000000000}"/>
          </ac:spMkLst>
        </pc:spChg>
        <pc:spChg chg="mod">
          <ac:chgData name="Rosemary T McBride" userId="acdf92a6-e4e4-4532-a9bc-c2b93b5eb0e6" providerId="ADAL" clId="{0C6AC106-9AEC-441E-8BCB-D06D1E2F2CD6}" dt="2021-08-30T12:52:52.307" v="506" actId="255"/>
          <ac:spMkLst>
            <pc:docMk/>
            <pc:sldMk cId="931198942" sldId="256"/>
            <ac:spMk id="7" creationId="{00000000-0000-0000-0000-000000000000}"/>
          </ac:spMkLst>
        </pc:spChg>
        <pc:spChg chg="mod">
          <ac:chgData name="Rosemary T McBride" userId="acdf92a6-e4e4-4532-a9bc-c2b93b5eb0e6" providerId="ADAL" clId="{0C6AC106-9AEC-441E-8BCB-D06D1E2F2CD6}" dt="2021-08-30T12:53:06.971" v="508" actId="255"/>
          <ac:spMkLst>
            <pc:docMk/>
            <pc:sldMk cId="931198942" sldId="256"/>
            <ac:spMk id="9" creationId="{00000000-0000-0000-0000-000000000000}"/>
          </ac:spMkLst>
        </pc:spChg>
        <pc:spChg chg="del mod">
          <ac:chgData name="Rosemary T McBride" userId="acdf92a6-e4e4-4532-a9bc-c2b93b5eb0e6" providerId="ADAL" clId="{0C6AC106-9AEC-441E-8BCB-D06D1E2F2CD6}" dt="2021-08-30T12:36:50.396" v="5" actId="931"/>
          <ac:spMkLst>
            <pc:docMk/>
            <pc:sldMk cId="931198942" sldId="256"/>
            <ac:spMk id="10" creationId="{9514F5A2-A921-4068-9910-F90630246F3F}"/>
          </ac:spMkLst>
        </pc:spChg>
        <pc:spChg chg="mod">
          <ac:chgData name="Rosemary T McBride" userId="acdf92a6-e4e4-4532-a9bc-c2b93b5eb0e6" providerId="ADAL" clId="{0C6AC106-9AEC-441E-8BCB-D06D1E2F2CD6}" dt="2021-08-30T12:53:14.003" v="509" actId="255"/>
          <ac:spMkLst>
            <pc:docMk/>
            <pc:sldMk cId="931198942" sldId="256"/>
            <ac:spMk id="16" creationId="{00000000-0000-0000-0000-000000000000}"/>
          </ac:spMkLst>
        </pc:spChg>
        <pc:spChg chg="add del mod">
          <ac:chgData name="Rosemary T McBride" userId="acdf92a6-e4e4-4532-a9bc-c2b93b5eb0e6" providerId="ADAL" clId="{0C6AC106-9AEC-441E-8BCB-D06D1E2F2CD6}" dt="2021-08-30T12:47:21.648" v="265" actId="931"/>
          <ac:spMkLst>
            <pc:docMk/>
            <pc:sldMk cId="931198942" sldId="256"/>
            <ac:spMk id="17" creationId="{1D7DDB2B-603C-4098-A487-38948DE6B27C}"/>
          </ac:spMkLst>
        </pc:spChg>
        <pc:spChg chg="mod">
          <ac:chgData name="Rosemary T McBride" userId="acdf92a6-e4e4-4532-a9bc-c2b93b5eb0e6" providerId="ADAL" clId="{0C6AC106-9AEC-441E-8BCB-D06D1E2F2CD6}" dt="2021-08-30T12:53:21.480" v="510" actId="255"/>
          <ac:spMkLst>
            <pc:docMk/>
            <pc:sldMk cId="931198942" sldId="256"/>
            <ac:spMk id="18" creationId="{00000000-0000-0000-0000-000000000000}"/>
          </ac:spMkLst>
        </pc:spChg>
        <pc:spChg chg="mod">
          <ac:chgData name="Rosemary T McBride" userId="acdf92a6-e4e4-4532-a9bc-c2b93b5eb0e6" providerId="ADAL" clId="{0C6AC106-9AEC-441E-8BCB-D06D1E2F2CD6}" dt="2021-08-30T12:53:28.356" v="511" actId="255"/>
          <ac:spMkLst>
            <pc:docMk/>
            <pc:sldMk cId="931198942" sldId="256"/>
            <ac:spMk id="21" creationId="{00000000-0000-0000-0000-000000000000}"/>
          </ac:spMkLst>
        </pc:spChg>
        <pc:spChg chg="mod">
          <ac:chgData name="Rosemary T McBride" userId="acdf92a6-e4e4-4532-a9bc-c2b93b5eb0e6" providerId="ADAL" clId="{0C6AC106-9AEC-441E-8BCB-D06D1E2F2CD6}" dt="2021-08-30T12:43:40.939" v="245" actId="27636"/>
          <ac:spMkLst>
            <pc:docMk/>
            <pc:sldMk cId="931198942" sldId="256"/>
            <ac:spMk id="22" creationId="{00000000-0000-0000-0000-000000000000}"/>
          </ac:spMkLst>
        </pc:spChg>
        <pc:spChg chg="mod">
          <ac:chgData name="Rosemary T McBride" userId="acdf92a6-e4e4-4532-a9bc-c2b93b5eb0e6" providerId="ADAL" clId="{0C6AC106-9AEC-441E-8BCB-D06D1E2F2CD6}" dt="2021-08-30T12:38:35.112" v="127"/>
          <ac:spMkLst>
            <pc:docMk/>
            <pc:sldMk cId="931198942" sldId="256"/>
            <ac:spMk id="23" creationId="{00000000-0000-0000-0000-000000000000}"/>
          </ac:spMkLst>
        </pc:spChg>
        <pc:spChg chg="del">
          <ac:chgData name="Rosemary T McBride" userId="acdf92a6-e4e4-4532-a9bc-c2b93b5eb0e6" providerId="ADAL" clId="{0C6AC106-9AEC-441E-8BCB-D06D1E2F2CD6}" dt="2021-08-30T12:43:01.898" v="224" actId="478"/>
          <ac:spMkLst>
            <pc:docMk/>
            <pc:sldMk cId="931198942" sldId="256"/>
            <ac:spMk id="24" creationId="{F713E1AD-4AD9-4760-BCCE-DA3E0B3D5268}"/>
          </ac:spMkLst>
        </pc:spChg>
        <pc:spChg chg="mod">
          <ac:chgData name="Rosemary T McBride" userId="acdf92a6-e4e4-4532-a9bc-c2b93b5eb0e6" providerId="ADAL" clId="{0C6AC106-9AEC-441E-8BCB-D06D1E2F2CD6}" dt="2021-08-30T12:36:08.036" v="0" actId="1076"/>
          <ac:spMkLst>
            <pc:docMk/>
            <pc:sldMk cId="931198942" sldId="256"/>
            <ac:spMk id="27" creationId="{B2D9BA55-14D5-48EA-8ABB-70FB27A4F649}"/>
          </ac:spMkLst>
        </pc:spChg>
        <pc:spChg chg="mod">
          <ac:chgData name="Rosemary T McBride" userId="acdf92a6-e4e4-4532-a9bc-c2b93b5eb0e6" providerId="ADAL" clId="{0C6AC106-9AEC-441E-8BCB-D06D1E2F2CD6}" dt="2021-08-30T12:43:18.609" v="241" actId="20577"/>
          <ac:spMkLst>
            <pc:docMk/>
            <pc:sldMk cId="931198942" sldId="256"/>
            <ac:spMk id="28" creationId="{71BE9880-D2E7-460B-A473-D84571E298EC}"/>
          </ac:spMkLst>
        </pc:spChg>
        <pc:spChg chg="del mod">
          <ac:chgData name="Rosemary T McBride" userId="acdf92a6-e4e4-4532-a9bc-c2b93b5eb0e6" providerId="ADAL" clId="{0C6AC106-9AEC-441E-8BCB-D06D1E2F2CD6}" dt="2021-08-30T12:42:48.187" v="222" actId="478"/>
          <ac:spMkLst>
            <pc:docMk/>
            <pc:sldMk cId="931198942" sldId="256"/>
            <ac:spMk id="32" creationId="{9F4BC0D8-0DC8-40EE-B6D1-48186C720F73}"/>
          </ac:spMkLst>
        </pc:spChg>
        <pc:spChg chg="del">
          <ac:chgData name="Rosemary T McBride" userId="acdf92a6-e4e4-4532-a9bc-c2b93b5eb0e6" providerId="ADAL" clId="{0C6AC106-9AEC-441E-8BCB-D06D1E2F2CD6}" dt="2021-08-30T12:44:01.226" v="263" actId="478"/>
          <ac:spMkLst>
            <pc:docMk/>
            <pc:sldMk cId="931198942" sldId="256"/>
            <ac:spMk id="33" creationId="{24BAE06E-68EE-464C-A1E9-30B2D258AFA3}"/>
          </ac:spMkLst>
        </pc:spChg>
        <pc:spChg chg="mod">
          <ac:chgData name="Rosemary T McBride" userId="acdf92a6-e4e4-4532-a9bc-c2b93b5eb0e6" providerId="ADAL" clId="{0C6AC106-9AEC-441E-8BCB-D06D1E2F2CD6}" dt="2021-08-30T12:39:50.259" v="138" actId="1076"/>
          <ac:spMkLst>
            <pc:docMk/>
            <pc:sldMk cId="931198942" sldId="256"/>
            <ac:spMk id="35" creationId="{BA712A3F-4662-4CDD-B217-592490396561}"/>
          </ac:spMkLst>
        </pc:spChg>
        <pc:spChg chg="mod">
          <ac:chgData name="Rosemary T McBride" userId="acdf92a6-e4e4-4532-a9bc-c2b93b5eb0e6" providerId="ADAL" clId="{0C6AC106-9AEC-441E-8BCB-D06D1E2F2CD6}" dt="2021-08-30T12:43:33.707" v="243" actId="14100"/>
          <ac:spMkLst>
            <pc:docMk/>
            <pc:sldMk cId="931198942" sldId="256"/>
            <ac:spMk id="37" creationId="{C120713B-8D87-4EA9-BCDE-B03E7B3AA5AC}"/>
          </ac:spMkLst>
        </pc:spChg>
        <pc:graphicFrameChg chg="mod">
          <ac:chgData name="Rosemary T McBride" userId="acdf92a6-e4e4-4532-a9bc-c2b93b5eb0e6" providerId="ADAL" clId="{0C6AC106-9AEC-441E-8BCB-D06D1E2F2CD6}" dt="2021-08-30T12:42:34.973" v="219" actId="14100"/>
          <ac:graphicFrameMkLst>
            <pc:docMk/>
            <pc:sldMk cId="931198942" sldId="256"/>
            <ac:graphicFrameMk id="13" creationId="{E10AAE94-4D34-49DB-8227-79EA317A0049}"/>
          </ac:graphicFrameMkLst>
        </pc:graphicFrameChg>
        <pc:graphicFrameChg chg="del">
          <ac:chgData name="Rosemary T McBride" userId="acdf92a6-e4e4-4532-a9bc-c2b93b5eb0e6" providerId="ADAL" clId="{0C6AC106-9AEC-441E-8BCB-D06D1E2F2CD6}" dt="2021-08-30T12:42:41.511" v="220" actId="478"/>
          <ac:graphicFrameMkLst>
            <pc:docMk/>
            <pc:sldMk cId="931198942" sldId="256"/>
            <ac:graphicFrameMk id="15" creationId="{EC563E2F-8C0B-4ABF-8CBB-21AC0D8C2BD2}"/>
          </ac:graphicFrameMkLst>
        </pc:graphicFrameChg>
        <pc:graphicFrameChg chg="del">
          <ac:chgData name="Rosemary T McBride" userId="acdf92a6-e4e4-4532-a9bc-c2b93b5eb0e6" providerId="ADAL" clId="{0C6AC106-9AEC-441E-8BCB-D06D1E2F2CD6}" dt="2021-08-30T12:39:32.132" v="135" actId="478"/>
          <ac:graphicFrameMkLst>
            <pc:docMk/>
            <pc:sldMk cId="931198942" sldId="256"/>
            <ac:graphicFrameMk id="26" creationId="{B60AAF24-CB7A-49A3-B999-6E0BAEFE6ECF}"/>
          </ac:graphicFrameMkLst>
        </pc:graphicFrameChg>
        <pc:graphicFrameChg chg="del">
          <ac:chgData name="Rosemary T McBride" userId="acdf92a6-e4e4-4532-a9bc-c2b93b5eb0e6" providerId="ADAL" clId="{0C6AC106-9AEC-441E-8BCB-D06D1E2F2CD6}" dt="2021-08-30T12:44:05.414" v="264" actId="478"/>
          <ac:graphicFrameMkLst>
            <pc:docMk/>
            <pc:sldMk cId="931198942" sldId="256"/>
            <ac:graphicFrameMk id="31" creationId="{8D71C3EC-4B45-4667-A377-CAC5D1CDAB17}"/>
          </ac:graphicFrameMkLst>
        </pc:graphicFrameChg>
        <pc:picChg chg="del">
          <ac:chgData name="Rosemary T McBride" userId="acdf92a6-e4e4-4532-a9bc-c2b93b5eb0e6" providerId="ADAL" clId="{0C6AC106-9AEC-441E-8BCB-D06D1E2F2CD6}" dt="2021-08-30T12:39:19.810" v="134" actId="478"/>
          <ac:picMkLst>
            <pc:docMk/>
            <pc:sldMk cId="931198942" sldId="256"/>
            <ac:picMk id="6" creationId="{4ACAE3D0-1D75-4B8D-9971-28613E73F8E7}"/>
          </ac:picMkLst>
        </pc:picChg>
        <pc:picChg chg="add mod ord">
          <ac:chgData name="Rosemary T McBride" userId="acdf92a6-e4e4-4532-a9bc-c2b93b5eb0e6" providerId="ADAL" clId="{0C6AC106-9AEC-441E-8BCB-D06D1E2F2CD6}" dt="2021-08-30T12:37:11.209" v="11" actId="14100"/>
          <ac:picMkLst>
            <pc:docMk/>
            <pc:sldMk cId="931198942" sldId="256"/>
            <ac:picMk id="12" creationId="{4892C18A-A5CD-41DA-B5D6-5C35D167F8DF}"/>
          </ac:picMkLst>
        </pc:picChg>
        <pc:picChg chg="del">
          <ac:chgData name="Rosemary T McBride" userId="acdf92a6-e4e4-4532-a9bc-c2b93b5eb0e6" providerId="ADAL" clId="{0C6AC106-9AEC-441E-8BCB-D06D1E2F2CD6}" dt="2021-08-30T12:39:41.781" v="137" actId="478"/>
          <ac:picMkLst>
            <pc:docMk/>
            <pc:sldMk cId="931198942" sldId="256"/>
            <ac:picMk id="20" creationId="{7CC8CDC9-6796-47C0-A982-C2C428193949}"/>
          </ac:picMkLst>
        </pc:picChg>
        <pc:picChg chg="add mod">
          <ac:chgData name="Rosemary T McBride" userId="acdf92a6-e4e4-4532-a9bc-c2b93b5eb0e6" providerId="ADAL" clId="{0C6AC106-9AEC-441E-8BCB-D06D1E2F2CD6}" dt="2021-08-30T12:47:36.220" v="273" actId="1035"/>
          <ac:picMkLst>
            <pc:docMk/>
            <pc:sldMk cId="931198942" sldId="256"/>
            <ac:picMk id="25" creationId="{BE7BBA44-1905-45A9-B275-9AB55BC42569}"/>
          </ac:picMkLst>
        </pc:picChg>
      </pc:sldChg>
    </pc:docChg>
  </pc:docChgLst>
  <pc:docChgLst>
    <pc:chgData name="Rosemary T McBride" userId="acdf92a6-e4e4-4532-a9bc-c2b93b5eb0e6" providerId="ADAL" clId="{16E3365C-21AB-47E6-968A-FFB2BFB23126}"/>
    <pc:docChg chg="undo custSel modSld">
      <pc:chgData name="Rosemary T McBride" userId="acdf92a6-e4e4-4532-a9bc-c2b93b5eb0e6" providerId="ADAL" clId="{16E3365C-21AB-47E6-968A-FFB2BFB23126}" dt="2021-09-08T16:41:03.799" v="1140" actId="20577"/>
      <pc:docMkLst>
        <pc:docMk/>
      </pc:docMkLst>
      <pc:sldChg chg="addSp delSp modSp mod">
        <pc:chgData name="Rosemary T McBride" userId="acdf92a6-e4e4-4532-a9bc-c2b93b5eb0e6" providerId="ADAL" clId="{16E3365C-21AB-47E6-968A-FFB2BFB23126}" dt="2021-09-08T16:41:03.799" v="1140" actId="20577"/>
        <pc:sldMkLst>
          <pc:docMk/>
          <pc:sldMk cId="931198942" sldId="256"/>
        </pc:sldMkLst>
        <pc:spChg chg="add mod">
          <ac:chgData name="Rosemary T McBride" userId="acdf92a6-e4e4-4532-a9bc-c2b93b5eb0e6" providerId="ADAL" clId="{16E3365C-21AB-47E6-968A-FFB2BFB23126}" dt="2021-09-08T16:24:30.697" v="445" actId="20577"/>
          <ac:spMkLst>
            <pc:docMk/>
            <pc:sldMk cId="931198942" sldId="256"/>
            <ac:spMk id="6" creationId="{7F47913D-16BF-4921-B065-9D5B8037349D}"/>
          </ac:spMkLst>
        </pc:spChg>
        <pc:spChg chg="mod">
          <ac:chgData name="Rosemary T McBride" userId="acdf92a6-e4e4-4532-a9bc-c2b93b5eb0e6" providerId="ADAL" clId="{16E3365C-21AB-47E6-968A-FFB2BFB23126}" dt="2021-09-08T16:20:54.745" v="131" actId="20577"/>
          <ac:spMkLst>
            <pc:docMk/>
            <pc:sldMk cId="931198942" sldId="256"/>
            <ac:spMk id="16" creationId="{00000000-0000-0000-0000-000000000000}"/>
          </ac:spMkLst>
        </pc:spChg>
        <pc:spChg chg="mod">
          <ac:chgData name="Rosemary T McBride" userId="acdf92a6-e4e4-4532-a9bc-c2b93b5eb0e6" providerId="ADAL" clId="{16E3365C-21AB-47E6-968A-FFB2BFB23126}" dt="2021-09-08T16:29:35.159" v="731" actId="20577"/>
          <ac:spMkLst>
            <pc:docMk/>
            <pc:sldMk cId="931198942" sldId="256"/>
            <ac:spMk id="18" creationId="{00000000-0000-0000-0000-000000000000}"/>
          </ac:spMkLst>
        </pc:spChg>
        <pc:spChg chg="mod">
          <ac:chgData name="Rosemary T McBride" userId="acdf92a6-e4e4-4532-a9bc-c2b93b5eb0e6" providerId="ADAL" clId="{16E3365C-21AB-47E6-968A-FFB2BFB23126}" dt="2021-09-08T16:32:02.100" v="829" actId="20577"/>
          <ac:spMkLst>
            <pc:docMk/>
            <pc:sldMk cId="931198942" sldId="256"/>
            <ac:spMk id="21" creationId="{00000000-0000-0000-0000-000000000000}"/>
          </ac:spMkLst>
        </pc:spChg>
        <pc:spChg chg="mod">
          <ac:chgData name="Rosemary T McBride" userId="acdf92a6-e4e4-4532-a9bc-c2b93b5eb0e6" providerId="ADAL" clId="{16E3365C-21AB-47E6-968A-FFB2BFB23126}" dt="2021-09-08T16:41:03.799" v="1140" actId="20577"/>
          <ac:spMkLst>
            <pc:docMk/>
            <pc:sldMk cId="931198942" sldId="256"/>
            <ac:spMk id="22" creationId="{00000000-0000-0000-0000-000000000000}"/>
          </ac:spMkLst>
        </pc:spChg>
        <pc:spChg chg="add del">
          <ac:chgData name="Rosemary T McBride" userId="acdf92a6-e4e4-4532-a9bc-c2b93b5eb0e6" providerId="ADAL" clId="{16E3365C-21AB-47E6-968A-FFB2BFB23126}" dt="2021-09-08T04:26:45.532" v="15" actId="931"/>
          <ac:spMkLst>
            <pc:docMk/>
            <pc:sldMk cId="931198942" sldId="256"/>
            <ac:spMk id="35" creationId="{BA712A3F-4662-4CDD-B217-592490396561}"/>
          </ac:spMkLst>
        </pc:spChg>
        <pc:spChg chg="mod">
          <ac:chgData name="Rosemary T McBride" userId="acdf92a6-e4e4-4532-a9bc-c2b93b5eb0e6" providerId="ADAL" clId="{16E3365C-21AB-47E6-968A-FFB2BFB23126}" dt="2021-09-08T16:30:21.400" v="792" actId="20577"/>
          <ac:spMkLst>
            <pc:docMk/>
            <pc:sldMk cId="931198942" sldId="256"/>
            <ac:spMk id="37" creationId="{C120713B-8D87-4EA9-BCDE-B03E7B3AA5AC}"/>
          </ac:spMkLst>
        </pc:spChg>
        <pc:graphicFrameChg chg="mod">
          <ac:chgData name="Rosemary T McBride" userId="acdf92a6-e4e4-4532-a9bc-c2b93b5eb0e6" providerId="ADAL" clId="{16E3365C-21AB-47E6-968A-FFB2BFB23126}" dt="2021-09-08T16:10:43.611" v="99" actId="20577"/>
          <ac:graphicFrameMkLst>
            <pc:docMk/>
            <pc:sldMk cId="931198942" sldId="256"/>
            <ac:graphicFrameMk id="13" creationId="{E10AAE94-4D34-49DB-8227-79EA317A0049}"/>
          </ac:graphicFrameMkLst>
        </pc:graphicFrameChg>
        <pc:picChg chg="add del mod">
          <ac:chgData name="Rosemary T McBride" userId="acdf92a6-e4e4-4532-a9bc-c2b93b5eb0e6" providerId="ADAL" clId="{16E3365C-21AB-47E6-968A-FFB2BFB23126}" dt="2021-09-08T04:26:45.532" v="15" actId="931"/>
          <ac:picMkLst>
            <pc:docMk/>
            <pc:sldMk cId="931198942" sldId="256"/>
            <ac:picMk id="8" creationId="{09C401DD-21A4-43D1-AD15-E81B99E32A2E}"/>
          </ac:picMkLst>
        </pc:picChg>
        <pc:picChg chg="add mod">
          <ac:chgData name="Rosemary T McBride" userId="acdf92a6-e4e4-4532-a9bc-c2b93b5eb0e6" providerId="ADAL" clId="{16E3365C-21AB-47E6-968A-FFB2BFB23126}" dt="2021-09-08T04:31:53.972" v="31" actId="14100"/>
          <ac:picMkLst>
            <pc:docMk/>
            <pc:sldMk cId="931198942" sldId="256"/>
            <ac:picMk id="14" creationId="{0F71E6DF-0F23-43C0-85DF-06997F68ADC2}"/>
          </ac:picMkLst>
        </pc:picChg>
      </pc:sldChg>
    </pc:docChg>
  </pc:docChgLst>
  <pc:docChgLst>
    <pc:chgData name="Rosemary T McBride" userId="acdf92a6-e4e4-4532-a9bc-c2b93b5eb0e6" providerId="ADAL" clId="{E49EDA81-7F79-4091-8263-5D8B99EB1E3A}"/>
    <pc:docChg chg="custSel modSld">
      <pc:chgData name="Rosemary T McBride" userId="acdf92a6-e4e4-4532-a9bc-c2b93b5eb0e6" providerId="ADAL" clId="{E49EDA81-7F79-4091-8263-5D8B99EB1E3A}" dt="2021-08-30T12:24:59.999" v="34" actId="478"/>
      <pc:docMkLst>
        <pc:docMk/>
      </pc:docMkLst>
      <pc:sldChg chg="addSp delSp modSp mod">
        <pc:chgData name="Rosemary T McBride" userId="acdf92a6-e4e4-4532-a9bc-c2b93b5eb0e6" providerId="ADAL" clId="{E49EDA81-7F79-4091-8263-5D8B99EB1E3A}" dt="2021-08-30T12:24:59.999" v="34" actId="478"/>
        <pc:sldMkLst>
          <pc:docMk/>
          <pc:sldMk cId="931198942" sldId="256"/>
        </pc:sldMkLst>
        <pc:spChg chg="add mod">
          <ac:chgData name="Rosemary T McBride" userId="acdf92a6-e4e4-4532-a9bc-c2b93b5eb0e6" providerId="ADAL" clId="{E49EDA81-7F79-4091-8263-5D8B99EB1E3A}" dt="2021-08-30T12:24:43.070" v="28" actId="1076"/>
          <ac:spMkLst>
            <pc:docMk/>
            <pc:sldMk cId="931198942" sldId="256"/>
            <ac:spMk id="10" creationId="{9514F5A2-A921-4068-9910-F90630246F3F}"/>
          </ac:spMkLst>
        </pc:spChg>
        <pc:spChg chg="del mod">
          <ac:chgData name="Rosemary T McBride" userId="acdf92a6-e4e4-4532-a9bc-c2b93b5eb0e6" providerId="ADAL" clId="{E49EDA81-7F79-4091-8263-5D8B99EB1E3A}" dt="2021-08-30T12:24:54.233" v="32" actId="478"/>
          <ac:spMkLst>
            <pc:docMk/>
            <pc:sldMk cId="931198942" sldId="256"/>
            <ac:spMk id="14" creationId="{00000000-0000-0000-0000-000000000000}"/>
          </ac:spMkLst>
        </pc:spChg>
        <pc:spChg chg="del">
          <ac:chgData name="Rosemary T McBride" userId="acdf92a6-e4e4-4532-a9bc-c2b93b5eb0e6" providerId="ADAL" clId="{E49EDA81-7F79-4091-8263-5D8B99EB1E3A}" dt="2021-08-30T12:24:59.999" v="34" actId="478"/>
          <ac:spMkLst>
            <pc:docMk/>
            <pc:sldMk cId="931198942" sldId="256"/>
            <ac:spMk id="19" creationId="{38FAAD79-673C-4C63-8C76-384842EA3B28}"/>
          </ac:spMkLst>
        </pc:spChg>
        <pc:spChg chg="mod">
          <ac:chgData name="Rosemary T McBride" userId="acdf92a6-e4e4-4532-a9bc-c2b93b5eb0e6" providerId="ADAL" clId="{E49EDA81-7F79-4091-8263-5D8B99EB1E3A}" dt="2021-08-30T12:18:33.466" v="14" actId="27636"/>
          <ac:spMkLst>
            <pc:docMk/>
            <pc:sldMk cId="931198942" sldId="256"/>
            <ac:spMk id="22" creationId="{00000000-0000-0000-0000-000000000000}"/>
          </ac:spMkLst>
        </pc:spChg>
        <pc:spChg chg="add mod">
          <ac:chgData name="Rosemary T McBride" userId="acdf92a6-e4e4-4532-a9bc-c2b93b5eb0e6" providerId="ADAL" clId="{E49EDA81-7F79-4091-8263-5D8B99EB1E3A}" dt="2021-08-30T12:24:51.265" v="30" actId="1076"/>
          <ac:spMkLst>
            <pc:docMk/>
            <pc:sldMk cId="931198942" sldId="256"/>
            <ac:spMk id="27" creationId="{B2D9BA55-14D5-48EA-8ABB-70FB27A4F649}"/>
          </ac:spMkLst>
        </pc:spChg>
        <pc:spChg chg="del mod">
          <ac:chgData name="Rosemary T McBride" userId="acdf92a6-e4e4-4532-a9bc-c2b93b5eb0e6" providerId="ADAL" clId="{E49EDA81-7F79-4091-8263-5D8B99EB1E3A}" dt="2021-08-30T12:24:33.524" v="26" actId="478"/>
          <ac:spMkLst>
            <pc:docMk/>
            <pc:sldMk cId="931198942" sldId="256"/>
            <ac:spMk id="29" creationId="{F9BB6A26-706C-4971-BC13-49CF409851F8}"/>
          </ac:spMkLst>
        </pc:spChg>
        <pc:spChg chg="add mod">
          <ac:chgData name="Rosemary T McBride" userId="acdf92a6-e4e4-4532-a9bc-c2b93b5eb0e6" providerId="ADAL" clId="{E49EDA81-7F79-4091-8263-5D8B99EB1E3A}" dt="2021-08-30T12:24:54.233" v="32" actId="478"/>
          <ac:spMkLst>
            <pc:docMk/>
            <pc:sldMk cId="931198942" sldId="256"/>
            <ac:spMk id="35" creationId="{BA712A3F-4662-4CDD-B217-592490396561}"/>
          </ac:spMkLst>
        </pc:spChg>
        <pc:spChg chg="add mod">
          <ac:chgData name="Rosemary T McBride" userId="acdf92a6-e4e4-4532-a9bc-c2b93b5eb0e6" providerId="ADAL" clId="{E49EDA81-7F79-4091-8263-5D8B99EB1E3A}" dt="2021-08-30T12:24:57.801" v="33" actId="478"/>
          <ac:spMkLst>
            <pc:docMk/>
            <pc:sldMk cId="931198942" sldId="256"/>
            <ac:spMk id="37" creationId="{C120713B-8D87-4EA9-BCDE-B03E7B3AA5AC}"/>
          </ac:spMkLst>
        </pc:spChg>
        <pc:graphicFrameChg chg="mod">
          <ac:chgData name="Rosemary T McBride" userId="acdf92a6-e4e4-4532-a9bc-c2b93b5eb0e6" providerId="ADAL" clId="{E49EDA81-7F79-4091-8263-5D8B99EB1E3A}" dt="2021-08-30T12:23:42.934" v="22"/>
          <ac:graphicFrameMkLst>
            <pc:docMk/>
            <pc:sldMk cId="931198942" sldId="256"/>
            <ac:graphicFrameMk id="15" creationId="{EC563E2F-8C0B-4ABF-8CBB-21AC0D8C2BD2}"/>
          </ac:graphicFrameMkLst>
        </pc:graphicFrameChg>
        <pc:graphicFrameChg chg="mod">
          <ac:chgData name="Rosemary T McBride" userId="acdf92a6-e4e4-4532-a9bc-c2b93b5eb0e6" providerId="ADAL" clId="{E49EDA81-7F79-4091-8263-5D8B99EB1E3A}" dt="2021-08-30T12:18:33.177" v="13"/>
          <ac:graphicFrameMkLst>
            <pc:docMk/>
            <pc:sldMk cId="931198942" sldId="256"/>
            <ac:graphicFrameMk id="26" creationId="{B60AAF24-CB7A-49A3-B999-6E0BAEFE6ECF}"/>
          </ac:graphicFrameMkLst>
        </pc:graphicFrameChg>
        <pc:graphicFrameChg chg="mod">
          <ac:chgData name="Rosemary T McBride" userId="acdf92a6-e4e4-4532-a9bc-c2b93b5eb0e6" providerId="ADAL" clId="{E49EDA81-7F79-4091-8263-5D8B99EB1E3A}" dt="2021-08-30T12:23:42.934" v="22"/>
          <ac:graphicFrameMkLst>
            <pc:docMk/>
            <pc:sldMk cId="931198942" sldId="256"/>
            <ac:graphicFrameMk id="31" creationId="{8D71C3EC-4B45-4667-A377-CAC5D1CDAB17}"/>
          </ac:graphicFrameMkLst>
        </pc:graphicFrameChg>
        <pc:picChg chg="del">
          <ac:chgData name="Rosemary T McBride" userId="acdf92a6-e4e4-4532-a9bc-c2b93b5eb0e6" providerId="ADAL" clId="{E49EDA81-7F79-4091-8263-5D8B99EB1E3A}" dt="2021-08-30T12:24:27.868" v="24" actId="478"/>
          <ac:picMkLst>
            <pc:docMk/>
            <pc:sldMk cId="931198942" sldId="256"/>
            <ac:picMk id="12" creationId="{A2C4B9D4-A8E5-488C-AC6F-4969B90D0F78}"/>
          </ac:picMkLst>
        </pc:picChg>
        <pc:picChg chg="del">
          <ac:chgData name="Rosemary T McBride" userId="acdf92a6-e4e4-4532-a9bc-c2b93b5eb0e6" providerId="ADAL" clId="{E49EDA81-7F79-4091-8263-5D8B99EB1E3A}" dt="2021-08-30T12:24:57.801" v="33" actId="478"/>
          <ac:picMkLst>
            <pc:docMk/>
            <pc:sldMk cId="931198942" sldId="256"/>
            <ac:picMk id="17" creationId="{BE940157-0EA4-4BBE-B0C6-8DBED0BA4339}"/>
          </ac:picMkLst>
        </pc:picChg>
        <pc:picChg chg="del mod">
          <ac:chgData name="Rosemary T McBride" userId="acdf92a6-e4e4-4532-a9bc-c2b93b5eb0e6" providerId="ADAL" clId="{E49EDA81-7F79-4091-8263-5D8B99EB1E3A}" dt="2021-08-30T12:24:44.108" v="29" actId="478"/>
          <ac:picMkLst>
            <pc:docMk/>
            <pc:sldMk cId="931198942" sldId="256"/>
            <ac:picMk id="30" creationId="{FA74CC59-4979-4D0C-96D6-797658DCC1D8}"/>
          </ac:picMkLst>
        </pc:picChg>
        <pc:picChg chg="del">
          <ac:chgData name="Rosemary T McBride" userId="acdf92a6-e4e4-4532-a9bc-c2b93b5eb0e6" providerId="ADAL" clId="{E49EDA81-7F79-4091-8263-5D8B99EB1E3A}" dt="2021-08-30T12:22:24.108" v="16" actId="478"/>
          <ac:picMkLst>
            <pc:docMk/>
            <pc:sldMk cId="931198942" sldId="256"/>
            <ac:picMk id="1028" creationId="{C22B9932-67C9-44A4-AA69-390A895F8BC5}"/>
          </ac:picMkLst>
        </pc:picChg>
      </pc:sldChg>
    </pc:docChg>
  </pc:docChgLst>
  <pc:docChgLst>
    <pc:chgData name="Ian James Bitzes" userId="S::ibitzes@uwyo.edu::f600628a-b06c-4c29-b1c5-758b363eaa2f" providerId="AD" clId="Web-{8B5E0CE3-EB05-4195-B3C6-E6673E132276}"/>
    <pc:docChg chg="modSld">
      <pc:chgData name="Ian James Bitzes" userId="S::ibitzes@uwyo.edu::f600628a-b06c-4c29-b1c5-758b363eaa2f" providerId="AD" clId="Web-{8B5E0CE3-EB05-4195-B3C6-E6673E132276}" dt="2021-08-30T20:24:13.622" v="64"/>
      <pc:docMkLst>
        <pc:docMk/>
      </pc:docMkLst>
      <pc:sldChg chg="addSp modSp">
        <pc:chgData name="Ian James Bitzes" userId="S::ibitzes@uwyo.edu::f600628a-b06c-4c29-b1c5-758b363eaa2f" providerId="AD" clId="Web-{8B5E0CE3-EB05-4195-B3C6-E6673E132276}" dt="2021-08-30T20:24:13.622" v="64"/>
        <pc:sldMkLst>
          <pc:docMk/>
          <pc:sldMk cId="931198942" sldId="256"/>
        </pc:sldMkLst>
        <pc:spChg chg="add">
          <ac:chgData name="Ian James Bitzes" userId="S::ibitzes@uwyo.edu::f600628a-b06c-4c29-b1c5-758b363eaa2f" providerId="AD" clId="Web-{8B5E0CE3-EB05-4195-B3C6-E6673E132276}" dt="2021-08-30T20:24:13.622" v="64"/>
          <ac:spMkLst>
            <pc:docMk/>
            <pc:sldMk cId="931198942" sldId="256"/>
            <ac:spMk id="361" creationId="{E6E1F435-A475-4C46-9C1A-ED61E98556E7}"/>
          </ac:spMkLst>
        </pc:spChg>
        <pc:graphicFrameChg chg="modGraphic">
          <ac:chgData name="Ian James Bitzes" userId="S::ibitzes@uwyo.edu::f600628a-b06c-4c29-b1c5-758b363eaa2f" providerId="AD" clId="Web-{8B5E0CE3-EB05-4195-B3C6-E6673E132276}" dt="2021-08-30T20:20:48.713" v="63" actId="20577"/>
          <ac:graphicFrameMkLst>
            <pc:docMk/>
            <pc:sldMk cId="931198942" sldId="256"/>
            <ac:graphicFrameMk id="13" creationId="{E10AAE94-4D34-49DB-8227-79EA317A0049}"/>
          </ac:graphicFrameMkLst>
        </pc:graphicFrameChg>
      </pc:sldChg>
    </pc:docChg>
  </pc:docChgLst>
  <pc:docChgLst>
    <pc:chgData name="Rosemary T McBride" userId="acdf92a6-e4e4-4532-a9bc-c2b93b5eb0e6" providerId="ADAL" clId="{18DF13EA-A301-4559-89D1-3CE467862451}"/>
    <pc:docChg chg="undo custSel modSld modNotesMaster modHandout">
      <pc:chgData name="Rosemary T McBride" userId="acdf92a6-e4e4-4532-a9bc-c2b93b5eb0e6" providerId="ADAL" clId="{18DF13EA-A301-4559-89D1-3CE467862451}" dt="2021-09-15T20:27:48.892" v="2642" actId="478"/>
      <pc:docMkLst>
        <pc:docMk/>
      </pc:docMkLst>
      <pc:sldChg chg="addSp delSp modSp mod">
        <pc:chgData name="Rosemary T McBride" userId="acdf92a6-e4e4-4532-a9bc-c2b93b5eb0e6" providerId="ADAL" clId="{18DF13EA-A301-4559-89D1-3CE467862451}" dt="2021-09-15T20:27:48.892" v="2642" actId="478"/>
        <pc:sldMkLst>
          <pc:docMk/>
          <pc:sldMk cId="931198942" sldId="256"/>
        </pc:sldMkLst>
        <pc:spChg chg="mod">
          <ac:chgData name="Rosemary T McBride" userId="acdf92a6-e4e4-4532-a9bc-c2b93b5eb0e6" providerId="ADAL" clId="{18DF13EA-A301-4559-89D1-3CE467862451}" dt="2021-09-09T16:12:18.029" v="1773" actId="1038"/>
          <ac:spMkLst>
            <pc:docMk/>
            <pc:sldMk cId="931198942" sldId="256"/>
            <ac:spMk id="2" creationId="{8B882856-3513-4709-B34C-DE39AB002028}"/>
          </ac:spMkLst>
        </pc:spChg>
        <pc:spChg chg="mod">
          <ac:chgData name="Rosemary T McBride" userId="acdf92a6-e4e4-4532-a9bc-c2b93b5eb0e6" providerId="ADAL" clId="{18DF13EA-A301-4559-89D1-3CE467862451}" dt="2021-09-09T17:10:12.684" v="2586" actId="20577"/>
          <ac:spMkLst>
            <pc:docMk/>
            <pc:sldMk cId="931198942" sldId="256"/>
            <ac:spMk id="4" creationId="{00000000-0000-0000-0000-000000000000}"/>
          </ac:spMkLst>
        </pc:spChg>
        <pc:spChg chg="del mod">
          <ac:chgData name="Rosemary T McBride" userId="acdf92a6-e4e4-4532-a9bc-c2b93b5eb0e6" providerId="ADAL" clId="{18DF13EA-A301-4559-89D1-3CE467862451}" dt="2021-09-09T16:50:14.151" v="2123" actId="478"/>
          <ac:spMkLst>
            <pc:docMk/>
            <pc:sldMk cId="931198942" sldId="256"/>
            <ac:spMk id="6" creationId="{7F47913D-16BF-4921-B065-9D5B8037349D}"/>
          </ac:spMkLst>
        </pc:spChg>
        <pc:spChg chg="add del mod">
          <ac:chgData name="Rosemary T McBride" userId="acdf92a6-e4e4-4532-a9bc-c2b93b5eb0e6" providerId="ADAL" clId="{18DF13EA-A301-4559-89D1-3CE467862451}" dt="2021-09-09T15:15:08.979" v="62"/>
          <ac:spMkLst>
            <pc:docMk/>
            <pc:sldMk cId="931198942" sldId="256"/>
            <ac:spMk id="15" creationId="{98940D45-B25D-46F8-9227-06A94F320826}"/>
          </ac:spMkLst>
        </pc:spChg>
        <pc:spChg chg="add del mod">
          <ac:chgData name="Rosemary T McBride" userId="acdf92a6-e4e4-4532-a9bc-c2b93b5eb0e6" providerId="ADAL" clId="{18DF13EA-A301-4559-89D1-3CE467862451}" dt="2021-09-09T15:15:33.869" v="65" actId="3680"/>
          <ac:spMkLst>
            <pc:docMk/>
            <pc:sldMk cId="931198942" sldId="256"/>
            <ac:spMk id="20" creationId="{909A5C6E-3B76-4CA6-991C-A29760AB263F}"/>
          </ac:spMkLst>
        </pc:spChg>
        <pc:spChg chg="mod">
          <ac:chgData name="Rosemary T McBride" userId="acdf92a6-e4e4-4532-a9bc-c2b93b5eb0e6" providerId="ADAL" clId="{18DF13EA-A301-4559-89D1-3CE467862451}" dt="2021-09-15T16:55:42.673" v="2640" actId="20577"/>
          <ac:spMkLst>
            <pc:docMk/>
            <pc:sldMk cId="931198942" sldId="256"/>
            <ac:spMk id="21" creationId="{00000000-0000-0000-0000-000000000000}"/>
          </ac:spMkLst>
        </pc:spChg>
        <pc:spChg chg="mod">
          <ac:chgData name="Rosemary T McBride" userId="acdf92a6-e4e4-4532-a9bc-c2b93b5eb0e6" providerId="ADAL" clId="{18DF13EA-A301-4559-89D1-3CE467862451}" dt="2021-09-15T16:53:19.801" v="2622" actId="20577"/>
          <ac:spMkLst>
            <pc:docMk/>
            <pc:sldMk cId="931198942" sldId="256"/>
            <ac:spMk id="22" creationId="{00000000-0000-0000-0000-000000000000}"/>
          </ac:spMkLst>
        </pc:spChg>
        <pc:spChg chg="del">
          <ac:chgData name="Rosemary T McBride" userId="acdf92a6-e4e4-4532-a9bc-c2b93b5eb0e6" providerId="ADAL" clId="{18DF13EA-A301-4559-89D1-3CE467862451}" dt="2021-09-09T15:55:08.615" v="1425" actId="22"/>
          <ac:spMkLst>
            <pc:docMk/>
            <pc:sldMk cId="931198942" sldId="256"/>
            <ac:spMk id="27" creationId="{B2D9BA55-14D5-48EA-8ABB-70FB27A4F649}"/>
          </ac:spMkLst>
        </pc:spChg>
        <pc:spChg chg="mod">
          <ac:chgData name="Rosemary T McBride" userId="acdf92a6-e4e4-4532-a9bc-c2b93b5eb0e6" providerId="ADAL" clId="{18DF13EA-A301-4559-89D1-3CE467862451}" dt="2021-09-09T16:57:01.337" v="2175" actId="20577"/>
          <ac:spMkLst>
            <pc:docMk/>
            <pc:sldMk cId="931198942" sldId="256"/>
            <ac:spMk id="28" creationId="{71BE9880-D2E7-460B-A473-D84571E298EC}"/>
          </ac:spMkLst>
        </pc:spChg>
        <pc:spChg chg="add del mod">
          <ac:chgData name="Rosemary T McBride" userId="acdf92a6-e4e4-4532-a9bc-c2b93b5eb0e6" providerId="ADAL" clId="{18DF13EA-A301-4559-89D1-3CE467862451}" dt="2021-09-09T15:43:29.631" v="1110" actId="478"/>
          <ac:spMkLst>
            <pc:docMk/>
            <pc:sldMk cId="931198942" sldId="256"/>
            <ac:spMk id="29" creationId="{2534A328-5BF4-4090-AAD3-DF43E87AEDB5}"/>
          </ac:spMkLst>
        </pc:spChg>
        <pc:spChg chg="add mod">
          <ac:chgData name="Rosemary T McBride" userId="acdf92a6-e4e4-4532-a9bc-c2b93b5eb0e6" providerId="ADAL" clId="{18DF13EA-A301-4559-89D1-3CE467862451}" dt="2021-09-09T16:12:28.676" v="1782" actId="1035"/>
          <ac:spMkLst>
            <pc:docMk/>
            <pc:sldMk cId="931198942" sldId="256"/>
            <ac:spMk id="32" creationId="{31E8A300-347C-4F7F-9B44-E84D768491D1}"/>
          </ac:spMkLst>
        </pc:spChg>
        <pc:spChg chg="add mod">
          <ac:chgData name="Rosemary T McBride" userId="acdf92a6-e4e4-4532-a9bc-c2b93b5eb0e6" providerId="ADAL" clId="{18DF13EA-A301-4559-89D1-3CE467862451}" dt="2021-09-09T16:10:22.685" v="1752" actId="13926"/>
          <ac:spMkLst>
            <pc:docMk/>
            <pc:sldMk cId="931198942" sldId="256"/>
            <ac:spMk id="33" creationId="{CD114FE0-0AF6-43E2-84D1-6B7DFA962D67}"/>
          </ac:spMkLst>
        </pc:spChg>
        <pc:spChg chg="del">
          <ac:chgData name="Rosemary T McBride" userId="acdf92a6-e4e4-4532-a9bc-c2b93b5eb0e6" providerId="ADAL" clId="{18DF13EA-A301-4559-89D1-3CE467862451}" dt="2021-09-09T15:13:44.944" v="1" actId="3680"/>
          <ac:spMkLst>
            <pc:docMk/>
            <pc:sldMk cId="931198942" sldId="256"/>
            <ac:spMk id="35" creationId="{BA712A3F-4662-4CDD-B217-592490396561}"/>
          </ac:spMkLst>
        </pc:spChg>
        <pc:spChg chg="mod">
          <ac:chgData name="Rosemary T McBride" userId="acdf92a6-e4e4-4532-a9bc-c2b93b5eb0e6" providerId="ADAL" clId="{18DF13EA-A301-4559-89D1-3CE467862451}" dt="2021-09-15T16:46:54.288" v="2619" actId="20577"/>
          <ac:spMkLst>
            <pc:docMk/>
            <pc:sldMk cId="931198942" sldId="256"/>
            <ac:spMk id="37" creationId="{C120713B-8D87-4EA9-BCDE-B03E7B3AA5AC}"/>
          </ac:spMkLst>
        </pc:spChg>
        <pc:spChg chg="add mod">
          <ac:chgData name="Rosemary T McBride" userId="acdf92a6-e4e4-4532-a9bc-c2b93b5eb0e6" providerId="ADAL" clId="{18DF13EA-A301-4559-89D1-3CE467862451}" dt="2021-09-09T16:49:35.501" v="2122" actId="1076"/>
          <ac:spMkLst>
            <pc:docMk/>
            <pc:sldMk cId="931198942" sldId="256"/>
            <ac:spMk id="38" creationId="{A449096E-578F-4E5A-BD65-D3BFE06A6303}"/>
          </ac:spMkLst>
        </pc:spChg>
        <pc:spChg chg="add mod">
          <ac:chgData name="Rosemary T McBride" userId="acdf92a6-e4e4-4532-a9bc-c2b93b5eb0e6" providerId="ADAL" clId="{18DF13EA-A301-4559-89D1-3CE467862451}" dt="2021-09-09T16:43:49.541" v="1952" actId="1076"/>
          <ac:spMkLst>
            <pc:docMk/>
            <pc:sldMk cId="931198942" sldId="256"/>
            <ac:spMk id="39" creationId="{E591EEFE-F860-42EA-B636-02BC8E53CD4E}"/>
          </ac:spMkLst>
        </pc:spChg>
        <pc:spChg chg="add mod">
          <ac:chgData name="Rosemary T McBride" userId="acdf92a6-e4e4-4532-a9bc-c2b93b5eb0e6" providerId="ADAL" clId="{18DF13EA-A301-4559-89D1-3CE467862451}" dt="2021-09-15T16:50:53.535" v="2621" actId="313"/>
          <ac:spMkLst>
            <pc:docMk/>
            <pc:sldMk cId="931198942" sldId="256"/>
            <ac:spMk id="40" creationId="{77B6FAE7-D0BB-4C76-BEE5-AA4070302D0E}"/>
          </ac:spMkLst>
        </pc:spChg>
        <pc:spChg chg="add del mod">
          <ac:chgData name="Rosemary T McBride" userId="acdf92a6-e4e4-4532-a9bc-c2b93b5eb0e6" providerId="ADAL" clId="{18DF13EA-A301-4559-89D1-3CE467862451}" dt="2021-09-15T20:27:48.892" v="2642" actId="478"/>
          <ac:spMkLst>
            <pc:docMk/>
            <pc:sldMk cId="931198942" sldId="256"/>
            <ac:spMk id="43" creationId="{4BF8D44A-AA0F-4826-8456-BA5D810B3244}"/>
          </ac:spMkLst>
        </pc:spChg>
        <pc:spChg chg="add mod">
          <ac:chgData name="Rosemary T McBride" userId="acdf92a6-e4e4-4532-a9bc-c2b93b5eb0e6" providerId="ADAL" clId="{18DF13EA-A301-4559-89D1-3CE467862451}" dt="2021-09-09T17:08:20.132" v="2575" actId="13822"/>
          <ac:spMkLst>
            <pc:docMk/>
            <pc:sldMk cId="931198942" sldId="256"/>
            <ac:spMk id="44" creationId="{CD6F0E54-BF7E-4B26-B6ED-B6E792DAFEB8}"/>
          </ac:spMkLst>
        </pc:spChg>
        <pc:spChg chg="del">
          <ac:chgData name="Rosemary T McBride" userId="acdf92a6-e4e4-4532-a9bc-c2b93b5eb0e6" providerId="ADAL" clId="{18DF13EA-A301-4559-89D1-3CE467862451}" dt="2021-09-09T15:58:18.076" v="1563" actId="478"/>
          <ac:spMkLst>
            <pc:docMk/>
            <pc:sldMk cId="931198942" sldId="256"/>
            <ac:spMk id="361" creationId="{E6E1F435-A475-4C46-9C1A-ED61E98556E7}"/>
          </ac:spMkLst>
        </pc:spChg>
        <pc:graphicFrameChg chg="add del mod ord modGraphic">
          <ac:chgData name="Rosemary T McBride" userId="acdf92a6-e4e4-4532-a9bc-c2b93b5eb0e6" providerId="ADAL" clId="{18DF13EA-A301-4559-89D1-3CE467862451}" dt="2021-09-09T15:14:20.385" v="61" actId="478"/>
          <ac:graphicFrameMkLst>
            <pc:docMk/>
            <pc:sldMk cId="931198942" sldId="256"/>
            <ac:graphicFrameMk id="8" creationId="{653C8527-683D-4D42-B184-3EF79378DAB3}"/>
          </ac:graphicFrameMkLst>
        </pc:graphicFrameChg>
        <pc:graphicFrameChg chg="mod">
          <ac:chgData name="Rosemary T McBride" userId="acdf92a6-e4e4-4532-a9bc-c2b93b5eb0e6" providerId="ADAL" clId="{18DF13EA-A301-4559-89D1-3CE467862451}" dt="2021-09-15T16:54:09.184" v="2630" actId="20577"/>
          <ac:graphicFrameMkLst>
            <pc:docMk/>
            <pc:sldMk cId="931198942" sldId="256"/>
            <ac:graphicFrameMk id="13" creationId="{E10AAE94-4D34-49DB-8227-79EA317A0049}"/>
          </ac:graphicFrameMkLst>
        </pc:graphicFrameChg>
        <pc:graphicFrameChg chg="add del mod modGraphic">
          <ac:chgData name="Rosemary T McBride" userId="acdf92a6-e4e4-4532-a9bc-c2b93b5eb0e6" providerId="ADAL" clId="{18DF13EA-A301-4559-89D1-3CE467862451}" dt="2021-09-09T15:15:13.065" v="64" actId="478"/>
          <ac:graphicFrameMkLst>
            <pc:docMk/>
            <pc:sldMk cId="931198942" sldId="256"/>
            <ac:graphicFrameMk id="17" creationId="{3058B4FD-5D3A-4EFE-BAD0-8B8FD4C5C099}"/>
          </ac:graphicFrameMkLst>
        </pc:graphicFrameChg>
        <pc:graphicFrameChg chg="add del mod ord modGraphic">
          <ac:chgData name="Rosemary T McBride" userId="acdf92a6-e4e4-4532-a9bc-c2b93b5eb0e6" providerId="ADAL" clId="{18DF13EA-A301-4559-89D1-3CE467862451}" dt="2021-09-15T16:15:50.601" v="2589" actId="13926"/>
          <ac:graphicFrameMkLst>
            <pc:docMk/>
            <pc:sldMk cId="931198942" sldId="256"/>
            <ac:graphicFrameMk id="24" creationId="{3B2EB716-CC0D-4F69-9408-BAD898CB93C5}"/>
          </ac:graphicFrameMkLst>
        </pc:graphicFrameChg>
        <pc:picChg chg="add mod ord">
          <ac:chgData name="Rosemary T McBride" userId="acdf92a6-e4e4-4532-a9bc-c2b93b5eb0e6" providerId="ADAL" clId="{18DF13EA-A301-4559-89D1-3CE467862451}" dt="2021-09-09T16:11:45.705" v="1768" actId="1038"/>
          <ac:picMkLst>
            <pc:docMk/>
            <pc:sldMk cId="931198942" sldId="256"/>
            <ac:picMk id="31" creationId="{C2A68508-2B21-4004-97CA-C3F80CBC443E}"/>
          </ac:picMkLst>
        </pc:picChg>
        <pc:picChg chg="add mod ord">
          <ac:chgData name="Rosemary T McBride" userId="acdf92a6-e4e4-4532-a9bc-c2b93b5eb0e6" providerId="ADAL" clId="{18DF13EA-A301-4559-89D1-3CE467862451}" dt="2021-09-09T16:40:21.044" v="1886" actId="14100"/>
          <ac:picMkLst>
            <pc:docMk/>
            <pc:sldMk cId="931198942" sldId="256"/>
            <ac:picMk id="36" creationId="{C3159FBC-800E-4CDD-88FB-80B80E6BE4F2}"/>
          </ac:picMkLst>
        </pc:picChg>
        <pc:picChg chg="add mod">
          <ac:chgData name="Rosemary T McBride" userId="acdf92a6-e4e4-4532-a9bc-c2b93b5eb0e6" providerId="ADAL" clId="{18DF13EA-A301-4559-89D1-3CE467862451}" dt="2021-09-09T16:51:43.785" v="2129" actId="1076"/>
          <ac:picMkLst>
            <pc:docMk/>
            <pc:sldMk cId="931198942" sldId="256"/>
            <ac:picMk id="42" creationId="{37713770-21CE-40E1-A6C1-96CCA11467E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83F23-6717-4AF1-9BA5-4173A108310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E31B5A-53D2-4AB2-BDFF-9128F57FB938}">
      <dgm:prSet phldrT="[Text]"/>
      <dgm:spPr/>
      <dgm:t>
        <a:bodyPr/>
        <a:lstStyle/>
        <a:p>
          <a:r>
            <a:rPr lang="en-US"/>
            <a:t>Culturally Relevant Teachers</a:t>
          </a:r>
        </a:p>
      </dgm:t>
    </dgm:pt>
    <dgm:pt modelId="{6AB8CD81-78A9-4D7A-8C5D-B9DF717488F7}" type="parTrans" cxnId="{17C7BAE0-6A04-45D6-A95F-FE2024D9ABD4}">
      <dgm:prSet/>
      <dgm:spPr/>
      <dgm:t>
        <a:bodyPr/>
        <a:lstStyle/>
        <a:p>
          <a:endParaRPr lang="en-US"/>
        </a:p>
      </dgm:t>
    </dgm:pt>
    <dgm:pt modelId="{9459AB3D-5248-4557-A7B3-5D225814F3F0}" type="sibTrans" cxnId="{17C7BAE0-6A04-45D6-A95F-FE2024D9ABD4}">
      <dgm:prSet/>
      <dgm:spPr/>
      <dgm:t>
        <a:bodyPr/>
        <a:lstStyle/>
        <a:p>
          <a:endParaRPr lang="en-US"/>
        </a:p>
      </dgm:t>
    </dgm:pt>
    <dgm:pt modelId="{39484CF7-2042-485A-BC59-7D80D7C5A0E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Formative Learning</a:t>
          </a:r>
          <a:endParaRPr lang="en-US"/>
        </a:p>
      </dgm:t>
    </dgm:pt>
    <dgm:pt modelId="{4C6729DE-2F39-4143-BD01-5966581ADB6C}" type="parTrans" cxnId="{5A6773AF-7D70-422B-94A2-6DE4D0E59437}">
      <dgm:prSet/>
      <dgm:spPr/>
      <dgm:t>
        <a:bodyPr/>
        <a:lstStyle/>
        <a:p>
          <a:endParaRPr lang="en-US"/>
        </a:p>
      </dgm:t>
    </dgm:pt>
    <dgm:pt modelId="{8BAC1EA3-C1F6-4584-9375-89C465DAFD3B}" type="sibTrans" cxnId="{5A6773AF-7D70-422B-94A2-6DE4D0E59437}">
      <dgm:prSet/>
      <dgm:spPr/>
      <dgm:t>
        <a:bodyPr/>
        <a:lstStyle/>
        <a:p>
          <a:endParaRPr lang="en-US"/>
        </a:p>
      </dgm:t>
    </dgm:pt>
    <dgm:pt modelId="{B38A51E6-2D62-4D23-AF66-AC5B3BF66916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Student Engagement</a:t>
          </a:r>
          <a:endParaRPr lang="en-US"/>
        </a:p>
      </dgm:t>
    </dgm:pt>
    <dgm:pt modelId="{8D9C7A11-9957-41D0-A504-9717E3D9E10A}" type="parTrans" cxnId="{C5A1591A-66AA-4DFB-861F-119196BA7A60}">
      <dgm:prSet/>
      <dgm:spPr/>
      <dgm:t>
        <a:bodyPr/>
        <a:lstStyle/>
        <a:p>
          <a:endParaRPr lang="en-US"/>
        </a:p>
      </dgm:t>
    </dgm:pt>
    <dgm:pt modelId="{7AF4BFEC-805B-4F56-AF4A-EF3844658D8C}" type="sibTrans" cxnId="{C5A1591A-66AA-4DFB-861F-119196BA7A60}">
      <dgm:prSet/>
      <dgm:spPr/>
      <dgm:t>
        <a:bodyPr/>
        <a:lstStyle/>
        <a:p>
          <a:endParaRPr lang="en-US"/>
        </a:p>
      </dgm:t>
    </dgm:pt>
    <dgm:pt modelId="{FD4FBBD7-7963-4E2E-A967-EFCDA74E790A}">
      <dgm:prSet/>
      <dgm:spPr/>
      <dgm:t>
        <a:bodyPr/>
        <a:lstStyle/>
        <a:p>
          <a:r>
            <a:rPr lang="en-US"/>
            <a:t>Emotionally Supportive Education</a:t>
          </a:r>
        </a:p>
      </dgm:t>
    </dgm:pt>
    <dgm:pt modelId="{0F0701B1-CC0E-4DCA-8BC6-E8B99E173D68}" type="parTrans" cxnId="{D8EC20F9-5861-4340-BCCF-998D6B39D421}">
      <dgm:prSet/>
      <dgm:spPr/>
      <dgm:t>
        <a:bodyPr/>
        <a:lstStyle/>
        <a:p>
          <a:endParaRPr lang="en-US"/>
        </a:p>
      </dgm:t>
    </dgm:pt>
    <dgm:pt modelId="{B61E5CA4-9C06-4BF3-95E3-2F3B325F58A7}" type="sibTrans" cxnId="{D8EC20F9-5861-4340-BCCF-998D6B39D421}">
      <dgm:prSet/>
      <dgm:spPr/>
      <dgm:t>
        <a:bodyPr/>
        <a:lstStyle/>
        <a:p>
          <a:endParaRPr lang="en-US"/>
        </a:p>
      </dgm:t>
    </dgm:pt>
    <dgm:pt modelId="{CE3E7C0C-8A26-4A07-A647-5E3EFC8662F8}">
      <dgm:prSet/>
      <dgm:spPr/>
      <dgm:t>
        <a:bodyPr/>
        <a:lstStyle/>
        <a:p>
          <a:r>
            <a:rPr lang="en-US"/>
            <a:t>Global Thinkers</a:t>
          </a:r>
        </a:p>
      </dgm:t>
    </dgm:pt>
    <dgm:pt modelId="{8F902265-6629-461F-A1FD-D6F9B2B0EFEB}" type="parTrans" cxnId="{898FF3D1-E599-4EA6-9C72-355AEA444CB6}">
      <dgm:prSet/>
      <dgm:spPr/>
      <dgm:t>
        <a:bodyPr/>
        <a:lstStyle/>
        <a:p>
          <a:endParaRPr lang="en-US"/>
        </a:p>
      </dgm:t>
    </dgm:pt>
    <dgm:pt modelId="{EEC93CBB-0AD7-4068-BE6E-078EF1FCA955}" type="sibTrans" cxnId="{898FF3D1-E599-4EA6-9C72-355AEA444CB6}">
      <dgm:prSet/>
      <dgm:spPr/>
      <dgm:t>
        <a:bodyPr/>
        <a:lstStyle/>
        <a:p>
          <a:endParaRPr lang="en-US"/>
        </a:p>
      </dgm:t>
    </dgm:pt>
    <dgm:pt modelId="{A46F0974-CE6B-486F-8A9F-6752ABF43E90}" type="pres">
      <dgm:prSet presAssocID="{F4583F23-6717-4AF1-9BA5-4173A108310D}" presName="diagram" presStyleCnt="0">
        <dgm:presLayoutVars>
          <dgm:dir/>
          <dgm:resizeHandles val="exact"/>
        </dgm:presLayoutVars>
      </dgm:prSet>
      <dgm:spPr/>
    </dgm:pt>
    <dgm:pt modelId="{419DD354-36F8-46AB-AC6C-8DBBA61763A4}" type="pres">
      <dgm:prSet presAssocID="{C8E31B5A-53D2-4AB2-BDFF-9128F57FB938}" presName="node" presStyleLbl="node1" presStyleIdx="0" presStyleCnt="5">
        <dgm:presLayoutVars>
          <dgm:bulletEnabled val="1"/>
        </dgm:presLayoutVars>
      </dgm:prSet>
      <dgm:spPr/>
    </dgm:pt>
    <dgm:pt modelId="{FE47F1C7-F94C-4E98-A27F-6B6D567F7D01}" type="pres">
      <dgm:prSet presAssocID="{9459AB3D-5248-4557-A7B3-5D225814F3F0}" presName="sibTrans" presStyleCnt="0"/>
      <dgm:spPr/>
    </dgm:pt>
    <dgm:pt modelId="{775979DB-7321-4A4C-8505-AF6C41437A96}" type="pres">
      <dgm:prSet presAssocID="{39484CF7-2042-485A-BC59-7D80D7C5A0E1}" presName="node" presStyleLbl="node1" presStyleIdx="1" presStyleCnt="5">
        <dgm:presLayoutVars>
          <dgm:bulletEnabled val="1"/>
        </dgm:presLayoutVars>
      </dgm:prSet>
      <dgm:spPr/>
    </dgm:pt>
    <dgm:pt modelId="{6E131DDF-FCE6-4100-8738-6EBD1A177409}" type="pres">
      <dgm:prSet presAssocID="{8BAC1EA3-C1F6-4584-9375-89C465DAFD3B}" presName="sibTrans" presStyleCnt="0"/>
      <dgm:spPr/>
    </dgm:pt>
    <dgm:pt modelId="{57AEEC49-E700-4C5A-A0A8-58379A11E3FC}" type="pres">
      <dgm:prSet presAssocID="{B38A51E6-2D62-4D23-AF66-AC5B3BF66916}" presName="node" presStyleLbl="node1" presStyleIdx="2" presStyleCnt="5">
        <dgm:presLayoutVars>
          <dgm:bulletEnabled val="1"/>
        </dgm:presLayoutVars>
      </dgm:prSet>
      <dgm:spPr/>
    </dgm:pt>
    <dgm:pt modelId="{3404CBDD-619E-4DB6-88A0-7BCA8EA8D35B}" type="pres">
      <dgm:prSet presAssocID="{7AF4BFEC-805B-4F56-AF4A-EF3844658D8C}" presName="sibTrans" presStyleCnt="0"/>
      <dgm:spPr/>
    </dgm:pt>
    <dgm:pt modelId="{42CD87F0-A16F-4E8B-9D49-E57381F012BC}" type="pres">
      <dgm:prSet presAssocID="{FD4FBBD7-7963-4E2E-A967-EFCDA74E790A}" presName="node" presStyleLbl="node1" presStyleIdx="3" presStyleCnt="5">
        <dgm:presLayoutVars>
          <dgm:bulletEnabled val="1"/>
        </dgm:presLayoutVars>
      </dgm:prSet>
      <dgm:spPr/>
    </dgm:pt>
    <dgm:pt modelId="{B27FB0C6-AED4-4265-8D27-9A2804FF4FB8}" type="pres">
      <dgm:prSet presAssocID="{B61E5CA4-9C06-4BF3-95E3-2F3B325F58A7}" presName="sibTrans" presStyleCnt="0"/>
      <dgm:spPr/>
    </dgm:pt>
    <dgm:pt modelId="{D3685C3D-0FC4-4005-A1C6-5631FE56A894}" type="pres">
      <dgm:prSet presAssocID="{CE3E7C0C-8A26-4A07-A647-5E3EFC8662F8}" presName="node" presStyleLbl="node1" presStyleIdx="4" presStyleCnt="5">
        <dgm:presLayoutVars>
          <dgm:bulletEnabled val="1"/>
        </dgm:presLayoutVars>
      </dgm:prSet>
      <dgm:spPr/>
    </dgm:pt>
  </dgm:ptLst>
  <dgm:cxnLst>
    <dgm:cxn modelId="{024EE007-AA27-4258-BCF3-1766363A8923}" type="presOf" srcId="{F4583F23-6717-4AF1-9BA5-4173A108310D}" destId="{A46F0974-CE6B-486F-8A9F-6752ABF43E90}" srcOrd="0" destOrd="0" presId="urn:microsoft.com/office/officeart/2005/8/layout/default"/>
    <dgm:cxn modelId="{C5A1591A-66AA-4DFB-861F-119196BA7A60}" srcId="{F4583F23-6717-4AF1-9BA5-4173A108310D}" destId="{B38A51E6-2D62-4D23-AF66-AC5B3BF66916}" srcOrd="2" destOrd="0" parTransId="{8D9C7A11-9957-41D0-A504-9717E3D9E10A}" sibTransId="{7AF4BFEC-805B-4F56-AF4A-EF3844658D8C}"/>
    <dgm:cxn modelId="{D0C50E84-CD87-4106-A1D0-8F430610E571}" type="presOf" srcId="{B38A51E6-2D62-4D23-AF66-AC5B3BF66916}" destId="{57AEEC49-E700-4C5A-A0A8-58379A11E3FC}" srcOrd="0" destOrd="0" presId="urn:microsoft.com/office/officeart/2005/8/layout/default"/>
    <dgm:cxn modelId="{FDB6C69E-4735-4E57-A736-BDE8F3E22158}" type="presOf" srcId="{C8E31B5A-53D2-4AB2-BDFF-9128F57FB938}" destId="{419DD354-36F8-46AB-AC6C-8DBBA61763A4}" srcOrd="0" destOrd="0" presId="urn:microsoft.com/office/officeart/2005/8/layout/default"/>
    <dgm:cxn modelId="{23442AA1-F536-43A1-BAB2-DB54FEB99889}" type="presOf" srcId="{CE3E7C0C-8A26-4A07-A647-5E3EFC8662F8}" destId="{D3685C3D-0FC4-4005-A1C6-5631FE56A894}" srcOrd="0" destOrd="0" presId="urn:microsoft.com/office/officeart/2005/8/layout/default"/>
    <dgm:cxn modelId="{F090BEAD-F827-4B3A-B37C-BC9B74518AEA}" type="presOf" srcId="{FD4FBBD7-7963-4E2E-A967-EFCDA74E790A}" destId="{42CD87F0-A16F-4E8B-9D49-E57381F012BC}" srcOrd="0" destOrd="0" presId="urn:microsoft.com/office/officeart/2005/8/layout/default"/>
    <dgm:cxn modelId="{5A6773AF-7D70-422B-94A2-6DE4D0E59437}" srcId="{F4583F23-6717-4AF1-9BA5-4173A108310D}" destId="{39484CF7-2042-485A-BC59-7D80D7C5A0E1}" srcOrd="1" destOrd="0" parTransId="{4C6729DE-2F39-4143-BD01-5966581ADB6C}" sibTransId="{8BAC1EA3-C1F6-4584-9375-89C465DAFD3B}"/>
    <dgm:cxn modelId="{898FF3D1-E599-4EA6-9C72-355AEA444CB6}" srcId="{F4583F23-6717-4AF1-9BA5-4173A108310D}" destId="{CE3E7C0C-8A26-4A07-A647-5E3EFC8662F8}" srcOrd="4" destOrd="0" parTransId="{8F902265-6629-461F-A1FD-D6F9B2B0EFEB}" sibTransId="{EEC93CBB-0AD7-4068-BE6E-078EF1FCA955}"/>
    <dgm:cxn modelId="{17C7BAE0-6A04-45D6-A95F-FE2024D9ABD4}" srcId="{F4583F23-6717-4AF1-9BA5-4173A108310D}" destId="{C8E31B5A-53D2-4AB2-BDFF-9128F57FB938}" srcOrd="0" destOrd="0" parTransId="{6AB8CD81-78A9-4D7A-8C5D-B9DF717488F7}" sibTransId="{9459AB3D-5248-4557-A7B3-5D225814F3F0}"/>
    <dgm:cxn modelId="{03D3E1F0-DF8A-4134-8C64-AAF1CF601482}" type="presOf" srcId="{39484CF7-2042-485A-BC59-7D80D7C5A0E1}" destId="{775979DB-7321-4A4C-8505-AF6C41437A96}" srcOrd="0" destOrd="0" presId="urn:microsoft.com/office/officeart/2005/8/layout/default"/>
    <dgm:cxn modelId="{D8EC20F9-5861-4340-BCCF-998D6B39D421}" srcId="{F4583F23-6717-4AF1-9BA5-4173A108310D}" destId="{FD4FBBD7-7963-4E2E-A967-EFCDA74E790A}" srcOrd="3" destOrd="0" parTransId="{0F0701B1-CC0E-4DCA-8BC6-E8B99E173D68}" sibTransId="{B61E5CA4-9C06-4BF3-95E3-2F3B325F58A7}"/>
    <dgm:cxn modelId="{A86582E1-1879-4B17-AF81-58806AB90663}" type="presParOf" srcId="{A46F0974-CE6B-486F-8A9F-6752ABF43E90}" destId="{419DD354-36F8-46AB-AC6C-8DBBA61763A4}" srcOrd="0" destOrd="0" presId="urn:microsoft.com/office/officeart/2005/8/layout/default"/>
    <dgm:cxn modelId="{E7515D2C-669C-4531-9411-3856F30D3D92}" type="presParOf" srcId="{A46F0974-CE6B-486F-8A9F-6752ABF43E90}" destId="{FE47F1C7-F94C-4E98-A27F-6B6D567F7D01}" srcOrd="1" destOrd="0" presId="urn:microsoft.com/office/officeart/2005/8/layout/default"/>
    <dgm:cxn modelId="{9FABA86D-3219-4FE4-8797-1D490203E2FA}" type="presParOf" srcId="{A46F0974-CE6B-486F-8A9F-6752ABF43E90}" destId="{775979DB-7321-4A4C-8505-AF6C41437A96}" srcOrd="2" destOrd="0" presId="urn:microsoft.com/office/officeart/2005/8/layout/default"/>
    <dgm:cxn modelId="{3E0B7F00-5B5E-4FD5-AE0E-15C731D0B8B1}" type="presParOf" srcId="{A46F0974-CE6B-486F-8A9F-6752ABF43E90}" destId="{6E131DDF-FCE6-4100-8738-6EBD1A177409}" srcOrd="3" destOrd="0" presId="urn:microsoft.com/office/officeart/2005/8/layout/default"/>
    <dgm:cxn modelId="{46A11D55-19DA-41A6-A860-4EA99BAF0300}" type="presParOf" srcId="{A46F0974-CE6B-486F-8A9F-6752ABF43E90}" destId="{57AEEC49-E700-4C5A-A0A8-58379A11E3FC}" srcOrd="4" destOrd="0" presId="urn:microsoft.com/office/officeart/2005/8/layout/default"/>
    <dgm:cxn modelId="{CDA95B4C-BE58-48F7-805B-D9742D578A1A}" type="presParOf" srcId="{A46F0974-CE6B-486F-8A9F-6752ABF43E90}" destId="{3404CBDD-619E-4DB6-88A0-7BCA8EA8D35B}" srcOrd="5" destOrd="0" presId="urn:microsoft.com/office/officeart/2005/8/layout/default"/>
    <dgm:cxn modelId="{B7DE833B-B4EA-47F0-B763-4D259E7F47EA}" type="presParOf" srcId="{A46F0974-CE6B-486F-8A9F-6752ABF43E90}" destId="{42CD87F0-A16F-4E8B-9D49-E57381F012BC}" srcOrd="6" destOrd="0" presId="urn:microsoft.com/office/officeart/2005/8/layout/default"/>
    <dgm:cxn modelId="{3CE52327-4AB4-42C1-9037-5B340B2FB111}" type="presParOf" srcId="{A46F0974-CE6B-486F-8A9F-6752ABF43E90}" destId="{B27FB0C6-AED4-4265-8D27-9A2804FF4FB8}" srcOrd="7" destOrd="0" presId="urn:microsoft.com/office/officeart/2005/8/layout/default"/>
    <dgm:cxn modelId="{45DE1901-25D5-4291-B040-87B786147816}" type="presParOf" srcId="{A46F0974-CE6B-486F-8A9F-6752ABF43E90}" destId="{D3685C3D-0FC4-4005-A1C6-5631FE56A89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DD354-36F8-46AB-AC6C-8DBBA61763A4}">
      <dsp:nvSpPr>
        <dsp:cNvPr id="0" name=""/>
        <dsp:cNvSpPr/>
      </dsp:nvSpPr>
      <dsp:spPr>
        <a:xfrm>
          <a:off x="0" y="349716"/>
          <a:ext cx="4076364" cy="2445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Culturally Relevant Teachers</a:t>
          </a:r>
        </a:p>
      </dsp:txBody>
      <dsp:txXfrm>
        <a:off x="0" y="349716"/>
        <a:ext cx="4076364" cy="2445818"/>
      </dsp:txXfrm>
    </dsp:sp>
    <dsp:sp modelId="{775979DB-7321-4A4C-8505-AF6C41437A96}">
      <dsp:nvSpPr>
        <dsp:cNvPr id="0" name=""/>
        <dsp:cNvSpPr/>
      </dsp:nvSpPr>
      <dsp:spPr>
        <a:xfrm>
          <a:off x="4484000" y="349716"/>
          <a:ext cx="4076364" cy="2445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>
              <a:latin typeface="Calibri Light" panose="020F0302020204030204"/>
            </a:rPr>
            <a:t>Formative Learning</a:t>
          </a:r>
          <a:endParaRPr lang="en-US" sz="4900" kern="1200"/>
        </a:p>
      </dsp:txBody>
      <dsp:txXfrm>
        <a:off x="4484000" y="349716"/>
        <a:ext cx="4076364" cy="2445818"/>
      </dsp:txXfrm>
    </dsp:sp>
    <dsp:sp modelId="{57AEEC49-E700-4C5A-A0A8-58379A11E3FC}">
      <dsp:nvSpPr>
        <dsp:cNvPr id="0" name=""/>
        <dsp:cNvSpPr/>
      </dsp:nvSpPr>
      <dsp:spPr>
        <a:xfrm>
          <a:off x="8968000" y="349716"/>
          <a:ext cx="4076364" cy="24458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>
              <a:latin typeface="Calibri Light" panose="020F0302020204030204"/>
            </a:rPr>
            <a:t>Student Engagement</a:t>
          </a:r>
          <a:endParaRPr lang="en-US" sz="4900" kern="1200"/>
        </a:p>
      </dsp:txBody>
      <dsp:txXfrm>
        <a:off x="8968000" y="349716"/>
        <a:ext cx="4076364" cy="2445818"/>
      </dsp:txXfrm>
    </dsp:sp>
    <dsp:sp modelId="{42CD87F0-A16F-4E8B-9D49-E57381F012BC}">
      <dsp:nvSpPr>
        <dsp:cNvPr id="0" name=""/>
        <dsp:cNvSpPr/>
      </dsp:nvSpPr>
      <dsp:spPr>
        <a:xfrm>
          <a:off x="2242000" y="3203171"/>
          <a:ext cx="4076364" cy="24458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Emotionally Supportive Education</a:t>
          </a:r>
        </a:p>
      </dsp:txBody>
      <dsp:txXfrm>
        <a:off x="2242000" y="3203171"/>
        <a:ext cx="4076364" cy="2445818"/>
      </dsp:txXfrm>
    </dsp:sp>
    <dsp:sp modelId="{D3685C3D-0FC4-4005-A1C6-5631FE56A894}">
      <dsp:nvSpPr>
        <dsp:cNvPr id="0" name=""/>
        <dsp:cNvSpPr/>
      </dsp:nvSpPr>
      <dsp:spPr>
        <a:xfrm>
          <a:off x="6726000" y="3203171"/>
          <a:ext cx="4076364" cy="24458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Global Thinkers</a:t>
          </a:r>
        </a:p>
      </dsp:txBody>
      <dsp:txXfrm>
        <a:off x="6726000" y="3203171"/>
        <a:ext cx="4076364" cy="244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1C0B079-A316-4C9B-B165-DF9EA8325D2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8F28AB8-57D1-494F-9851-055AD867E7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6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9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3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4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0662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6" y="30723840"/>
            <a:ext cx="43879771" cy="2194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0" y="30404717"/>
            <a:ext cx="43879771" cy="30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0208" y="3642970"/>
            <a:ext cx="36210240" cy="1711756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8400" spc="-24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182" y="21386981"/>
            <a:ext cx="36210240" cy="54864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1520" cap="all" spc="960" baseline="0">
                <a:solidFill>
                  <a:schemeClr val="tx2"/>
                </a:solidFill>
                <a:latin typeface="+mj-lt"/>
              </a:defRPr>
            </a:lvl1pPr>
            <a:lvl2pPr marL="2194560" indent="0" algn="ctr">
              <a:buNone/>
              <a:defRPr sz="11520"/>
            </a:lvl2pPr>
            <a:lvl3pPr marL="4389120" indent="0" algn="ctr">
              <a:buNone/>
              <a:defRPr sz="11520"/>
            </a:lvl3pPr>
            <a:lvl4pPr marL="6583680" indent="0" algn="ctr">
              <a:buNone/>
              <a:defRPr sz="9600"/>
            </a:lvl4pPr>
            <a:lvl5pPr marL="8778240" indent="0" algn="ctr">
              <a:buNone/>
              <a:defRPr sz="9600"/>
            </a:lvl5pPr>
            <a:lvl6pPr marL="10972800" indent="0" algn="ctr">
              <a:buNone/>
              <a:defRPr sz="9600"/>
            </a:lvl6pPr>
            <a:lvl7pPr marL="13167360" indent="0" algn="ctr">
              <a:buNone/>
              <a:defRPr sz="9600"/>
            </a:lvl7pPr>
            <a:lvl8pPr marL="15361920" indent="0" algn="ctr">
              <a:buNone/>
              <a:defRPr sz="9600"/>
            </a:lvl8pPr>
            <a:lvl9pPr marL="17556480" indent="0" algn="ctr">
              <a:buNone/>
              <a:defRPr sz="9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347571" y="20848320"/>
            <a:ext cx="355518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77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6" y="30723840"/>
            <a:ext cx="43879771" cy="2194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0" y="30404717"/>
            <a:ext cx="43879771" cy="30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990942"/>
            <a:ext cx="9464040" cy="276356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990939"/>
            <a:ext cx="27843480" cy="27635616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30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85800" y="14798040"/>
            <a:ext cx="4572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47" name="Rectangle 46"/>
          <p:cNvSpPr/>
          <p:nvPr/>
        </p:nvSpPr>
        <p:spPr>
          <a:xfrm>
            <a:off x="685800" y="23301960"/>
            <a:ext cx="4572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58" name="Rectangle 101"/>
          <p:cNvSpPr>
            <a:spLocks noChangeArrowheads="1"/>
          </p:cNvSpPr>
          <p:nvPr userDrawn="1"/>
        </p:nvSpPr>
        <p:spPr bwMode="auto">
          <a:xfrm>
            <a:off x="0" y="32004000"/>
            <a:ext cx="438912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1512"/>
              <a:t>`</a:t>
            </a:r>
          </a:p>
        </p:txBody>
      </p:sp>
      <p:sp>
        <p:nvSpPr>
          <p:cNvPr id="59" name="Line 112"/>
          <p:cNvSpPr>
            <a:spLocks noChangeShapeType="1"/>
          </p:cNvSpPr>
          <p:nvPr userDrawn="1"/>
        </p:nvSpPr>
        <p:spPr bwMode="white">
          <a:xfrm>
            <a:off x="0" y="32004000"/>
            <a:ext cx="43891200" cy="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12"/>
          </a:p>
        </p:txBody>
      </p:sp>
      <p:sp>
        <p:nvSpPr>
          <p:cNvPr id="43" name="Rectangle 42"/>
          <p:cNvSpPr/>
          <p:nvPr userDrawn="1"/>
        </p:nvSpPr>
        <p:spPr bwMode="white">
          <a:xfrm>
            <a:off x="29591225" y="6172200"/>
            <a:ext cx="13102114" cy="2532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42" name="Rectangle 41"/>
          <p:cNvSpPr/>
          <p:nvPr userDrawn="1"/>
        </p:nvSpPr>
        <p:spPr bwMode="white">
          <a:xfrm>
            <a:off x="15363161" y="6172200"/>
            <a:ext cx="13102114" cy="2532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41" name="Rectangle 40"/>
          <p:cNvSpPr/>
          <p:nvPr userDrawn="1"/>
        </p:nvSpPr>
        <p:spPr bwMode="white">
          <a:xfrm>
            <a:off x="1112685" y="6172200"/>
            <a:ext cx="13102114" cy="2532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44" name="Rectangle 43"/>
          <p:cNvSpPr/>
          <p:nvPr userDrawn="1"/>
        </p:nvSpPr>
        <p:spPr>
          <a:xfrm>
            <a:off x="1191770" y="6172200"/>
            <a:ext cx="13023029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39" name="Rectangle 38"/>
          <p:cNvSpPr/>
          <p:nvPr/>
        </p:nvSpPr>
        <p:spPr>
          <a:xfrm>
            <a:off x="685800" y="6172200"/>
            <a:ext cx="4572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33" name="Rectangle 101"/>
          <p:cNvSpPr>
            <a:spLocks noChangeArrowheads="1"/>
          </p:cNvSpPr>
          <p:nvPr userDrawn="1"/>
        </p:nvSpPr>
        <p:spPr bwMode="auto">
          <a:xfrm>
            <a:off x="1143002" y="3886202"/>
            <a:ext cx="427482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512"/>
          </a:p>
        </p:txBody>
      </p:sp>
      <p:sp>
        <p:nvSpPr>
          <p:cNvPr id="6" name="Title 5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 userDrawn="1">
            <p:ph type="body" sz="quarter" idx="36"/>
          </p:nvPr>
        </p:nvSpPr>
        <p:spPr bwMode="auto">
          <a:xfrm>
            <a:off x="2209800" y="4083470"/>
            <a:ext cx="35661600" cy="12769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70432" y="5854272"/>
            <a:ext cx="13044365" cy="1260902"/>
          </a:xfrm>
          <a:prstGeom prst="rect">
            <a:avLst/>
          </a:prstGeom>
          <a:noFill/>
        </p:spPr>
        <p:txBody>
          <a:bodyPr lIns="365760" anchor="b">
            <a:noAutofit/>
          </a:bodyPr>
          <a:lstStyle>
            <a:lvl1pPr marL="0" indent="0">
              <a:spcBef>
                <a:spcPts val="0"/>
              </a:spcBef>
              <a:buNone/>
              <a:defRPr sz="6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 userDrawn="1">
            <p:ph sz="quarter" idx="24" hasCustomPrompt="1"/>
          </p:nvPr>
        </p:nvSpPr>
        <p:spPr>
          <a:xfrm>
            <a:off x="1174553" y="7086600"/>
            <a:ext cx="13048488" cy="6840826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1170432" y="14798040"/>
            <a:ext cx="13044365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512"/>
          </a:p>
        </p:txBody>
      </p:sp>
      <p:sp>
        <p:nvSpPr>
          <p:cNvPr id="11" name="Text Placeholder 6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70434" y="14480112"/>
            <a:ext cx="13048488" cy="1260902"/>
          </a:xfrm>
          <a:prstGeom prst="rect">
            <a:avLst/>
          </a:prstGeom>
          <a:noFill/>
        </p:spPr>
        <p:txBody>
          <a:bodyPr lIns="365760" anchor="b">
            <a:noAutofit/>
          </a:bodyPr>
          <a:lstStyle>
            <a:lvl1pPr marL="0" indent="0">
              <a:spcBef>
                <a:spcPts val="0"/>
              </a:spcBef>
              <a:buNone/>
              <a:defRPr sz="6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 userDrawn="1">
            <p:ph sz="quarter" idx="25" hasCustomPrompt="1"/>
          </p:nvPr>
        </p:nvSpPr>
        <p:spPr>
          <a:xfrm>
            <a:off x="1174553" y="15712442"/>
            <a:ext cx="13048488" cy="7440168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1170434" y="23301960"/>
            <a:ext cx="13048488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13" name="Text Placeholder 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170434" y="22991239"/>
            <a:ext cx="13048488" cy="1253698"/>
          </a:xfrm>
          <a:prstGeom prst="rect">
            <a:avLst/>
          </a:prstGeom>
          <a:noFill/>
        </p:spPr>
        <p:txBody>
          <a:bodyPr lIns="365760" anchor="b">
            <a:noAutofit/>
          </a:bodyPr>
          <a:lstStyle>
            <a:lvl1pPr marL="0" indent="0">
              <a:spcBef>
                <a:spcPts val="0"/>
              </a:spcBef>
              <a:buNone/>
              <a:defRPr sz="6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 userDrawn="1">
            <p:ph sz="quarter" idx="26" hasCustomPrompt="1"/>
          </p:nvPr>
        </p:nvSpPr>
        <p:spPr>
          <a:xfrm>
            <a:off x="1174553" y="24216362"/>
            <a:ext cx="13048488" cy="7263384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15416786" y="6172200"/>
            <a:ext cx="13048488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15" name="Text Placeholder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5416786" y="5854272"/>
            <a:ext cx="13048488" cy="1260902"/>
          </a:xfrm>
          <a:prstGeom prst="rect">
            <a:avLst/>
          </a:prstGeom>
          <a:noFill/>
        </p:spPr>
        <p:txBody>
          <a:bodyPr lIns="365760" anchor="b">
            <a:noAutofit/>
          </a:bodyPr>
          <a:lstStyle>
            <a:lvl1pPr marL="0" indent="0">
              <a:spcBef>
                <a:spcPts val="0"/>
              </a:spcBef>
              <a:buNone/>
              <a:defRPr sz="6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 userDrawn="1">
            <p:ph sz="quarter" idx="27" hasCustomPrompt="1"/>
          </p:nvPr>
        </p:nvSpPr>
        <p:spPr>
          <a:xfrm>
            <a:off x="15416786" y="7086600"/>
            <a:ext cx="13048488" cy="4926125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 userDrawn="1">
            <p:ph sz="quarter" idx="23" hasCustomPrompt="1"/>
          </p:nvPr>
        </p:nvSpPr>
        <p:spPr>
          <a:xfrm>
            <a:off x="15416786" y="12456482"/>
            <a:ext cx="13048488" cy="6172200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5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15416786" y="19072430"/>
            <a:ext cx="13048488" cy="3918816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Rectangle 62"/>
          <p:cNvSpPr/>
          <p:nvPr userDrawn="1"/>
        </p:nvSpPr>
        <p:spPr>
          <a:xfrm>
            <a:off x="15416786" y="23298912"/>
            <a:ext cx="1304848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24" name="Text Placeholder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5416786" y="22991239"/>
            <a:ext cx="13048488" cy="1253698"/>
          </a:xfrm>
          <a:prstGeom prst="rect">
            <a:avLst/>
          </a:prstGeom>
          <a:noFill/>
        </p:spPr>
        <p:txBody>
          <a:bodyPr lIns="365760" anchor="b">
            <a:noAutofit/>
          </a:bodyPr>
          <a:lstStyle>
            <a:lvl1pPr marL="0" indent="0">
              <a:spcBef>
                <a:spcPts val="0"/>
              </a:spcBef>
              <a:buNone/>
              <a:defRPr sz="6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4" name="Rectangle 63"/>
          <p:cNvSpPr/>
          <p:nvPr userDrawn="1"/>
        </p:nvSpPr>
        <p:spPr>
          <a:xfrm>
            <a:off x="29644850" y="6172200"/>
            <a:ext cx="1304848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25" name="Content Placeholder 17"/>
          <p:cNvSpPr>
            <a:spLocks noGrp="1"/>
          </p:cNvSpPr>
          <p:nvPr userDrawn="1">
            <p:ph sz="quarter" idx="30" hasCustomPrompt="1"/>
          </p:nvPr>
        </p:nvSpPr>
        <p:spPr>
          <a:xfrm>
            <a:off x="15416786" y="24216360"/>
            <a:ext cx="13048488" cy="7260336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29644850" y="5854272"/>
            <a:ext cx="13048488" cy="1260902"/>
          </a:xfrm>
          <a:prstGeom prst="rect">
            <a:avLst/>
          </a:prstGeom>
          <a:noFill/>
        </p:spPr>
        <p:txBody>
          <a:bodyPr lIns="365760" anchor="b">
            <a:noAutofit/>
          </a:bodyPr>
          <a:lstStyle>
            <a:lvl1pPr marL="0" indent="0">
              <a:spcBef>
                <a:spcPts val="0"/>
              </a:spcBef>
              <a:buNone/>
              <a:defRPr sz="6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 userDrawn="1">
            <p:ph sz="quarter" idx="32" hasCustomPrompt="1"/>
          </p:nvPr>
        </p:nvSpPr>
        <p:spPr>
          <a:xfrm>
            <a:off x="29644850" y="7086600"/>
            <a:ext cx="13048488" cy="7315200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 userDrawn="1">
            <p:ph sz="quarter" idx="33" hasCustomPrompt="1"/>
          </p:nvPr>
        </p:nvSpPr>
        <p:spPr>
          <a:xfrm>
            <a:off x="29644850" y="15251885"/>
            <a:ext cx="13048488" cy="7315200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65" name="Rectangle 64"/>
          <p:cNvSpPr/>
          <p:nvPr userDrawn="1"/>
        </p:nvSpPr>
        <p:spPr>
          <a:xfrm>
            <a:off x="29644850" y="23298912"/>
            <a:ext cx="13048488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29" name="Text Placeholder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29644850" y="22991239"/>
            <a:ext cx="13048488" cy="1253698"/>
          </a:xfrm>
          <a:prstGeom prst="rect">
            <a:avLst/>
          </a:prstGeom>
          <a:noFill/>
        </p:spPr>
        <p:txBody>
          <a:bodyPr lIns="365760" anchor="b">
            <a:noAutofit/>
          </a:bodyPr>
          <a:lstStyle>
            <a:lvl1pPr marL="0" indent="0">
              <a:spcBef>
                <a:spcPts val="0"/>
              </a:spcBef>
              <a:buNone/>
              <a:defRPr sz="6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 userDrawn="1">
            <p:ph sz="quarter" idx="35" hasCustomPrompt="1"/>
          </p:nvPr>
        </p:nvSpPr>
        <p:spPr>
          <a:xfrm>
            <a:off x="29644850" y="24216360"/>
            <a:ext cx="13048488" cy="7260336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8" name="Line 115"/>
          <p:cNvSpPr>
            <a:spLocks noChangeShapeType="1"/>
          </p:cNvSpPr>
          <p:nvPr/>
        </p:nvSpPr>
        <p:spPr bwMode="white">
          <a:xfrm>
            <a:off x="1143000" y="2330196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12"/>
          </a:p>
        </p:txBody>
      </p:sp>
      <p:sp>
        <p:nvSpPr>
          <p:cNvPr id="49" name="Rectangle 48"/>
          <p:cNvSpPr/>
          <p:nvPr userDrawn="1"/>
        </p:nvSpPr>
        <p:spPr>
          <a:xfrm>
            <a:off x="14927688" y="6172200"/>
            <a:ext cx="4572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50" name="Line 115"/>
          <p:cNvSpPr>
            <a:spLocks noChangeShapeType="1"/>
          </p:cNvSpPr>
          <p:nvPr userDrawn="1"/>
        </p:nvSpPr>
        <p:spPr bwMode="white">
          <a:xfrm>
            <a:off x="15387317" y="61722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12"/>
          </a:p>
        </p:txBody>
      </p:sp>
      <p:sp>
        <p:nvSpPr>
          <p:cNvPr id="51" name="Rectangle 50"/>
          <p:cNvSpPr/>
          <p:nvPr userDrawn="1"/>
        </p:nvSpPr>
        <p:spPr>
          <a:xfrm>
            <a:off x="29138880" y="6172200"/>
            <a:ext cx="4572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52" name="Line 115"/>
          <p:cNvSpPr>
            <a:spLocks noChangeShapeType="1"/>
          </p:cNvSpPr>
          <p:nvPr userDrawn="1"/>
        </p:nvSpPr>
        <p:spPr bwMode="white">
          <a:xfrm>
            <a:off x="29596080" y="61722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12"/>
          </a:p>
        </p:txBody>
      </p:sp>
      <p:sp>
        <p:nvSpPr>
          <p:cNvPr id="53" name="Rectangle 52"/>
          <p:cNvSpPr/>
          <p:nvPr userDrawn="1"/>
        </p:nvSpPr>
        <p:spPr>
          <a:xfrm>
            <a:off x="29141928" y="23298912"/>
            <a:ext cx="4572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54" name="Line 115"/>
          <p:cNvSpPr>
            <a:spLocks noChangeShapeType="1"/>
          </p:cNvSpPr>
          <p:nvPr userDrawn="1"/>
        </p:nvSpPr>
        <p:spPr bwMode="white">
          <a:xfrm>
            <a:off x="29596080" y="23298912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12"/>
          </a:p>
        </p:txBody>
      </p:sp>
      <p:sp>
        <p:nvSpPr>
          <p:cNvPr id="55" name="Rectangle 54"/>
          <p:cNvSpPr/>
          <p:nvPr userDrawn="1"/>
        </p:nvSpPr>
        <p:spPr>
          <a:xfrm>
            <a:off x="14932152" y="23298912"/>
            <a:ext cx="4572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/>
          </a:p>
        </p:txBody>
      </p:sp>
      <p:sp>
        <p:nvSpPr>
          <p:cNvPr id="56" name="Line 115"/>
          <p:cNvSpPr>
            <a:spLocks noChangeShapeType="1"/>
          </p:cNvSpPr>
          <p:nvPr userDrawn="1"/>
        </p:nvSpPr>
        <p:spPr bwMode="white">
          <a:xfrm>
            <a:off x="15389352" y="23298912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12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Line 115"/>
          <p:cNvSpPr>
            <a:spLocks noChangeShapeType="1"/>
          </p:cNvSpPr>
          <p:nvPr/>
        </p:nvSpPr>
        <p:spPr bwMode="white">
          <a:xfrm>
            <a:off x="1143000" y="61722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12"/>
          </a:p>
        </p:txBody>
      </p:sp>
      <p:sp>
        <p:nvSpPr>
          <p:cNvPr id="46" name="Line 115"/>
          <p:cNvSpPr>
            <a:spLocks noChangeShapeType="1"/>
          </p:cNvSpPr>
          <p:nvPr/>
        </p:nvSpPr>
        <p:spPr bwMode="white">
          <a:xfrm>
            <a:off x="1143000" y="1479804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12"/>
          </a:p>
        </p:txBody>
      </p:sp>
    </p:spTree>
    <p:extLst>
      <p:ext uri="{BB962C8B-B14F-4D97-AF65-F5344CB8AC3E}">
        <p14:creationId xmlns:p14="http://schemas.microsoft.com/office/powerpoint/2010/main" val="4212097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>
          <p15:clr>
            <a:srgbClr val="A4A3A4"/>
          </p15:clr>
        </p15:guide>
        <p15:guide id="2" pos="1848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6" y="30723840"/>
            <a:ext cx="43879771" cy="2194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0" y="30404717"/>
            <a:ext cx="43879771" cy="30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208" y="3642970"/>
            <a:ext cx="36210240" cy="1711756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8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208" y="21375014"/>
            <a:ext cx="36210240" cy="54864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1520" cap="all" spc="960" baseline="0">
                <a:solidFill>
                  <a:schemeClr val="tx2"/>
                </a:solidFill>
                <a:latin typeface="+mj-lt"/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347571" y="20848320"/>
            <a:ext cx="355518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56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0208" y="1375701"/>
            <a:ext cx="36210240" cy="69636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0208" y="8859523"/>
            <a:ext cx="17775936" cy="19312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84512" y="8859535"/>
            <a:ext cx="17775936" cy="19312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50208" y="1375701"/>
            <a:ext cx="36210240" cy="69636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208" y="8861049"/>
            <a:ext cx="17775936" cy="353415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9600" b="0" cap="all" baseline="0">
                <a:solidFill>
                  <a:schemeClr val="tx2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208" y="12395203"/>
            <a:ext cx="17775936" cy="15776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384512" y="8861049"/>
            <a:ext cx="17775936" cy="353415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9600" b="0" cap="all" baseline="0">
                <a:solidFill>
                  <a:schemeClr val="tx2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384512" y="12395203"/>
            <a:ext cx="17775936" cy="15776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2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9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6" y="30723840"/>
            <a:ext cx="43879771" cy="2194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0" y="30404717"/>
            <a:ext cx="43879771" cy="30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2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" y="0"/>
            <a:ext cx="14582846" cy="3291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544254" y="0"/>
            <a:ext cx="230429" cy="329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852923"/>
            <a:ext cx="11521440" cy="10972800"/>
          </a:xfrm>
        </p:spPr>
        <p:txBody>
          <a:bodyPr anchor="b">
            <a:normAutofit/>
          </a:bodyPr>
          <a:lstStyle>
            <a:lvl1pPr>
              <a:defRPr sz="1728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9140" y="3511296"/>
            <a:ext cx="24045086" cy="2523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4045184"/>
            <a:ext cx="11521440" cy="1621979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7200">
                <a:solidFill>
                  <a:srgbClr val="FFFFFF"/>
                </a:solidFill>
              </a:defRPr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846" y="31006975"/>
            <a:ext cx="9426638" cy="1752600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282160" y="31006975"/>
            <a:ext cx="16733520" cy="1752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7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23774400"/>
            <a:ext cx="43879771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" y="23592365"/>
            <a:ext cx="43879771" cy="30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208" y="24359616"/>
            <a:ext cx="36429696" cy="3950208"/>
          </a:xfrm>
        </p:spPr>
        <p:txBody>
          <a:bodyPr tIns="0" bIns="0" anchor="b">
            <a:noAutofit/>
          </a:bodyPr>
          <a:lstStyle>
            <a:lvl1pPr>
              <a:defRPr sz="1728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" y="0"/>
            <a:ext cx="43891147" cy="23592365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15360">
                <a:solidFill>
                  <a:schemeClr val="bg1"/>
                </a:solidFill>
              </a:defRPr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0203" y="28353715"/>
            <a:ext cx="36429696" cy="285292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2880"/>
              </a:spcAft>
              <a:buNone/>
              <a:defRPr sz="7200">
                <a:solidFill>
                  <a:srgbClr val="FFFFFF"/>
                </a:solidFill>
              </a:defRPr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30723840"/>
            <a:ext cx="43891205" cy="2194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30404715"/>
            <a:ext cx="43891205" cy="316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0208" y="1375701"/>
            <a:ext cx="36210240" cy="69636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205" y="8859523"/>
            <a:ext cx="36210245" cy="193121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0215" y="31006975"/>
            <a:ext cx="8900174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70270" y="31006975"/>
            <a:ext cx="17362094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41654" y="31006975"/>
            <a:ext cx="4723291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296715" y="8341656"/>
            <a:ext cx="3588105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80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</p:sldLayoutIdLst>
  <p:txStyles>
    <p:titleStyle>
      <a:lvl1pPr algn="l" defTabSz="4389120" rtl="0" eaLnBrk="1" latinLnBrk="0" hangingPunct="1">
        <a:lnSpc>
          <a:spcPct val="85000"/>
        </a:lnSpc>
        <a:spcBef>
          <a:spcPct val="0"/>
        </a:spcBef>
        <a:buNone/>
        <a:defRPr sz="23040" kern="1200" spc="-24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38912" indent="-438912" algn="l" defTabSz="4389120" rtl="0" eaLnBrk="1" latinLnBrk="0" hangingPunct="1">
        <a:lnSpc>
          <a:spcPct val="90000"/>
        </a:lnSpc>
        <a:spcBef>
          <a:spcPts val="5760"/>
        </a:spcBef>
        <a:spcAft>
          <a:spcPts val="96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9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843430" indent="-877824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86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721254" indent="-877824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599078" indent="-877824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476902" indent="-877824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280000" indent="-1097280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6240000" indent="-1097280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7200000" indent="-1097280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8160000" indent="-1097280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hyperlink" Target="https://toriwalker.com/uncategorized/2016/02/03/drawing-the-neighborhood/" TargetMode="External"/><Relationship Id="rId10" Type="http://schemas.openxmlformats.org/officeDocument/2006/relationships/diagramColors" Target="../diagrams/colors1.xml"/><Relationship Id="rId4" Type="http://schemas.openxmlformats.org/officeDocument/2006/relationships/hyperlink" Target="https://pxhere.com/en/photo/1283860" TargetMode="Externa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3159FBC-800E-4CDD-88FB-80B80E6BE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197048" y="24361636"/>
            <a:ext cx="11430000" cy="69246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22971" y="527414"/>
            <a:ext cx="33859668" cy="3639227"/>
          </a:xfrm>
        </p:spPr>
        <p:txBody>
          <a:bodyPr>
            <a:noAutofit/>
          </a:bodyPr>
          <a:lstStyle/>
          <a:p>
            <a:r>
              <a:rPr lang="en-US" sz="9600" b="1">
                <a:solidFill>
                  <a:schemeClr val="accent5"/>
                </a:solidFill>
              </a:rPr>
              <a:t>What is the source of my learning? </a:t>
            </a:r>
            <a:br>
              <a:rPr lang="en-US" sz="9600"/>
            </a:br>
            <a:r>
              <a:rPr lang="en-US" sz="9600"/>
              <a:t>Students’ Reflections on Preservice Teacher Diversity Education </a:t>
            </a:r>
            <a:br>
              <a:rPr lang="en-US" sz="9600"/>
            </a:br>
            <a:r>
              <a:rPr lang="en-US" sz="9600"/>
              <a:t>during the Pandemic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6"/>
          </p:nvPr>
        </p:nvSpPr>
        <p:spPr>
          <a:xfrm>
            <a:off x="6022971" y="4188971"/>
            <a:ext cx="35242714" cy="1103626"/>
          </a:xfrm>
        </p:spPr>
        <p:txBody>
          <a:bodyPr/>
          <a:lstStyle/>
          <a:p>
            <a:r>
              <a:rPr lang="en-US" sz="3840"/>
              <a:t>Ian Bitzes, Julia Bulick, and Rosemary McBride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0432" y="6169152"/>
            <a:ext cx="13044365" cy="1092326"/>
          </a:xfrm>
        </p:spPr>
        <p:txBody>
          <a:bodyPr vert="horz" lIns="219456" tIns="45720" rIns="219456" bIns="45720" rtlCol="0" anchor="b">
            <a:noAutofit/>
          </a:bodyPr>
          <a:lstStyle/>
          <a:p>
            <a:r>
              <a:rPr lang="en-US" sz="5400" b="1"/>
              <a:t>Introduction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1174553" y="7086602"/>
            <a:ext cx="13048488" cy="1745880"/>
          </a:xfrm>
        </p:spPr>
        <p:txBody>
          <a:bodyPr vert="horz" lIns="438912" tIns="438912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880"/>
              </a:spcBef>
              <a:buNone/>
            </a:pPr>
            <a:r>
              <a:rPr lang="en-US" sz="5280"/>
              <a:t>The world needs: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170434" y="14626416"/>
            <a:ext cx="13048488" cy="1146188"/>
          </a:xfrm>
        </p:spPr>
        <p:txBody>
          <a:bodyPr vert="horz" lIns="219456" tIns="45720" rIns="219456" bIns="45720" rtlCol="0" anchor="b">
            <a:noAutofit/>
          </a:bodyPr>
          <a:lstStyle/>
          <a:p>
            <a:r>
              <a:rPr lang="en-US" sz="5400" b="1"/>
              <a:t>COVID-19 Adapted Learning Spring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7D56C-9DA7-44AD-B33E-1D542B410F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0434" y="23137543"/>
            <a:ext cx="13048488" cy="1146188"/>
          </a:xfrm>
        </p:spPr>
        <p:txBody>
          <a:bodyPr vert="horz" lIns="219456" tIns="45720" rIns="219456" bIns="45720" rtlCol="0" anchor="b">
            <a:noAutofit/>
          </a:bodyPr>
          <a:lstStyle/>
          <a:p>
            <a:r>
              <a:rPr lang="en-US" sz="5400" b="1"/>
              <a:t>Learning in Multimodal Team Discussions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5416786" y="6169152"/>
            <a:ext cx="13048488" cy="1092326"/>
          </a:xfrm>
        </p:spPr>
        <p:txBody>
          <a:bodyPr vert="horz" lIns="219456" tIns="45720" rIns="219456" bIns="45720" rtlCol="0" anchor="b">
            <a:noAutofit/>
          </a:bodyPr>
          <a:lstStyle/>
          <a:p>
            <a:r>
              <a:rPr lang="en-US" sz="5400" b="1"/>
              <a:t>Becoming Culturally Relevant Teachers</a:t>
            </a:r>
          </a:p>
        </p:txBody>
      </p: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C2A68508-2B21-4004-97CA-C3F80CBC443E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/>
          <a:stretch>
            <a:fillRect/>
          </a:stretch>
        </p:blipFill>
        <p:spPr>
          <a:xfrm>
            <a:off x="15464330" y="7926718"/>
            <a:ext cx="12895437" cy="6476185"/>
          </a:xfrm>
        </p:spPr>
      </p:pic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4892C18A-A5CD-41DA-B5D6-5C35D167F8DF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3" y="1112373"/>
            <a:ext cx="4180223" cy="4180223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15633305" y="23144258"/>
            <a:ext cx="13048488" cy="1253698"/>
          </a:xfrm>
        </p:spPr>
        <p:txBody>
          <a:bodyPr vert="horz" lIns="219456" tIns="45720" rIns="219456" bIns="45720" rtlCol="0" anchor="b">
            <a:noAutofit/>
          </a:bodyPr>
          <a:lstStyle/>
          <a:p>
            <a:r>
              <a:rPr lang="en-US" sz="5400" b="1"/>
              <a:t>Results: Internal &amp; External Narratives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30"/>
          </p:nvPr>
        </p:nvSpPr>
        <p:spPr>
          <a:xfrm>
            <a:off x="29571319" y="24418997"/>
            <a:ext cx="13048488" cy="7088153"/>
          </a:xfrm>
        </p:spPr>
        <p:txBody>
          <a:bodyPr vert="horz" lIns="438912" tIns="438912" rIns="91440" bIns="438912" rtlCol="0"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5280"/>
              <a:t>Not students or teachers, “we are all learners.” Flattening the hierarchy.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5280"/>
              <a:t>Adding more empathy in teaching builds better learning communities.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5280"/>
              <a:t>We are emerging from COVID-19 learning year with the hope to push the boundaries of education to better our future classrooms globally.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29644850" y="6000576"/>
            <a:ext cx="13048488" cy="1260902"/>
          </a:xfrm>
        </p:spPr>
        <p:txBody>
          <a:bodyPr vert="horz" lIns="219456" tIns="45720" rIns="219456" bIns="45720" rtlCol="0" anchor="b">
            <a:noAutofit/>
          </a:bodyPr>
          <a:lstStyle/>
          <a:p>
            <a:r>
              <a:rPr lang="en-US" sz="5400" b="1"/>
              <a:t>Results: Creating Conscious Communities</a:t>
            </a:r>
            <a:endParaRPr lang="en-US" sz="5400" b="1">
              <a:cs typeface="Calibri Light"/>
            </a:endParaRP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C120713B-8D87-4EA9-BCDE-B03E7B3AA5AC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29925666" y="12182290"/>
            <a:ext cx="12339793" cy="6476186"/>
          </a:xfrm>
        </p:spPr>
        <p:txBody>
          <a:bodyPr>
            <a:normAutofit fontScale="92500" lnSpcReduction="20000"/>
          </a:bodyPr>
          <a:lstStyle/>
          <a:p>
            <a:r>
              <a:rPr lang="en-US" sz="4000"/>
              <a:t>How do we make critical conversations about race and diversity more open?</a:t>
            </a:r>
          </a:p>
          <a:p>
            <a:r>
              <a:rPr lang="en-US" sz="4000"/>
              <a:t>COVID-19 broke our ability to engage in communities outside our own.</a:t>
            </a:r>
          </a:p>
          <a:p>
            <a:r>
              <a:rPr lang="en-US" sz="4000"/>
              <a:t>Social media has made us fear commenting our beliefs and fear the critical because it is a form of criticizing.</a:t>
            </a:r>
          </a:p>
          <a:p>
            <a:r>
              <a:rPr lang="en-US" sz="4000"/>
              <a:t>We silence hard discussions because of fear and uncertainty about what to do about the other person’s response. No response is a response.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>
          <a:xfrm>
            <a:off x="29644850" y="23137543"/>
            <a:ext cx="13048488" cy="1054387"/>
          </a:xfrm>
        </p:spPr>
        <p:txBody>
          <a:bodyPr vert="horz" lIns="219456" tIns="45720" rIns="219456" bIns="45720" rtlCol="0" anchor="b">
            <a:noAutofit/>
          </a:bodyPr>
          <a:lstStyle/>
          <a:p>
            <a:r>
              <a:rPr lang="en-US" sz="5400" b="1"/>
              <a:t>Next Steps: A Student &amp; Teacher’s Perspective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10AAE94-4D34-49DB-8227-79EA317A0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929053"/>
              </p:ext>
            </p:extLst>
          </p:nvPr>
        </p:nvGraphicFramePr>
        <p:xfrm>
          <a:off x="1196337" y="8627711"/>
          <a:ext cx="13044365" cy="599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1BE9880-D2E7-460B-A473-D84571E298EC}"/>
              </a:ext>
            </a:extLst>
          </p:cNvPr>
          <p:cNvSpPr txBox="1"/>
          <p:nvPr/>
        </p:nvSpPr>
        <p:spPr>
          <a:xfrm>
            <a:off x="29994725" y="7541530"/>
            <a:ext cx="1233979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“I want to learn something and there's a person next to me and my phone in my hand, my first response is to ask the person before I asked the device, because yes, this could give me a guaranteed answer. Yeah, sure. But I can learn more from a person and their own perspective.”  </a:t>
            </a:r>
          </a:p>
          <a:p>
            <a:endParaRPr lang="en-US" sz="2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882856-3513-4709-B34C-DE39AB002028}"/>
              </a:ext>
            </a:extLst>
          </p:cNvPr>
          <p:cNvSpPr txBox="1"/>
          <p:nvPr/>
        </p:nvSpPr>
        <p:spPr>
          <a:xfrm>
            <a:off x="15487124" y="14636438"/>
            <a:ext cx="12895436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 think of it like building worldwide citizens and worldwide students who have a broader view of things that happen outside of their hometown and outside of Wyoming.”</a:t>
            </a:r>
            <a:endParaRPr lang="en-US" sz="2800" i="1"/>
          </a:p>
        </p:txBody>
      </p:sp>
      <p:pic>
        <p:nvPicPr>
          <p:cNvPr id="25" name="Content Placeholder 24" descr="Hands holding each other's wrists and interlinked to form a circle">
            <a:extLst>
              <a:ext uri="{FF2B5EF4-FFF2-40B4-BE49-F238E27FC236}">
                <a16:creationId xmlns:a16="http://schemas.microsoft.com/office/drawing/2014/main" id="{BE7BBA44-1905-45A9-B275-9AB55BC42569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421" y="16233506"/>
            <a:ext cx="10432255" cy="6954837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71E6DF-0F23-43C0-85DF-06997F68AD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7438" y="16077317"/>
            <a:ext cx="10888482" cy="6896448"/>
          </a:xfrm>
          <a:prstGeom prst="rect">
            <a:avLst/>
          </a:prstGeom>
        </p:spPr>
      </p:pic>
      <p:graphicFrame>
        <p:nvGraphicFramePr>
          <p:cNvPr id="24" name="Table 25">
            <a:extLst>
              <a:ext uri="{FF2B5EF4-FFF2-40B4-BE49-F238E27FC236}">
                <a16:creationId xmlns:a16="http://schemas.microsoft.com/office/drawing/2014/main" id="{3B2EB716-CC0D-4F69-9408-BAD898CB93C5}"/>
              </a:ext>
            </a:extLst>
          </p:cNvPr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839122634"/>
              </p:ext>
            </p:extLst>
          </p:nvPr>
        </p:nvGraphicFramePr>
        <p:xfrm>
          <a:off x="1237555" y="24191930"/>
          <a:ext cx="12961928" cy="73152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90774">
                  <a:extLst>
                    <a:ext uri="{9D8B030D-6E8A-4147-A177-3AD203B41FA5}">
                      <a16:colId xmlns:a16="http://schemas.microsoft.com/office/drawing/2014/main" val="563996440"/>
                    </a:ext>
                  </a:extLst>
                </a:gridCol>
                <a:gridCol w="4266198">
                  <a:extLst>
                    <a:ext uri="{9D8B030D-6E8A-4147-A177-3AD203B41FA5}">
                      <a16:colId xmlns:a16="http://schemas.microsoft.com/office/drawing/2014/main" val="1530075657"/>
                    </a:ext>
                  </a:extLst>
                </a:gridCol>
                <a:gridCol w="3264474">
                  <a:extLst>
                    <a:ext uri="{9D8B030D-6E8A-4147-A177-3AD203B41FA5}">
                      <a16:colId xmlns:a16="http://schemas.microsoft.com/office/drawing/2014/main" val="1159706074"/>
                    </a:ext>
                  </a:extLst>
                </a:gridCol>
                <a:gridCol w="3240482">
                  <a:extLst>
                    <a:ext uri="{9D8B030D-6E8A-4147-A177-3AD203B41FA5}">
                      <a16:colId xmlns:a16="http://schemas.microsoft.com/office/drawing/2014/main" val="1123979799"/>
                    </a:ext>
                  </a:extLst>
                </a:gridCol>
              </a:tblGrid>
              <a:tr h="1355794">
                <a:tc>
                  <a:txBody>
                    <a:bodyPr/>
                    <a:lstStyle/>
                    <a:p>
                      <a:pPr algn="ctr"/>
                      <a:endParaRPr lang="en-US" sz="8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Multimodal team discussions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Typical asynchronous discussions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Both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452393"/>
                  </a:ext>
                </a:extLst>
              </a:tr>
              <a:tr h="674962">
                <a:tc rowSpan="7">
                  <a:txBody>
                    <a:bodyPr/>
                    <a:lstStyle/>
                    <a:p>
                      <a:r>
                        <a:rPr lang="en-US" sz="360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Build relationships in small group throughout semester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800"/>
                        <a:t>May take on multiple purposes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Sourcing info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Verifying content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Engaging in debate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/>
                        <a:t>Learning from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569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800"/>
                        <a:t>Reading student-created content and building empathy &amp; understanding implicit biases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39072"/>
                  </a:ext>
                </a:extLst>
              </a:tr>
              <a:tr h="809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800"/>
                        <a:t>Embedded within the content in the modules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766396"/>
                  </a:ext>
                </a:extLst>
              </a:tr>
              <a:tr h="90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800"/>
                        <a:t>Complete thread of course learning around topic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33827"/>
                  </a:ext>
                </a:extLst>
              </a:tr>
              <a:tr h="158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800" b="1"/>
                        <a:t>Interdependent work product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Student create team- assigned multimodal summaries of primary texts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One student in 5 summarized group themes for the week and shared with the class</a:t>
                      </a:r>
                      <a:endParaRPr lang="en-US" sz="80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496466"/>
                  </a:ext>
                </a:extLst>
              </a:tr>
              <a:tr h="4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/>
                        <a:t>Build community in the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37207"/>
                  </a:ext>
                </a:extLst>
              </a:tr>
              <a:tr h="1060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Adds student voice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198289"/>
                  </a:ext>
                </a:extLst>
              </a:tr>
              <a:tr h="674962">
                <a:tc rowSpan="3">
                  <a:txBody>
                    <a:bodyPr/>
                    <a:lstStyle/>
                    <a:p>
                      <a:r>
                        <a:rPr lang="en-US" sz="3600"/>
                        <a:t>Cons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800"/>
                        <a:t>Success of the interdependent work product requires everyone in the group participating fully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800"/>
                        <a:t>Scope of posts can be too long to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ighlight>
                            <a:srgbClr val="FFFF00"/>
                          </a:highlight>
                        </a:rPr>
                        <a:t>Missing authentic relationship with peers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0078"/>
                  </a:ext>
                </a:extLst>
              </a:tr>
              <a:tr h="968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highlight>
                            <a:srgbClr val="FFFF00"/>
                          </a:highlight>
                        </a:rPr>
                        <a:t>Students need to choose critically engage in the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47539"/>
                  </a:ext>
                </a:extLst>
              </a:tr>
              <a:tr h="968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ighlight>
                            <a:srgbClr val="FFFF00"/>
                          </a:highlight>
                        </a:rPr>
                        <a:t>Not a substitute for real conversation and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883704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31E8A300-347C-4F7F-9B44-E84D768491D1}"/>
              </a:ext>
            </a:extLst>
          </p:cNvPr>
          <p:cNvSpPr txBox="1"/>
          <p:nvPr/>
        </p:nvSpPr>
        <p:spPr>
          <a:xfrm>
            <a:off x="16146356" y="7676067"/>
            <a:ext cx="1123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Dr. Gloria Ladson Billings’ Three Pillars of Culturally Relevant Teaching (1994)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114FE0-0AF6-43E2-84D1-6B7DFA962D67}"/>
              </a:ext>
            </a:extLst>
          </p:cNvPr>
          <p:cNvSpPr txBox="1"/>
          <p:nvPr/>
        </p:nvSpPr>
        <p:spPr>
          <a:xfrm>
            <a:off x="17265909" y="21629496"/>
            <a:ext cx="978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  <a:highlight>
                  <a:srgbClr val="000000"/>
                </a:highlight>
                <a:latin typeface="+mj-lt"/>
              </a:rPr>
              <a:t>“We can’t make students aware of painful truths and just move on. We need to help turn their awareness into power.” – Khalilah Brann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49096E-578F-4E5A-BD65-D3BFE06A6303}"/>
              </a:ext>
            </a:extLst>
          </p:cNvPr>
          <p:cNvSpPr txBox="1"/>
          <p:nvPr/>
        </p:nvSpPr>
        <p:spPr>
          <a:xfrm>
            <a:off x="23738029" y="24989656"/>
            <a:ext cx="44163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/>
          </a:p>
          <a:p>
            <a:r>
              <a:rPr lang="en-US" sz="3200"/>
              <a:t>“It’s harder to be empathetic to things you don’t have  a relationship to…” </a:t>
            </a:r>
          </a:p>
        </p:txBody>
      </p: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E591EEFE-F860-42EA-B636-02BC8E53CD4E}"/>
              </a:ext>
            </a:extLst>
          </p:cNvPr>
          <p:cNvSpPr/>
          <p:nvPr/>
        </p:nvSpPr>
        <p:spPr>
          <a:xfrm>
            <a:off x="16941421" y="24441062"/>
            <a:ext cx="3518533" cy="28487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Desire to form more authentic relationships</a:t>
            </a: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77B6FAE7-D0BB-4C76-BEE5-AA4070302D0E}"/>
              </a:ext>
            </a:extLst>
          </p:cNvPr>
          <p:cNvSpPr/>
          <p:nvPr/>
        </p:nvSpPr>
        <p:spPr>
          <a:xfrm>
            <a:off x="15754662" y="27963073"/>
            <a:ext cx="3518532" cy="191687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“My learning is a product of my own narrative, but reading other’s perspective helps me build empathy?”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7713770-21CE-40E1-A6C1-96CCA1146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29828728" y="18871909"/>
            <a:ext cx="12864610" cy="426563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D6F0E54-BF7E-4B26-B6ED-B6E792DAFEB8}"/>
              </a:ext>
            </a:extLst>
          </p:cNvPr>
          <p:cNvSpPr txBox="1"/>
          <p:nvPr/>
        </p:nvSpPr>
        <p:spPr>
          <a:xfrm>
            <a:off x="30607710" y="10128998"/>
            <a:ext cx="10657975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1"/>
                </a:solidFill>
              </a:rPr>
              <a:t>More Work to be Done to Create Sociopolitical Consciousness</a:t>
            </a:r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432724"/>
      </a:accent1>
      <a:accent2>
        <a:srgbClr val="FBC323"/>
      </a:accent2>
      <a:accent3>
        <a:srgbClr val="A77B24"/>
      </a:accent3>
      <a:accent4>
        <a:srgbClr val="432724"/>
      </a:accent4>
      <a:accent5>
        <a:srgbClr val="7E5924"/>
      </a:accent5>
      <a:accent6>
        <a:srgbClr val="000000"/>
      </a:accent6>
      <a:hlink>
        <a:srgbClr val="CC9C24"/>
      </a:hlink>
      <a:folHlink>
        <a:srgbClr val="FCD42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Medical Poster B">
      <a:dk1>
        <a:sysClr val="windowText" lastClr="000000"/>
      </a:dk1>
      <a:lt1>
        <a:sysClr val="window" lastClr="FFFFFF"/>
      </a:lt1>
      <a:dk2>
        <a:srgbClr val="256693"/>
      </a:dk2>
      <a:lt2>
        <a:srgbClr val="D2EAFA"/>
      </a:lt2>
      <a:accent1>
        <a:srgbClr val="2F82BB"/>
      </a:accent1>
      <a:accent2>
        <a:srgbClr val="C9C64E"/>
      </a:accent2>
      <a:accent3>
        <a:srgbClr val="A5AB81"/>
      </a:accent3>
      <a:accent4>
        <a:srgbClr val="D8B25C"/>
      </a:accent4>
      <a:accent5>
        <a:srgbClr val="689CC0"/>
      </a:accent5>
      <a:accent6>
        <a:srgbClr val="968C8C"/>
      </a:accent6>
      <a:hlink>
        <a:srgbClr val="2F82BB"/>
      </a:hlink>
      <a:folHlink>
        <a:srgbClr val="808080"/>
      </a:folHlink>
    </a:clrScheme>
    <a:fontScheme name="Impact-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 Poster B">
      <a:dk1>
        <a:sysClr val="windowText" lastClr="000000"/>
      </a:dk1>
      <a:lt1>
        <a:sysClr val="window" lastClr="FFFFFF"/>
      </a:lt1>
      <a:dk2>
        <a:srgbClr val="256693"/>
      </a:dk2>
      <a:lt2>
        <a:srgbClr val="D2EAFA"/>
      </a:lt2>
      <a:accent1>
        <a:srgbClr val="2F82BB"/>
      </a:accent1>
      <a:accent2>
        <a:srgbClr val="C9C64E"/>
      </a:accent2>
      <a:accent3>
        <a:srgbClr val="A5AB81"/>
      </a:accent3>
      <a:accent4>
        <a:srgbClr val="D8B25C"/>
      </a:accent4>
      <a:accent5>
        <a:srgbClr val="689CC0"/>
      </a:accent5>
      <a:accent6>
        <a:srgbClr val="968C8C"/>
      </a:accent6>
      <a:hlink>
        <a:srgbClr val="2F82BB"/>
      </a:hlink>
      <a:folHlink>
        <a:srgbClr val="808080"/>
      </a:folHlink>
    </a:clrScheme>
    <a:fontScheme name="Impact-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506D922F22114B8A146EFFB8201CC1" ma:contentTypeVersion="12" ma:contentTypeDescription="Create a new document." ma:contentTypeScope="" ma:versionID="0044ff0cd1ce17726d928795c4ce9f7e">
  <xsd:schema xmlns:xsd="http://www.w3.org/2001/XMLSchema" xmlns:xs="http://www.w3.org/2001/XMLSchema" xmlns:p="http://schemas.microsoft.com/office/2006/metadata/properties" xmlns:ns3="d62a51ac-cfe2-459d-94ce-c90859b257e0" xmlns:ns4="9345e343-31be-4752-9ca1-efcc5d36e063" targetNamespace="http://schemas.microsoft.com/office/2006/metadata/properties" ma:root="true" ma:fieldsID="93f535f2ff8994939a1757c349237058" ns3:_="" ns4:_="">
    <xsd:import namespace="d62a51ac-cfe2-459d-94ce-c90859b257e0"/>
    <xsd:import namespace="9345e343-31be-4752-9ca1-efcc5d36e0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a51ac-cfe2-459d-94ce-c90859b25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e343-31be-4752-9ca1-efcc5d36e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3F3875-7A7F-481F-975A-FD11B1B30A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271D13-D20F-4697-97AA-66DC15DE63FD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d62a51ac-cfe2-459d-94ce-c90859b257e0"/>
    <ds:schemaRef ds:uri="http://schemas.openxmlformats.org/package/2006/metadata/core-properties"/>
    <ds:schemaRef ds:uri="9345e343-31be-4752-9ca1-efcc5d36e06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86723B-15BE-4B02-A914-265DC0442E25}">
  <ds:schemaRefs>
    <ds:schemaRef ds:uri="9345e343-31be-4752-9ca1-efcc5d36e063"/>
    <ds:schemaRef ds:uri="d62a51ac-cfe2-459d-94ce-c90859b257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518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Retrospect</vt:lpstr>
      <vt:lpstr>What is the source of my learning?  Students’ Reflections on Preservice Teacher Diversity Education  during the Pandemic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the source of my learning?</dc:title>
  <dc:creator>McBride, Rosemary</dc:creator>
  <cp:lastModifiedBy>Rosemary T McBride</cp:lastModifiedBy>
  <cp:revision>1</cp:revision>
  <cp:lastPrinted>2021-09-15T20:27:30Z</cp:lastPrinted>
  <dcterms:created xsi:type="dcterms:W3CDTF">2021-04-26T20:02:01Z</dcterms:created>
  <dcterms:modified xsi:type="dcterms:W3CDTF">2021-09-15T20:28:15Z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0x01010035506D922F22114B8A146EFFB8201CC1</vt:lpwstr>
  </property>
</Properties>
</file>