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0"/>
  </p:notesMasterIdLst>
  <p:sldIdLst>
    <p:sldId id="256" r:id="rId2"/>
    <p:sldId id="266" r:id="rId3"/>
    <p:sldId id="267" r:id="rId4"/>
    <p:sldId id="257" r:id="rId5"/>
    <p:sldId id="269" r:id="rId6"/>
    <p:sldId id="258" r:id="rId7"/>
    <p:sldId id="259" r:id="rId8"/>
    <p:sldId id="268" r:id="rId9"/>
    <p:sldId id="272" r:id="rId10"/>
    <p:sldId id="261" r:id="rId11"/>
    <p:sldId id="265" r:id="rId12"/>
    <p:sldId id="273" r:id="rId13"/>
    <p:sldId id="262" r:id="rId14"/>
    <p:sldId id="263" r:id="rId15"/>
    <p:sldId id="264" r:id="rId16"/>
    <p:sldId id="274"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82526"/>
  </p:normalViewPr>
  <p:slideViewPr>
    <p:cSldViewPr snapToGrid="0">
      <p:cViewPr varScale="1">
        <p:scale>
          <a:sx n="93" d="100"/>
          <a:sy n="93" d="100"/>
        </p:scale>
        <p:origin x="13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C5DD1-2541-614F-9A5E-911B14C726D3}"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D40031B1-C67F-3742-9198-ED44AE1AEC48}">
      <dgm:prSet/>
      <dgm:spPr/>
      <dgm:t>
        <a:bodyPr/>
        <a:lstStyle/>
        <a:p>
          <a:r>
            <a:rPr lang="en-US" dirty="0"/>
            <a:t>Create: Define Student Learning Objectives</a:t>
          </a:r>
        </a:p>
      </dgm:t>
    </dgm:pt>
    <dgm:pt modelId="{CD76EA3C-47E3-B443-A2BC-75F59DCBC2AE}" type="parTrans" cxnId="{B131F316-1207-024C-AB3A-5017E4161B3C}">
      <dgm:prSet/>
      <dgm:spPr/>
      <dgm:t>
        <a:bodyPr/>
        <a:lstStyle/>
        <a:p>
          <a:endParaRPr lang="en-US"/>
        </a:p>
      </dgm:t>
    </dgm:pt>
    <dgm:pt modelId="{91F6C5D3-DA70-6A4B-923F-44FB35C00C48}" type="sibTrans" cxnId="{B131F316-1207-024C-AB3A-5017E4161B3C}">
      <dgm:prSet/>
      <dgm:spPr/>
      <dgm:t>
        <a:bodyPr/>
        <a:lstStyle/>
        <a:p>
          <a:endParaRPr lang="en-US"/>
        </a:p>
      </dgm:t>
    </dgm:pt>
    <dgm:pt modelId="{F3BB19C0-8809-0C4F-8D46-CD0FDAF92AA5}">
      <dgm:prSet/>
      <dgm:spPr/>
      <dgm:t>
        <a:bodyPr/>
        <a:lstStyle/>
        <a:p>
          <a:r>
            <a:rPr lang="en-US" dirty="0"/>
            <a:t>Plan: Establish a Plan</a:t>
          </a:r>
        </a:p>
      </dgm:t>
    </dgm:pt>
    <dgm:pt modelId="{7EA8B831-8454-9F45-8C4B-5482A5A9A33D}" type="parTrans" cxnId="{EFB8E07A-A7FA-4A48-B562-CEC05AFEACB1}">
      <dgm:prSet/>
      <dgm:spPr/>
      <dgm:t>
        <a:bodyPr/>
        <a:lstStyle/>
        <a:p>
          <a:endParaRPr lang="en-US"/>
        </a:p>
      </dgm:t>
    </dgm:pt>
    <dgm:pt modelId="{9B3F906E-52EB-C443-AF00-81C3626018D9}" type="sibTrans" cxnId="{EFB8E07A-A7FA-4A48-B562-CEC05AFEACB1}">
      <dgm:prSet/>
      <dgm:spPr/>
      <dgm:t>
        <a:bodyPr/>
        <a:lstStyle/>
        <a:p>
          <a:endParaRPr lang="en-US"/>
        </a:p>
      </dgm:t>
    </dgm:pt>
    <dgm:pt modelId="{642A6AC1-67EF-C643-9B5C-EA6E48E53321}">
      <dgm:prSet/>
      <dgm:spPr/>
      <dgm:t>
        <a:bodyPr/>
        <a:lstStyle/>
        <a:p>
          <a:r>
            <a:rPr lang="en-US" dirty="0"/>
            <a:t>Measure: Collect Data</a:t>
          </a:r>
        </a:p>
      </dgm:t>
    </dgm:pt>
    <dgm:pt modelId="{15066909-54B0-C94D-98A0-D489CF2734ED}" type="parTrans" cxnId="{531B2A83-37FB-2A46-B2A7-61F4217EDEFE}">
      <dgm:prSet/>
      <dgm:spPr/>
      <dgm:t>
        <a:bodyPr/>
        <a:lstStyle/>
        <a:p>
          <a:endParaRPr lang="en-US"/>
        </a:p>
      </dgm:t>
    </dgm:pt>
    <dgm:pt modelId="{26EB759C-6A1F-5147-B1CF-25A2600ADBF1}" type="sibTrans" cxnId="{531B2A83-37FB-2A46-B2A7-61F4217EDEFE}">
      <dgm:prSet/>
      <dgm:spPr/>
      <dgm:t>
        <a:bodyPr/>
        <a:lstStyle/>
        <a:p>
          <a:endParaRPr lang="en-US"/>
        </a:p>
      </dgm:t>
    </dgm:pt>
    <dgm:pt modelId="{66A93DA0-C7D8-8B40-8F71-D65953090FFF}">
      <dgm:prSet/>
      <dgm:spPr/>
      <dgm:t>
        <a:bodyPr/>
        <a:lstStyle/>
        <a:p>
          <a:r>
            <a:rPr lang="en-US" dirty="0"/>
            <a:t>Analyze: Conclusions from findings</a:t>
          </a:r>
        </a:p>
      </dgm:t>
    </dgm:pt>
    <dgm:pt modelId="{4432E000-D2EA-8643-955A-BF1291C1A9AB}" type="parTrans" cxnId="{2C19CAD6-A55C-A645-8982-9FDD8CA73F56}">
      <dgm:prSet/>
      <dgm:spPr/>
      <dgm:t>
        <a:bodyPr/>
        <a:lstStyle/>
        <a:p>
          <a:endParaRPr lang="en-US"/>
        </a:p>
      </dgm:t>
    </dgm:pt>
    <dgm:pt modelId="{938C8E19-AA60-A94D-A248-B7C312619524}" type="sibTrans" cxnId="{2C19CAD6-A55C-A645-8982-9FDD8CA73F56}">
      <dgm:prSet/>
      <dgm:spPr/>
      <dgm:t>
        <a:bodyPr/>
        <a:lstStyle/>
        <a:p>
          <a:endParaRPr lang="en-US"/>
        </a:p>
      </dgm:t>
    </dgm:pt>
    <dgm:pt modelId="{51DD2F60-A337-5643-8C05-D1675C3C7F0D}">
      <dgm:prSet/>
      <dgm:spPr/>
      <dgm:t>
        <a:bodyPr/>
        <a:lstStyle/>
        <a:p>
          <a:r>
            <a:rPr lang="en-US" dirty="0"/>
            <a:t>Apply: Identify and Implement Changes</a:t>
          </a:r>
        </a:p>
      </dgm:t>
    </dgm:pt>
    <dgm:pt modelId="{A532A1CC-7D93-854E-B7C7-CFF2E30C1462}" type="parTrans" cxnId="{C13D0663-29BE-F441-A1DB-79D616163534}">
      <dgm:prSet/>
      <dgm:spPr/>
      <dgm:t>
        <a:bodyPr/>
        <a:lstStyle/>
        <a:p>
          <a:endParaRPr lang="en-US"/>
        </a:p>
      </dgm:t>
    </dgm:pt>
    <dgm:pt modelId="{FCD2E952-4FFE-AB44-BCC4-1474C7D9F430}" type="sibTrans" cxnId="{C13D0663-29BE-F441-A1DB-79D616163534}">
      <dgm:prSet/>
      <dgm:spPr/>
      <dgm:t>
        <a:bodyPr/>
        <a:lstStyle/>
        <a:p>
          <a:endParaRPr lang="en-US"/>
        </a:p>
      </dgm:t>
    </dgm:pt>
    <dgm:pt modelId="{65C53736-82A0-FA48-A4E9-64D13AD9728C}" type="pres">
      <dgm:prSet presAssocID="{B0BC5DD1-2541-614F-9A5E-911B14C726D3}" presName="cycle" presStyleCnt="0">
        <dgm:presLayoutVars>
          <dgm:dir/>
          <dgm:resizeHandles val="exact"/>
        </dgm:presLayoutVars>
      </dgm:prSet>
      <dgm:spPr/>
    </dgm:pt>
    <dgm:pt modelId="{D8A07372-3F26-6B40-BC3A-3EDCB999D0DE}" type="pres">
      <dgm:prSet presAssocID="{D40031B1-C67F-3742-9198-ED44AE1AEC48}" presName="node" presStyleLbl="node1" presStyleIdx="0" presStyleCnt="5">
        <dgm:presLayoutVars>
          <dgm:bulletEnabled val="1"/>
        </dgm:presLayoutVars>
      </dgm:prSet>
      <dgm:spPr/>
    </dgm:pt>
    <dgm:pt modelId="{2D5CC042-AD54-6A4C-8384-60D8CD05AC36}" type="pres">
      <dgm:prSet presAssocID="{91F6C5D3-DA70-6A4B-923F-44FB35C00C48}" presName="sibTrans" presStyleLbl="sibTrans2D1" presStyleIdx="0" presStyleCnt="5"/>
      <dgm:spPr/>
    </dgm:pt>
    <dgm:pt modelId="{C108529D-E226-8A49-879A-F9F5909D95BC}" type="pres">
      <dgm:prSet presAssocID="{91F6C5D3-DA70-6A4B-923F-44FB35C00C48}" presName="connectorText" presStyleLbl="sibTrans2D1" presStyleIdx="0" presStyleCnt="5"/>
      <dgm:spPr/>
    </dgm:pt>
    <dgm:pt modelId="{1E08F842-4688-8B4C-92F5-AB38E332C90D}" type="pres">
      <dgm:prSet presAssocID="{F3BB19C0-8809-0C4F-8D46-CD0FDAF92AA5}" presName="node" presStyleLbl="node1" presStyleIdx="1" presStyleCnt="5" custRadScaleRad="212754" custRadScaleInc="26037">
        <dgm:presLayoutVars>
          <dgm:bulletEnabled val="1"/>
        </dgm:presLayoutVars>
      </dgm:prSet>
      <dgm:spPr/>
    </dgm:pt>
    <dgm:pt modelId="{5D5CC3ED-F620-1241-A328-8B9E6C591228}" type="pres">
      <dgm:prSet presAssocID="{9B3F906E-52EB-C443-AF00-81C3626018D9}" presName="sibTrans" presStyleLbl="sibTrans2D1" presStyleIdx="1" presStyleCnt="5"/>
      <dgm:spPr/>
    </dgm:pt>
    <dgm:pt modelId="{CE50496E-FCCA-A84A-9463-E0650FF585FE}" type="pres">
      <dgm:prSet presAssocID="{9B3F906E-52EB-C443-AF00-81C3626018D9}" presName="connectorText" presStyleLbl="sibTrans2D1" presStyleIdx="1" presStyleCnt="5"/>
      <dgm:spPr/>
    </dgm:pt>
    <dgm:pt modelId="{12A35FE2-318E-DB48-9332-24DD4724576E}" type="pres">
      <dgm:prSet presAssocID="{642A6AC1-67EF-C643-9B5C-EA6E48E53321}" presName="node" presStyleLbl="node1" presStyleIdx="2" presStyleCnt="5" custRadScaleRad="108249" custRadScaleInc="-15658">
        <dgm:presLayoutVars>
          <dgm:bulletEnabled val="1"/>
        </dgm:presLayoutVars>
      </dgm:prSet>
      <dgm:spPr/>
    </dgm:pt>
    <dgm:pt modelId="{1B2C7527-3DFE-C040-95BD-2211C62AD04F}" type="pres">
      <dgm:prSet presAssocID="{26EB759C-6A1F-5147-B1CF-25A2600ADBF1}" presName="sibTrans" presStyleLbl="sibTrans2D1" presStyleIdx="2" presStyleCnt="5"/>
      <dgm:spPr/>
    </dgm:pt>
    <dgm:pt modelId="{595A3E8A-1114-234A-9F2E-C8FC5AF18CA8}" type="pres">
      <dgm:prSet presAssocID="{26EB759C-6A1F-5147-B1CF-25A2600ADBF1}" presName="connectorText" presStyleLbl="sibTrans2D1" presStyleIdx="2" presStyleCnt="5"/>
      <dgm:spPr/>
    </dgm:pt>
    <dgm:pt modelId="{5D4CC5D9-A07F-E24F-8830-ECBF5C33086D}" type="pres">
      <dgm:prSet presAssocID="{66A93DA0-C7D8-8B40-8F71-D65953090FFF}" presName="node" presStyleLbl="node1" presStyleIdx="3" presStyleCnt="5" custRadScaleRad="118864" custRadScaleInc="30854">
        <dgm:presLayoutVars>
          <dgm:bulletEnabled val="1"/>
        </dgm:presLayoutVars>
      </dgm:prSet>
      <dgm:spPr/>
    </dgm:pt>
    <dgm:pt modelId="{B4D566D5-10F3-8D49-B172-3CA4FBFE591D}" type="pres">
      <dgm:prSet presAssocID="{938C8E19-AA60-A94D-A248-B7C312619524}" presName="sibTrans" presStyleLbl="sibTrans2D1" presStyleIdx="3" presStyleCnt="5"/>
      <dgm:spPr/>
    </dgm:pt>
    <dgm:pt modelId="{F288D9D9-0FB0-0C4F-B082-20DBBF09346E}" type="pres">
      <dgm:prSet presAssocID="{938C8E19-AA60-A94D-A248-B7C312619524}" presName="connectorText" presStyleLbl="sibTrans2D1" presStyleIdx="3" presStyleCnt="5"/>
      <dgm:spPr/>
    </dgm:pt>
    <dgm:pt modelId="{D256E1B9-0383-8D4B-BF68-4F42563DDFA8}" type="pres">
      <dgm:prSet presAssocID="{51DD2F60-A337-5643-8C05-D1675C3C7F0D}" presName="node" presStyleLbl="node1" presStyleIdx="4" presStyleCnt="5" custRadScaleRad="233497" custRadScaleInc="-29570">
        <dgm:presLayoutVars>
          <dgm:bulletEnabled val="1"/>
        </dgm:presLayoutVars>
      </dgm:prSet>
      <dgm:spPr/>
    </dgm:pt>
    <dgm:pt modelId="{045061A5-1B4B-CD4E-956E-1C2A06D7B4CF}" type="pres">
      <dgm:prSet presAssocID="{FCD2E952-4FFE-AB44-BCC4-1474C7D9F430}" presName="sibTrans" presStyleLbl="sibTrans2D1" presStyleIdx="4" presStyleCnt="5"/>
      <dgm:spPr/>
    </dgm:pt>
    <dgm:pt modelId="{09318274-F770-5747-B432-8B86C4F64DA1}" type="pres">
      <dgm:prSet presAssocID="{FCD2E952-4FFE-AB44-BCC4-1474C7D9F430}" presName="connectorText" presStyleLbl="sibTrans2D1" presStyleIdx="4" presStyleCnt="5"/>
      <dgm:spPr/>
    </dgm:pt>
  </dgm:ptLst>
  <dgm:cxnLst>
    <dgm:cxn modelId="{35CCD609-E738-9041-B97E-39F7184A7C56}" type="presOf" srcId="{FCD2E952-4FFE-AB44-BCC4-1474C7D9F430}" destId="{09318274-F770-5747-B432-8B86C4F64DA1}" srcOrd="1" destOrd="0" presId="urn:microsoft.com/office/officeart/2005/8/layout/cycle2"/>
    <dgm:cxn modelId="{B131F316-1207-024C-AB3A-5017E4161B3C}" srcId="{B0BC5DD1-2541-614F-9A5E-911B14C726D3}" destId="{D40031B1-C67F-3742-9198-ED44AE1AEC48}" srcOrd="0" destOrd="0" parTransId="{CD76EA3C-47E3-B443-A2BC-75F59DCBC2AE}" sibTransId="{91F6C5D3-DA70-6A4B-923F-44FB35C00C48}"/>
    <dgm:cxn modelId="{C18AC21A-AE4E-8545-B4DC-CA2C7C588D88}" type="presOf" srcId="{938C8E19-AA60-A94D-A248-B7C312619524}" destId="{B4D566D5-10F3-8D49-B172-3CA4FBFE591D}" srcOrd="0" destOrd="0" presId="urn:microsoft.com/office/officeart/2005/8/layout/cycle2"/>
    <dgm:cxn modelId="{54BD8B1F-6057-A842-9272-8A706D3C43F1}" type="presOf" srcId="{26EB759C-6A1F-5147-B1CF-25A2600ADBF1}" destId="{1B2C7527-3DFE-C040-95BD-2211C62AD04F}" srcOrd="0" destOrd="0" presId="urn:microsoft.com/office/officeart/2005/8/layout/cycle2"/>
    <dgm:cxn modelId="{76BD3742-B5D7-A74A-9F0A-A94E6FFBF4D7}" type="presOf" srcId="{26EB759C-6A1F-5147-B1CF-25A2600ADBF1}" destId="{595A3E8A-1114-234A-9F2E-C8FC5AF18CA8}" srcOrd="1" destOrd="0" presId="urn:microsoft.com/office/officeart/2005/8/layout/cycle2"/>
    <dgm:cxn modelId="{82DFAC4B-8B3C-4B4C-B754-D13CB043DB45}" type="presOf" srcId="{91F6C5D3-DA70-6A4B-923F-44FB35C00C48}" destId="{2D5CC042-AD54-6A4C-8384-60D8CD05AC36}" srcOrd="0" destOrd="0" presId="urn:microsoft.com/office/officeart/2005/8/layout/cycle2"/>
    <dgm:cxn modelId="{676CA24E-0606-0B44-BB6D-0101A40C06F7}" type="presOf" srcId="{938C8E19-AA60-A94D-A248-B7C312619524}" destId="{F288D9D9-0FB0-0C4F-B082-20DBBF09346E}" srcOrd="1" destOrd="0" presId="urn:microsoft.com/office/officeart/2005/8/layout/cycle2"/>
    <dgm:cxn modelId="{C13D0663-29BE-F441-A1DB-79D616163534}" srcId="{B0BC5DD1-2541-614F-9A5E-911B14C726D3}" destId="{51DD2F60-A337-5643-8C05-D1675C3C7F0D}" srcOrd="4" destOrd="0" parTransId="{A532A1CC-7D93-854E-B7C7-CFF2E30C1462}" sibTransId="{FCD2E952-4FFE-AB44-BCC4-1474C7D9F430}"/>
    <dgm:cxn modelId="{3AE2C575-8E2E-9C46-9F1F-AC177902A810}" type="presOf" srcId="{B0BC5DD1-2541-614F-9A5E-911B14C726D3}" destId="{65C53736-82A0-FA48-A4E9-64D13AD9728C}" srcOrd="0" destOrd="0" presId="urn:microsoft.com/office/officeart/2005/8/layout/cycle2"/>
    <dgm:cxn modelId="{EFB8E07A-A7FA-4A48-B562-CEC05AFEACB1}" srcId="{B0BC5DD1-2541-614F-9A5E-911B14C726D3}" destId="{F3BB19C0-8809-0C4F-8D46-CD0FDAF92AA5}" srcOrd="1" destOrd="0" parTransId="{7EA8B831-8454-9F45-8C4B-5482A5A9A33D}" sibTransId="{9B3F906E-52EB-C443-AF00-81C3626018D9}"/>
    <dgm:cxn modelId="{531B2A83-37FB-2A46-B2A7-61F4217EDEFE}" srcId="{B0BC5DD1-2541-614F-9A5E-911B14C726D3}" destId="{642A6AC1-67EF-C643-9B5C-EA6E48E53321}" srcOrd="2" destOrd="0" parTransId="{15066909-54B0-C94D-98A0-D489CF2734ED}" sibTransId="{26EB759C-6A1F-5147-B1CF-25A2600ADBF1}"/>
    <dgm:cxn modelId="{C328AE8E-D825-304D-94A3-0EEF66C86506}" type="presOf" srcId="{D40031B1-C67F-3742-9198-ED44AE1AEC48}" destId="{D8A07372-3F26-6B40-BC3A-3EDCB999D0DE}" srcOrd="0" destOrd="0" presId="urn:microsoft.com/office/officeart/2005/8/layout/cycle2"/>
    <dgm:cxn modelId="{C29D379B-B836-C544-85D8-F7CE6E754A75}" type="presOf" srcId="{642A6AC1-67EF-C643-9B5C-EA6E48E53321}" destId="{12A35FE2-318E-DB48-9332-24DD4724576E}" srcOrd="0" destOrd="0" presId="urn:microsoft.com/office/officeart/2005/8/layout/cycle2"/>
    <dgm:cxn modelId="{732F65A6-9F68-6A4B-BEF4-D8C0544FDCF5}" type="presOf" srcId="{66A93DA0-C7D8-8B40-8F71-D65953090FFF}" destId="{5D4CC5D9-A07F-E24F-8830-ECBF5C33086D}" srcOrd="0" destOrd="0" presId="urn:microsoft.com/office/officeart/2005/8/layout/cycle2"/>
    <dgm:cxn modelId="{BF0CDAB2-C8AF-CC49-A44C-562B69196D68}" type="presOf" srcId="{9B3F906E-52EB-C443-AF00-81C3626018D9}" destId="{5D5CC3ED-F620-1241-A328-8B9E6C591228}" srcOrd="0" destOrd="0" presId="urn:microsoft.com/office/officeart/2005/8/layout/cycle2"/>
    <dgm:cxn modelId="{446230CF-8873-BF4D-932E-1D34709A7C5E}" type="presOf" srcId="{FCD2E952-4FFE-AB44-BCC4-1474C7D9F430}" destId="{045061A5-1B4B-CD4E-956E-1C2A06D7B4CF}" srcOrd="0" destOrd="0" presId="urn:microsoft.com/office/officeart/2005/8/layout/cycle2"/>
    <dgm:cxn modelId="{2C19CAD6-A55C-A645-8982-9FDD8CA73F56}" srcId="{B0BC5DD1-2541-614F-9A5E-911B14C726D3}" destId="{66A93DA0-C7D8-8B40-8F71-D65953090FFF}" srcOrd="3" destOrd="0" parTransId="{4432E000-D2EA-8643-955A-BF1291C1A9AB}" sibTransId="{938C8E19-AA60-A94D-A248-B7C312619524}"/>
    <dgm:cxn modelId="{3B9E81D8-118D-7B43-A24C-0E47AC4843AA}" type="presOf" srcId="{91F6C5D3-DA70-6A4B-923F-44FB35C00C48}" destId="{C108529D-E226-8A49-879A-F9F5909D95BC}" srcOrd="1" destOrd="0" presId="urn:microsoft.com/office/officeart/2005/8/layout/cycle2"/>
    <dgm:cxn modelId="{5656C8DE-5531-F84A-A5B7-18E4C2B3D523}" type="presOf" srcId="{9B3F906E-52EB-C443-AF00-81C3626018D9}" destId="{CE50496E-FCCA-A84A-9463-E0650FF585FE}" srcOrd="1" destOrd="0" presId="urn:microsoft.com/office/officeart/2005/8/layout/cycle2"/>
    <dgm:cxn modelId="{495006E6-955F-694C-8101-6E0BD7F0A5CD}" type="presOf" srcId="{F3BB19C0-8809-0C4F-8D46-CD0FDAF92AA5}" destId="{1E08F842-4688-8B4C-92F5-AB38E332C90D}" srcOrd="0" destOrd="0" presId="urn:microsoft.com/office/officeart/2005/8/layout/cycle2"/>
    <dgm:cxn modelId="{DF38C5EA-9455-8347-A4B5-3713AB907AEE}" type="presOf" srcId="{51DD2F60-A337-5643-8C05-D1675C3C7F0D}" destId="{D256E1B9-0383-8D4B-BF68-4F42563DDFA8}" srcOrd="0" destOrd="0" presId="urn:microsoft.com/office/officeart/2005/8/layout/cycle2"/>
    <dgm:cxn modelId="{9DA984DC-D234-9740-BA37-CA94A668CBB3}" type="presParOf" srcId="{65C53736-82A0-FA48-A4E9-64D13AD9728C}" destId="{D8A07372-3F26-6B40-BC3A-3EDCB999D0DE}" srcOrd="0" destOrd="0" presId="urn:microsoft.com/office/officeart/2005/8/layout/cycle2"/>
    <dgm:cxn modelId="{99C1569F-3071-FC42-9575-BDB746C6B092}" type="presParOf" srcId="{65C53736-82A0-FA48-A4E9-64D13AD9728C}" destId="{2D5CC042-AD54-6A4C-8384-60D8CD05AC36}" srcOrd="1" destOrd="0" presId="urn:microsoft.com/office/officeart/2005/8/layout/cycle2"/>
    <dgm:cxn modelId="{C652CC76-2BD7-684D-8305-4EB90DF6018A}" type="presParOf" srcId="{2D5CC042-AD54-6A4C-8384-60D8CD05AC36}" destId="{C108529D-E226-8A49-879A-F9F5909D95BC}" srcOrd="0" destOrd="0" presId="urn:microsoft.com/office/officeart/2005/8/layout/cycle2"/>
    <dgm:cxn modelId="{620FB3A9-7F50-F641-BF73-1FD2D274DBF7}" type="presParOf" srcId="{65C53736-82A0-FA48-A4E9-64D13AD9728C}" destId="{1E08F842-4688-8B4C-92F5-AB38E332C90D}" srcOrd="2" destOrd="0" presId="urn:microsoft.com/office/officeart/2005/8/layout/cycle2"/>
    <dgm:cxn modelId="{A62FE259-4208-624E-8626-13539296ECB4}" type="presParOf" srcId="{65C53736-82A0-FA48-A4E9-64D13AD9728C}" destId="{5D5CC3ED-F620-1241-A328-8B9E6C591228}" srcOrd="3" destOrd="0" presId="urn:microsoft.com/office/officeart/2005/8/layout/cycle2"/>
    <dgm:cxn modelId="{3B2EE645-4120-B644-BEBF-71ED1F3527F8}" type="presParOf" srcId="{5D5CC3ED-F620-1241-A328-8B9E6C591228}" destId="{CE50496E-FCCA-A84A-9463-E0650FF585FE}" srcOrd="0" destOrd="0" presId="urn:microsoft.com/office/officeart/2005/8/layout/cycle2"/>
    <dgm:cxn modelId="{2729ECA6-A616-3346-9E21-DAFEECCF5CE3}" type="presParOf" srcId="{65C53736-82A0-FA48-A4E9-64D13AD9728C}" destId="{12A35FE2-318E-DB48-9332-24DD4724576E}" srcOrd="4" destOrd="0" presId="urn:microsoft.com/office/officeart/2005/8/layout/cycle2"/>
    <dgm:cxn modelId="{C04E3B7B-1A55-C647-B6A4-670832C5792C}" type="presParOf" srcId="{65C53736-82A0-FA48-A4E9-64D13AD9728C}" destId="{1B2C7527-3DFE-C040-95BD-2211C62AD04F}" srcOrd="5" destOrd="0" presId="urn:microsoft.com/office/officeart/2005/8/layout/cycle2"/>
    <dgm:cxn modelId="{0A15E4B5-EE3F-AA4D-89F1-1F993043F4EF}" type="presParOf" srcId="{1B2C7527-3DFE-C040-95BD-2211C62AD04F}" destId="{595A3E8A-1114-234A-9F2E-C8FC5AF18CA8}" srcOrd="0" destOrd="0" presId="urn:microsoft.com/office/officeart/2005/8/layout/cycle2"/>
    <dgm:cxn modelId="{4150381B-8560-5B4F-8C65-DB0B2404AEE9}" type="presParOf" srcId="{65C53736-82A0-FA48-A4E9-64D13AD9728C}" destId="{5D4CC5D9-A07F-E24F-8830-ECBF5C33086D}" srcOrd="6" destOrd="0" presId="urn:microsoft.com/office/officeart/2005/8/layout/cycle2"/>
    <dgm:cxn modelId="{849E417D-9B0D-4D4E-8988-B362C066B003}" type="presParOf" srcId="{65C53736-82A0-FA48-A4E9-64D13AD9728C}" destId="{B4D566D5-10F3-8D49-B172-3CA4FBFE591D}" srcOrd="7" destOrd="0" presId="urn:microsoft.com/office/officeart/2005/8/layout/cycle2"/>
    <dgm:cxn modelId="{3E17DD53-3ECD-0447-AEF3-85C057683798}" type="presParOf" srcId="{B4D566D5-10F3-8D49-B172-3CA4FBFE591D}" destId="{F288D9D9-0FB0-0C4F-B082-20DBBF09346E}" srcOrd="0" destOrd="0" presId="urn:microsoft.com/office/officeart/2005/8/layout/cycle2"/>
    <dgm:cxn modelId="{CCDFF3D2-C583-A742-B458-DD754DE7CD25}" type="presParOf" srcId="{65C53736-82A0-FA48-A4E9-64D13AD9728C}" destId="{D256E1B9-0383-8D4B-BF68-4F42563DDFA8}" srcOrd="8" destOrd="0" presId="urn:microsoft.com/office/officeart/2005/8/layout/cycle2"/>
    <dgm:cxn modelId="{28F91A14-9071-5E43-8D87-2698A5F70269}" type="presParOf" srcId="{65C53736-82A0-FA48-A4E9-64D13AD9728C}" destId="{045061A5-1B4B-CD4E-956E-1C2A06D7B4CF}" srcOrd="9" destOrd="0" presId="urn:microsoft.com/office/officeart/2005/8/layout/cycle2"/>
    <dgm:cxn modelId="{8B3797DF-8D60-7E48-A5F8-D88C5B2FE69F}" type="presParOf" srcId="{045061A5-1B4B-CD4E-956E-1C2A06D7B4CF}" destId="{09318274-F770-5747-B432-8B86C4F64DA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73838-4E42-F245-A34A-BDF4315B60B7}" type="doc">
      <dgm:prSet loTypeId="urn:microsoft.com/office/officeart/2008/layout/RadialCluster" loCatId="list" qsTypeId="urn:microsoft.com/office/officeart/2005/8/quickstyle/simple1" qsCatId="simple" csTypeId="urn:microsoft.com/office/officeart/2005/8/colors/accent0_3" csCatId="mainScheme" phldr="1"/>
      <dgm:spPr/>
      <dgm:t>
        <a:bodyPr/>
        <a:lstStyle/>
        <a:p>
          <a:endParaRPr lang="en-US"/>
        </a:p>
      </dgm:t>
    </dgm:pt>
    <dgm:pt modelId="{729F30E6-CDCA-574B-A3AA-49433B8003B7}">
      <dgm:prSet/>
      <dgm:spPr/>
      <dgm:t>
        <a:bodyPr/>
        <a:lstStyle/>
        <a:p>
          <a:r>
            <a:rPr lang="en-US" dirty="0"/>
            <a:t>Department of Criminal Justice and Sociology</a:t>
          </a:r>
        </a:p>
      </dgm:t>
    </dgm:pt>
    <dgm:pt modelId="{49CE9D80-76BC-274E-B0B9-B3244C118C83}" type="parTrans" cxnId="{BC32B0E2-93E9-EB46-A5D0-0187E1B5EB95}">
      <dgm:prSet/>
      <dgm:spPr/>
      <dgm:t>
        <a:bodyPr/>
        <a:lstStyle/>
        <a:p>
          <a:endParaRPr lang="en-US"/>
        </a:p>
      </dgm:t>
    </dgm:pt>
    <dgm:pt modelId="{04D12823-D14A-6C45-8BEC-9DB06BF1B82B}" type="sibTrans" cxnId="{BC32B0E2-93E9-EB46-A5D0-0187E1B5EB95}">
      <dgm:prSet/>
      <dgm:spPr/>
      <dgm:t>
        <a:bodyPr/>
        <a:lstStyle/>
        <a:p>
          <a:endParaRPr lang="en-US"/>
        </a:p>
      </dgm:t>
    </dgm:pt>
    <dgm:pt modelId="{670E11AE-E7A5-A64D-A4BD-ED4ABA75F01E}">
      <dgm:prSet/>
      <dgm:spPr/>
      <dgm:t>
        <a:bodyPr/>
        <a:lstStyle/>
        <a:p>
          <a:r>
            <a:rPr lang="en-US" dirty="0"/>
            <a:t>Merged into a single department in 2017</a:t>
          </a:r>
        </a:p>
      </dgm:t>
    </dgm:pt>
    <dgm:pt modelId="{EBF2AD4A-8CC6-614A-AA44-CD76CDC427FC}" type="parTrans" cxnId="{B3BB455C-84A3-204C-B847-D64D40AD098D}">
      <dgm:prSet/>
      <dgm:spPr/>
      <dgm:t>
        <a:bodyPr/>
        <a:lstStyle/>
        <a:p>
          <a:endParaRPr lang="en-US"/>
        </a:p>
      </dgm:t>
    </dgm:pt>
    <dgm:pt modelId="{DFA91A34-80F2-A24F-A863-F656573D27CD}" type="sibTrans" cxnId="{B3BB455C-84A3-204C-B847-D64D40AD098D}">
      <dgm:prSet/>
      <dgm:spPr/>
      <dgm:t>
        <a:bodyPr/>
        <a:lstStyle/>
        <a:p>
          <a:endParaRPr lang="en-US"/>
        </a:p>
      </dgm:t>
    </dgm:pt>
    <dgm:pt modelId="{14D11A77-A495-EB4D-81F9-1DBFDA0BA1CE}">
      <dgm:prSet/>
      <dgm:spPr/>
      <dgm:t>
        <a:bodyPr/>
        <a:lstStyle/>
        <a:p>
          <a:r>
            <a:rPr lang="en-US" dirty="0"/>
            <a:t>Operate as two separate programs </a:t>
          </a:r>
        </a:p>
      </dgm:t>
    </dgm:pt>
    <dgm:pt modelId="{5B627A88-CA0C-8C49-8A6C-E68230BA4261}" type="parTrans" cxnId="{AB6DC804-010D-2142-A888-30EB67FD85B6}">
      <dgm:prSet/>
      <dgm:spPr/>
      <dgm:t>
        <a:bodyPr/>
        <a:lstStyle/>
        <a:p>
          <a:endParaRPr lang="en-US"/>
        </a:p>
      </dgm:t>
    </dgm:pt>
    <dgm:pt modelId="{3584F949-24EB-7C4A-B96E-B5327F0038E3}" type="sibTrans" cxnId="{AB6DC804-010D-2142-A888-30EB67FD85B6}">
      <dgm:prSet/>
      <dgm:spPr/>
      <dgm:t>
        <a:bodyPr/>
        <a:lstStyle/>
        <a:p>
          <a:endParaRPr lang="en-US"/>
        </a:p>
      </dgm:t>
    </dgm:pt>
    <dgm:pt modelId="{671F25B6-EF9D-9744-9707-C16FC1CF2D8F}">
      <dgm:prSet/>
      <dgm:spPr/>
      <dgm:t>
        <a:bodyPr/>
        <a:lstStyle/>
        <a:p>
          <a:r>
            <a:rPr lang="en-US" dirty="0"/>
            <a:t>Separate SLOs and goals</a:t>
          </a:r>
        </a:p>
      </dgm:t>
    </dgm:pt>
    <dgm:pt modelId="{D134E130-EB0D-A343-BA18-16E9936FE1A9}" type="parTrans" cxnId="{2B3CAC0D-72C8-F149-AE02-AE8FAC820E29}">
      <dgm:prSet/>
      <dgm:spPr/>
      <dgm:t>
        <a:bodyPr/>
        <a:lstStyle/>
        <a:p>
          <a:endParaRPr lang="en-US"/>
        </a:p>
      </dgm:t>
    </dgm:pt>
    <dgm:pt modelId="{397C4522-FA6F-DE40-9E0A-A386FB512938}" type="sibTrans" cxnId="{2B3CAC0D-72C8-F149-AE02-AE8FAC820E29}">
      <dgm:prSet/>
      <dgm:spPr/>
      <dgm:t>
        <a:bodyPr/>
        <a:lstStyle/>
        <a:p>
          <a:endParaRPr lang="en-US"/>
        </a:p>
      </dgm:t>
    </dgm:pt>
    <dgm:pt modelId="{99729EBB-46E8-8745-8F2E-14BF4B0B5AC8}">
      <dgm:prSet/>
      <dgm:spPr/>
      <dgm:t>
        <a:bodyPr/>
        <a:lstStyle/>
        <a:p>
          <a:r>
            <a:rPr lang="en-US" dirty="0"/>
            <a:t>Department and program level mission statements</a:t>
          </a:r>
        </a:p>
      </dgm:t>
    </dgm:pt>
    <dgm:pt modelId="{0183A20B-2BF5-CA4F-A162-E3C45377D4E9}" type="parTrans" cxnId="{7F20E305-257A-AF4B-8F36-4776CD2D0FFE}">
      <dgm:prSet/>
      <dgm:spPr/>
      <dgm:t>
        <a:bodyPr/>
        <a:lstStyle/>
        <a:p>
          <a:endParaRPr lang="en-US"/>
        </a:p>
      </dgm:t>
    </dgm:pt>
    <dgm:pt modelId="{C617EFF3-7D65-F446-B36E-72A6F4A11E6E}" type="sibTrans" cxnId="{7F20E305-257A-AF4B-8F36-4776CD2D0FFE}">
      <dgm:prSet/>
      <dgm:spPr/>
      <dgm:t>
        <a:bodyPr/>
        <a:lstStyle/>
        <a:p>
          <a:endParaRPr lang="en-US"/>
        </a:p>
      </dgm:t>
    </dgm:pt>
    <dgm:pt modelId="{F6687CB7-625B-3240-BC04-F023C5FB5691}">
      <dgm:prSet/>
      <dgm:spPr/>
      <dgm:t>
        <a:bodyPr/>
        <a:lstStyle/>
        <a:p>
          <a:r>
            <a:rPr lang="en-US" dirty="0"/>
            <a:t>A lot of overlapping students</a:t>
          </a:r>
        </a:p>
      </dgm:t>
    </dgm:pt>
    <dgm:pt modelId="{8B534BB7-36C2-BD47-B19D-4081EB1A5D60}" type="parTrans" cxnId="{8E8E0973-ED6C-C348-A529-ED20EBB4ED5B}">
      <dgm:prSet/>
      <dgm:spPr/>
      <dgm:t>
        <a:bodyPr/>
        <a:lstStyle/>
        <a:p>
          <a:endParaRPr lang="en-US"/>
        </a:p>
      </dgm:t>
    </dgm:pt>
    <dgm:pt modelId="{EE61D2DA-768F-6F48-9E8F-DACFEDD64126}" type="sibTrans" cxnId="{8E8E0973-ED6C-C348-A529-ED20EBB4ED5B}">
      <dgm:prSet/>
      <dgm:spPr/>
      <dgm:t>
        <a:bodyPr/>
        <a:lstStyle/>
        <a:p>
          <a:endParaRPr lang="en-US"/>
        </a:p>
      </dgm:t>
    </dgm:pt>
    <dgm:pt modelId="{18E37114-C4D4-544E-A031-94010E6AD18C}" type="pres">
      <dgm:prSet presAssocID="{FA873838-4E42-F245-A34A-BDF4315B60B7}" presName="Name0" presStyleCnt="0">
        <dgm:presLayoutVars>
          <dgm:chMax val="1"/>
          <dgm:chPref val="1"/>
          <dgm:dir/>
          <dgm:animOne val="branch"/>
          <dgm:animLvl val="lvl"/>
        </dgm:presLayoutVars>
      </dgm:prSet>
      <dgm:spPr/>
    </dgm:pt>
    <dgm:pt modelId="{7F29B006-FE8E-A949-9461-5C6CE01CBD2B}" type="pres">
      <dgm:prSet presAssocID="{729F30E6-CDCA-574B-A3AA-49433B8003B7}" presName="singleCycle" presStyleCnt="0"/>
      <dgm:spPr/>
    </dgm:pt>
    <dgm:pt modelId="{1C6D88F1-9589-6947-B14D-D8C204422E83}" type="pres">
      <dgm:prSet presAssocID="{729F30E6-CDCA-574B-A3AA-49433B8003B7}" presName="singleCenter" presStyleLbl="node1" presStyleIdx="0" presStyleCnt="6" custLinFactX="-21479" custLinFactNeighborX="-100000" custLinFactNeighborY="-5247">
        <dgm:presLayoutVars>
          <dgm:chMax val="7"/>
          <dgm:chPref val="7"/>
        </dgm:presLayoutVars>
      </dgm:prSet>
      <dgm:spPr/>
    </dgm:pt>
    <dgm:pt modelId="{C406184B-9A0A-0842-8F9F-D2C77975A34D}" type="pres">
      <dgm:prSet presAssocID="{EBF2AD4A-8CC6-614A-AA44-CD76CDC427FC}" presName="Name56" presStyleLbl="parChTrans1D2" presStyleIdx="0" presStyleCnt="5"/>
      <dgm:spPr/>
    </dgm:pt>
    <dgm:pt modelId="{FC9072BF-B956-0A4C-9734-AD5B97E9788C}" type="pres">
      <dgm:prSet presAssocID="{670E11AE-E7A5-A64D-A4BD-ED4ABA75F01E}" presName="text0" presStyleLbl="node1" presStyleIdx="1" presStyleCnt="6" custScaleX="164293" custScaleY="159518">
        <dgm:presLayoutVars>
          <dgm:bulletEnabled val="1"/>
        </dgm:presLayoutVars>
      </dgm:prSet>
      <dgm:spPr/>
    </dgm:pt>
    <dgm:pt modelId="{223C3417-2EC8-044B-A798-ECFD61EEAB07}" type="pres">
      <dgm:prSet presAssocID="{5B627A88-CA0C-8C49-8A6C-E68230BA4261}" presName="Name56" presStyleLbl="parChTrans1D2" presStyleIdx="1" presStyleCnt="5"/>
      <dgm:spPr/>
    </dgm:pt>
    <dgm:pt modelId="{9B774B78-A4A6-BA46-93FC-F11F86984292}" type="pres">
      <dgm:prSet presAssocID="{14D11A77-A495-EB4D-81F9-1DBFDA0BA1CE}" presName="text0" presStyleLbl="node1" presStyleIdx="2" presStyleCnt="6" custScaleX="165700" custScaleY="147705">
        <dgm:presLayoutVars>
          <dgm:bulletEnabled val="1"/>
        </dgm:presLayoutVars>
      </dgm:prSet>
      <dgm:spPr/>
    </dgm:pt>
    <dgm:pt modelId="{D60A2A49-0221-A349-A961-1C3B4BCEE540}" type="pres">
      <dgm:prSet presAssocID="{D134E130-EB0D-A343-BA18-16E9936FE1A9}" presName="Name56" presStyleLbl="parChTrans1D2" presStyleIdx="2" presStyleCnt="5"/>
      <dgm:spPr/>
    </dgm:pt>
    <dgm:pt modelId="{4C5AD2CF-9882-5846-A9E3-7CDE7C27C075}" type="pres">
      <dgm:prSet presAssocID="{671F25B6-EF9D-9744-9707-C16FC1CF2D8F}" presName="text0" presStyleLbl="node1" presStyleIdx="3" presStyleCnt="6" custScaleX="166160" custScaleY="139891">
        <dgm:presLayoutVars>
          <dgm:bulletEnabled val="1"/>
        </dgm:presLayoutVars>
      </dgm:prSet>
      <dgm:spPr/>
    </dgm:pt>
    <dgm:pt modelId="{D309D6A1-E6A2-5140-904C-AF3AF7995D38}" type="pres">
      <dgm:prSet presAssocID="{0183A20B-2BF5-CA4F-A162-E3C45377D4E9}" presName="Name56" presStyleLbl="parChTrans1D2" presStyleIdx="3" presStyleCnt="5"/>
      <dgm:spPr/>
    </dgm:pt>
    <dgm:pt modelId="{8D1B8644-9CB6-7247-9AC0-DF635300A85C}" type="pres">
      <dgm:prSet presAssocID="{99729EBB-46E8-8745-8F2E-14BF4B0B5AC8}" presName="text0" presStyleLbl="node1" presStyleIdx="4" presStyleCnt="6" custScaleX="163873" custScaleY="155974">
        <dgm:presLayoutVars>
          <dgm:bulletEnabled val="1"/>
        </dgm:presLayoutVars>
      </dgm:prSet>
      <dgm:spPr/>
    </dgm:pt>
    <dgm:pt modelId="{266BE7E7-6A23-2A4A-9F5B-1E660DA5482F}" type="pres">
      <dgm:prSet presAssocID="{8B534BB7-36C2-BD47-B19D-4081EB1A5D60}" presName="Name56" presStyleLbl="parChTrans1D2" presStyleIdx="4" presStyleCnt="5"/>
      <dgm:spPr/>
    </dgm:pt>
    <dgm:pt modelId="{0C9738B2-9A9A-E044-BD60-BEC1F1B67BF0}" type="pres">
      <dgm:prSet presAssocID="{F6687CB7-625B-3240-BC04-F023C5FB5691}" presName="text0" presStyleLbl="node1" presStyleIdx="5" presStyleCnt="6" custScaleX="172076" custScaleY="158068">
        <dgm:presLayoutVars>
          <dgm:bulletEnabled val="1"/>
        </dgm:presLayoutVars>
      </dgm:prSet>
      <dgm:spPr/>
    </dgm:pt>
  </dgm:ptLst>
  <dgm:cxnLst>
    <dgm:cxn modelId="{AB6DC804-010D-2142-A888-30EB67FD85B6}" srcId="{729F30E6-CDCA-574B-A3AA-49433B8003B7}" destId="{14D11A77-A495-EB4D-81F9-1DBFDA0BA1CE}" srcOrd="1" destOrd="0" parTransId="{5B627A88-CA0C-8C49-8A6C-E68230BA4261}" sibTransId="{3584F949-24EB-7C4A-B96E-B5327F0038E3}"/>
    <dgm:cxn modelId="{7F20E305-257A-AF4B-8F36-4776CD2D0FFE}" srcId="{729F30E6-CDCA-574B-A3AA-49433B8003B7}" destId="{99729EBB-46E8-8745-8F2E-14BF4B0B5AC8}" srcOrd="3" destOrd="0" parTransId="{0183A20B-2BF5-CA4F-A162-E3C45377D4E9}" sibTransId="{C617EFF3-7D65-F446-B36E-72A6F4A11E6E}"/>
    <dgm:cxn modelId="{2B3CAC0D-72C8-F149-AE02-AE8FAC820E29}" srcId="{729F30E6-CDCA-574B-A3AA-49433B8003B7}" destId="{671F25B6-EF9D-9744-9707-C16FC1CF2D8F}" srcOrd="2" destOrd="0" parTransId="{D134E130-EB0D-A343-BA18-16E9936FE1A9}" sibTransId="{397C4522-FA6F-DE40-9E0A-A386FB512938}"/>
    <dgm:cxn modelId="{791C324C-B715-AB41-800F-996B1CE2B65C}" type="presOf" srcId="{99729EBB-46E8-8745-8F2E-14BF4B0B5AC8}" destId="{8D1B8644-9CB6-7247-9AC0-DF635300A85C}" srcOrd="0" destOrd="0" presId="urn:microsoft.com/office/officeart/2008/layout/RadialCluster"/>
    <dgm:cxn modelId="{B3BB455C-84A3-204C-B847-D64D40AD098D}" srcId="{729F30E6-CDCA-574B-A3AA-49433B8003B7}" destId="{670E11AE-E7A5-A64D-A4BD-ED4ABA75F01E}" srcOrd="0" destOrd="0" parTransId="{EBF2AD4A-8CC6-614A-AA44-CD76CDC427FC}" sibTransId="{DFA91A34-80F2-A24F-A863-F656573D27CD}"/>
    <dgm:cxn modelId="{8E8E0973-ED6C-C348-A529-ED20EBB4ED5B}" srcId="{729F30E6-CDCA-574B-A3AA-49433B8003B7}" destId="{F6687CB7-625B-3240-BC04-F023C5FB5691}" srcOrd="4" destOrd="0" parTransId="{8B534BB7-36C2-BD47-B19D-4081EB1A5D60}" sibTransId="{EE61D2DA-768F-6F48-9E8F-DACFEDD64126}"/>
    <dgm:cxn modelId="{9156367A-B6B9-F74A-B94D-89472A073A14}" type="presOf" srcId="{5B627A88-CA0C-8C49-8A6C-E68230BA4261}" destId="{223C3417-2EC8-044B-A798-ECFD61EEAB07}" srcOrd="0" destOrd="0" presId="urn:microsoft.com/office/officeart/2008/layout/RadialCluster"/>
    <dgm:cxn modelId="{6FCF4281-604E-864D-A954-C16280684A9D}" type="presOf" srcId="{D134E130-EB0D-A343-BA18-16E9936FE1A9}" destId="{D60A2A49-0221-A349-A961-1C3B4BCEE540}" srcOrd="0" destOrd="0" presId="urn:microsoft.com/office/officeart/2008/layout/RadialCluster"/>
    <dgm:cxn modelId="{1E341592-B591-7249-BD77-24B990694859}" type="presOf" srcId="{14D11A77-A495-EB4D-81F9-1DBFDA0BA1CE}" destId="{9B774B78-A4A6-BA46-93FC-F11F86984292}" srcOrd="0" destOrd="0" presId="urn:microsoft.com/office/officeart/2008/layout/RadialCluster"/>
    <dgm:cxn modelId="{2F2A809F-AF3C-A048-AC41-0E91A28E7557}" type="presOf" srcId="{F6687CB7-625B-3240-BC04-F023C5FB5691}" destId="{0C9738B2-9A9A-E044-BD60-BEC1F1B67BF0}" srcOrd="0" destOrd="0" presId="urn:microsoft.com/office/officeart/2008/layout/RadialCluster"/>
    <dgm:cxn modelId="{D222E5A1-D2F8-5A41-911F-7667090F578C}" type="presOf" srcId="{671F25B6-EF9D-9744-9707-C16FC1CF2D8F}" destId="{4C5AD2CF-9882-5846-A9E3-7CDE7C27C075}" srcOrd="0" destOrd="0" presId="urn:microsoft.com/office/officeart/2008/layout/RadialCluster"/>
    <dgm:cxn modelId="{95EB70A5-FCCD-4F42-A766-30A520D449BF}" type="presOf" srcId="{FA873838-4E42-F245-A34A-BDF4315B60B7}" destId="{18E37114-C4D4-544E-A031-94010E6AD18C}" srcOrd="0" destOrd="0" presId="urn:microsoft.com/office/officeart/2008/layout/RadialCluster"/>
    <dgm:cxn modelId="{C674B5B8-079B-7246-8B6F-A677A6B9F03D}" type="presOf" srcId="{0183A20B-2BF5-CA4F-A162-E3C45377D4E9}" destId="{D309D6A1-E6A2-5140-904C-AF3AF7995D38}" srcOrd="0" destOrd="0" presId="urn:microsoft.com/office/officeart/2008/layout/RadialCluster"/>
    <dgm:cxn modelId="{225ACCC1-9921-2846-945E-BE13FB99D4FF}" type="presOf" srcId="{8B534BB7-36C2-BD47-B19D-4081EB1A5D60}" destId="{266BE7E7-6A23-2A4A-9F5B-1E660DA5482F}" srcOrd="0" destOrd="0" presId="urn:microsoft.com/office/officeart/2008/layout/RadialCluster"/>
    <dgm:cxn modelId="{855F05E0-2ABF-E649-94D7-3B01FA6E4D7A}" type="presOf" srcId="{729F30E6-CDCA-574B-A3AA-49433B8003B7}" destId="{1C6D88F1-9589-6947-B14D-D8C204422E83}" srcOrd="0" destOrd="0" presId="urn:microsoft.com/office/officeart/2008/layout/RadialCluster"/>
    <dgm:cxn modelId="{BC32B0E2-93E9-EB46-A5D0-0187E1B5EB95}" srcId="{FA873838-4E42-F245-A34A-BDF4315B60B7}" destId="{729F30E6-CDCA-574B-A3AA-49433B8003B7}" srcOrd="0" destOrd="0" parTransId="{49CE9D80-76BC-274E-B0B9-B3244C118C83}" sibTransId="{04D12823-D14A-6C45-8BEC-9DB06BF1B82B}"/>
    <dgm:cxn modelId="{4D4EE1E7-D1B6-E348-9C1C-40129C58CD79}" type="presOf" srcId="{670E11AE-E7A5-A64D-A4BD-ED4ABA75F01E}" destId="{FC9072BF-B956-0A4C-9734-AD5B97E9788C}" srcOrd="0" destOrd="0" presId="urn:microsoft.com/office/officeart/2008/layout/RadialCluster"/>
    <dgm:cxn modelId="{0AF92CEC-6DC3-BB43-9883-D53DE7C731F2}" type="presOf" srcId="{EBF2AD4A-8CC6-614A-AA44-CD76CDC427FC}" destId="{C406184B-9A0A-0842-8F9F-D2C77975A34D}" srcOrd="0" destOrd="0" presId="urn:microsoft.com/office/officeart/2008/layout/RadialCluster"/>
    <dgm:cxn modelId="{D66927F9-D1FA-1349-A184-B0FC6D927146}" type="presParOf" srcId="{18E37114-C4D4-544E-A031-94010E6AD18C}" destId="{7F29B006-FE8E-A949-9461-5C6CE01CBD2B}" srcOrd="0" destOrd="0" presId="urn:microsoft.com/office/officeart/2008/layout/RadialCluster"/>
    <dgm:cxn modelId="{B5F0BAC7-CC53-0D40-9EA1-B23FC89959A7}" type="presParOf" srcId="{7F29B006-FE8E-A949-9461-5C6CE01CBD2B}" destId="{1C6D88F1-9589-6947-B14D-D8C204422E83}" srcOrd="0" destOrd="0" presId="urn:microsoft.com/office/officeart/2008/layout/RadialCluster"/>
    <dgm:cxn modelId="{B69A2042-7960-FF42-8568-34868720A2C6}" type="presParOf" srcId="{7F29B006-FE8E-A949-9461-5C6CE01CBD2B}" destId="{C406184B-9A0A-0842-8F9F-D2C77975A34D}" srcOrd="1" destOrd="0" presId="urn:microsoft.com/office/officeart/2008/layout/RadialCluster"/>
    <dgm:cxn modelId="{8E63585D-1ABB-2D4D-A356-11549BA8A4B6}" type="presParOf" srcId="{7F29B006-FE8E-A949-9461-5C6CE01CBD2B}" destId="{FC9072BF-B956-0A4C-9734-AD5B97E9788C}" srcOrd="2" destOrd="0" presId="urn:microsoft.com/office/officeart/2008/layout/RadialCluster"/>
    <dgm:cxn modelId="{F2C0940E-FA1E-3848-9FB6-A591F22A87FF}" type="presParOf" srcId="{7F29B006-FE8E-A949-9461-5C6CE01CBD2B}" destId="{223C3417-2EC8-044B-A798-ECFD61EEAB07}" srcOrd="3" destOrd="0" presId="urn:microsoft.com/office/officeart/2008/layout/RadialCluster"/>
    <dgm:cxn modelId="{25B1D3E7-9DC1-8E4C-8ABF-303FF871EE53}" type="presParOf" srcId="{7F29B006-FE8E-A949-9461-5C6CE01CBD2B}" destId="{9B774B78-A4A6-BA46-93FC-F11F86984292}" srcOrd="4" destOrd="0" presId="urn:microsoft.com/office/officeart/2008/layout/RadialCluster"/>
    <dgm:cxn modelId="{2D0B8EDD-0216-7D4A-B629-6919B5F562C6}" type="presParOf" srcId="{7F29B006-FE8E-A949-9461-5C6CE01CBD2B}" destId="{D60A2A49-0221-A349-A961-1C3B4BCEE540}" srcOrd="5" destOrd="0" presId="urn:microsoft.com/office/officeart/2008/layout/RadialCluster"/>
    <dgm:cxn modelId="{3B195897-2A7B-B846-B290-C4DEDED12FA4}" type="presParOf" srcId="{7F29B006-FE8E-A949-9461-5C6CE01CBD2B}" destId="{4C5AD2CF-9882-5846-A9E3-7CDE7C27C075}" srcOrd="6" destOrd="0" presId="urn:microsoft.com/office/officeart/2008/layout/RadialCluster"/>
    <dgm:cxn modelId="{64A110E9-6FFE-1840-8E97-90F20A110C7A}" type="presParOf" srcId="{7F29B006-FE8E-A949-9461-5C6CE01CBD2B}" destId="{D309D6A1-E6A2-5140-904C-AF3AF7995D38}" srcOrd="7" destOrd="0" presId="urn:microsoft.com/office/officeart/2008/layout/RadialCluster"/>
    <dgm:cxn modelId="{F2FDC922-E641-E442-BD94-FAE4AD0E46DE}" type="presParOf" srcId="{7F29B006-FE8E-A949-9461-5C6CE01CBD2B}" destId="{8D1B8644-9CB6-7247-9AC0-DF635300A85C}" srcOrd="8" destOrd="0" presId="urn:microsoft.com/office/officeart/2008/layout/RadialCluster"/>
    <dgm:cxn modelId="{383D8E27-3811-5945-BBFB-C0BD51131AAE}" type="presParOf" srcId="{7F29B006-FE8E-A949-9461-5C6CE01CBD2B}" destId="{266BE7E7-6A23-2A4A-9F5B-1E660DA5482F}" srcOrd="9" destOrd="0" presId="urn:microsoft.com/office/officeart/2008/layout/RadialCluster"/>
    <dgm:cxn modelId="{42356467-55BA-F840-8E1C-45AD34A88FF4}" type="presParOf" srcId="{7F29B006-FE8E-A949-9461-5C6CE01CBD2B}" destId="{0C9738B2-9A9A-E044-BD60-BEC1F1B67BF0}"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66B78-71B8-F84D-8873-06CA7F1D691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364F4CE-BC65-C644-82E2-A7F9C0C3CFD9}">
      <dgm:prSet/>
      <dgm:spPr/>
      <dgm:t>
        <a:bodyPr/>
        <a:lstStyle/>
        <a:p>
          <a:r>
            <a:rPr lang="en-US" dirty="0"/>
            <a:t>How did we assess?</a:t>
          </a:r>
        </a:p>
      </dgm:t>
    </dgm:pt>
    <dgm:pt modelId="{E46D6A25-46FE-0B44-B7B1-AD56ABB0338A}" type="parTrans" cxnId="{C8D3F726-B48B-C040-AC37-C9E4F7FE9267}">
      <dgm:prSet/>
      <dgm:spPr/>
      <dgm:t>
        <a:bodyPr/>
        <a:lstStyle/>
        <a:p>
          <a:endParaRPr lang="en-US"/>
        </a:p>
      </dgm:t>
    </dgm:pt>
    <dgm:pt modelId="{61319825-E885-2645-8598-FA6A57EF518C}" type="sibTrans" cxnId="{C8D3F726-B48B-C040-AC37-C9E4F7FE9267}">
      <dgm:prSet/>
      <dgm:spPr/>
      <dgm:t>
        <a:bodyPr/>
        <a:lstStyle/>
        <a:p>
          <a:endParaRPr lang="en-US"/>
        </a:p>
      </dgm:t>
    </dgm:pt>
    <dgm:pt modelId="{3B4513EF-5227-2843-BDEF-817D886CBF80}">
      <dgm:prSet/>
      <dgm:spPr/>
      <dgm:t>
        <a:bodyPr/>
        <a:lstStyle/>
        <a:p>
          <a:r>
            <a:rPr lang="en-US" dirty="0"/>
            <a:t>Pre- and Post-tests</a:t>
          </a:r>
        </a:p>
      </dgm:t>
    </dgm:pt>
    <dgm:pt modelId="{C2E44D04-BB5B-3542-8CEF-814787D766A4}" type="parTrans" cxnId="{BC4630DD-781F-F64D-9B53-8FF283F1B445}">
      <dgm:prSet/>
      <dgm:spPr/>
      <dgm:t>
        <a:bodyPr/>
        <a:lstStyle/>
        <a:p>
          <a:endParaRPr lang="en-US"/>
        </a:p>
      </dgm:t>
    </dgm:pt>
    <dgm:pt modelId="{94A8861A-85ED-3B49-9A48-26AF107A5D42}" type="sibTrans" cxnId="{BC4630DD-781F-F64D-9B53-8FF283F1B445}">
      <dgm:prSet/>
      <dgm:spPr/>
      <dgm:t>
        <a:bodyPr/>
        <a:lstStyle/>
        <a:p>
          <a:endParaRPr lang="en-US"/>
        </a:p>
      </dgm:t>
    </dgm:pt>
    <dgm:pt modelId="{8EEFF034-AF36-5943-A420-1D0982627F1A}">
      <dgm:prSet/>
      <dgm:spPr/>
      <dgm:t>
        <a:bodyPr/>
        <a:lstStyle/>
        <a:p>
          <a:r>
            <a:rPr lang="en-US" dirty="0"/>
            <a:t>Issues in policing</a:t>
          </a:r>
        </a:p>
      </dgm:t>
    </dgm:pt>
    <dgm:pt modelId="{3B12F2F0-2818-E649-8081-304248A6A3E9}" type="parTrans" cxnId="{243A4661-74D0-414A-8748-A6C1502CA93E}">
      <dgm:prSet/>
      <dgm:spPr/>
      <dgm:t>
        <a:bodyPr/>
        <a:lstStyle/>
        <a:p>
          <a:endParaRPr lang="en-US"/>
        </a:p>
      </dgm:t>
    </dgm:pt>
    <dgm:pt modelId="{38902A63-0C34-2645-B683-F1D30240827C}" type="sibTrans" cxnId="{243A4661-74D0-414A-8748-A6C1502CA93E}">
      <dgm:prSet/>
      <dgm:spPr/>
      <dgm:t>
        <a:bodyPr/>
        <a:lstStyle/>
        <a:p>
          <a:endParaRPr lang="en-US"/>
        </a:p>
      </dgm:t>
    </dgm:pt>
    <dgm:pt modelId="{B45C8E2F-E6ED-524F-B972-99DFD96E3930}">
      <dgm:prSet/>
      <dgm:spPr/>
      <dgm:t>
        <a:bodyPr/>
        <a:lstStyle/>
        <a:p>
          <a:r>
            <a:rPr lang="en-US" dirty="0"/>
            <a:t>Criminal courts and processes</a:t>
          </a:r>
        </a:p>
      </dgm:t>
    </dgm:pt>
    <dgm:pt modelId="{39C09767-1B62-A04B-B03A-A9925B4C09F8}" type="parTrans" cxnId="{94C59977-BA91-E04B-B7F6-E39D7B9D8659}">
      <dgm:prSet/>
      <dgm:spPr/>
      <dgm:t>
        <a:bodyPr/>
        <a:lstStyle/>
        <a:p>
          <a:endParaRPr lang="en-US"/>
        </a:p>
      </dgm:t>
    </dgm:pt>
    <dgm:pt modelId="{CEC9C8CD-2649-EE4A-B726-92FDA38EA10A}" type="sibTrans" cxnId="{94C59977-BA91-E04B-B7F6-E39D7B9D8659}">
      <dgm:prSet/>
      <dgm:spPr/>
      <dgm:t>
        <a:bodyPr/>
        <a:lstStyle/>
        <a:p>
          <a:endParaRPr lang="en-US"/>
        </a:p>
      </dgm:t>
    </dgm:pt>
    <dgm:pt modelId="{A0ADCE5A-63F8-654E-B7C7-FB7B2C458508}">
      <dgm:prSet/>
      <dgm:spPr/>
      <dgm:t>
        <a:bodyPr/>
        <a:lstStyle/>
        <a:p>
          <a:r>
            <a:rPr lang="en-US" dirty="0"/>
            <a:t>Correctional theory and practice</a:t>
          </a:r>
        </a:p>
      </dgm:t>
    </dgm:pt>
    <dgm:pt modelId="{FA2D987C-B4F1-7C47-9195-BB41DF14EE96}" type="parTrans" cxnId="{E4EEC1F6-E6B8-E54D-8A44-DBD64D3262BB}">
      <dgm:prSet/>
      <dgm:spPr/>
      <dgm:t>
        <a:bodyPr/>
        <a:lstStyle/>
        <a:p>
          <a:endParaRPr lang="en-US"/>
        </a:p>
      </dgm:t>
    </dgm:pt>
    <dgm:pt modelId="{749E759D-B7F9-E345-832E-C4AFA5A598D9}" type="sibTrans" cxnId="{E4EEC1F6-E6B8-E54D-8A44-DBD64D3262BB}">
      <dgm:prSet/>
      <dgm:spPr/>
      <dgm:t>
        <a:bodyPr/>
        <a:lstStyle/>
        <a:p>
          <a:endParaRPr lang="en-US"/>
        </a:p>
      </dgm:t>
    </dgm:pt>
    <dgm:pt modelId="{7178D53F-3BD5-4441-8627-4DBE6ED27515}">
      <dgm:prSet/>
      <dgm:spPr/>
      <dgm:t>
        <a:bodyPr/>
        <a:lstStyle/>
        <a:p>
          <a:r>
            <a:rPr lang="en-US" dirty="0"/>
            <a:t>Results?</a:t>
          </a:r>
        </a:p>
      </dgm:t>
    </dgm:pt>
    <dgm:pt modelId="{C746C249-3D00-6346-8A51-2668E37D69BA}" type="parTrans" cxnId="{B92F4E7B-7FF4-0147-946D-21F3442476EC}">
      <dgm:prSet/>
      <dgm:spPr/>
      <dgm:t>
        <a:bodyPr/>
        <a:lstStyle/>
        <a:p>
          <a:endParaRPr lang="en-US"/>
        </a:p>
      </dgm:t>
    </dgm:pt>
    <dgm:pt modelId="{5B846C4E-F788-E34C-AA1A-D2BE62217378}" type="sibTrans" cxnId="{B92F4E7B-7FF4-0147-946D-21F3442476EC}">
      <dgm:prSet/>
      <dgm:spPr/>
      <dgm:t>
        <a:bodyPr/>
        <a:lstStyle/>
        <a:p>
          <a:endParaRPr lang="en-US"/>
        </a:p>
      </dgm:t>
    </dgm:pt>
    <dgm:pt modelId="{04EC49FC-6C1C-C440-B107-B3C61787B6EC}">
      <dgm:prSet/>
      <dgm:spPr/>
      <dgm:t>
        <a:bodyPr/>
        <a:lstStyle/>
        <a:p>
          <a:r>
            <a:rPr lang="en-US" dirty="0"/>
            <a:t>What did we assess?</a:t>
          </a:r>
        </a:p>
      </dgm:t>
    </dgm:pt>
    <dgm:pt modelId="{6A725F8E-8553-B344-A678-3705A61FD808}" type="parTrans" cxnId="{CEB1AF19-FB83-E342-8ADC-A7DAC8A979AE}">
      <dgm:prSet/>
      <dgm:spPr/>
      <dgm:t>
        <a:bodyPr/>
        <a:lstStyle/>
        <a:p>
          <a:endParaRPr lang="en-US"/>
        </a:p>
      </dgm:t>
    </dgm:pt>
    <dgm:pt modelId="{2BC0C70E-2047-B142-B52A-842CFFCDB0B8}" type="sibTrans" cxnId="{CEB1AF19-FB83-E342-8ADC-A7DAC8A979AE}">
      <dgm:prSet/>
      <dgm:spPr/>
      <dgm:t>
        <a:bodyPr/>
        <a:lstStyle/>
        <a:p>
          <a:endParaRPr lang="en-US"/>
        </a:p>
      </dgm:t>
    </dgm:pt>
    <dgm:pt modelId="{1C3BC083-F835-FC4E-BED9-290DBFD149D6}">
      <dgm:prSet/>
      <dgm:spPr/>
      <dgm:t>
        <a:bodyPr/>
        <a:lstStyle/>
        <a:p>
          <a:r>
            <a:rPr lang="en-US" dirty="0"/>
            <a:t>Spreadsheets</a:t>
          </a:r>
        </a:p>
      </dgm:t>
    </dgm:pt>
    <dgm:pt modelId="{F3590959-726A-5940-AB8B-FB190CB18AAC}" type="parTrans" cxnId="{E9A4FB5C-743C-A146-8118-A4A6E4604570}">
      <dgm:prSet/>
      <dgm:spPr/>
      <dgm:t>
        <a:bodyPr/>
        <a:lstStyle/>
        <a:p>
          <a:endParaRPr lang="en-US"/>
        </a:p>
      </dgm:t>
    </dgm:pt>
    <dgm:pt modelId="{47CD0892-8B50-194F-B901-02F1B34DE3AA}" type="sibTrans" cxnId="{E9A4FB5C-743C-A146-8118-A4A6E4604570}">
      <dgm:prSet/>
      <dgm:spPr/>
      <dgm:t>
        <a:bodyPr/>
        <a:lstStyle/>
        <a:p>
          <a:endParaRPr lang="en-US"/>
        </a:p>
      </dgm:t>
    </dgm:pt>
    <dgm:pt modelId="{09BD7EBB-01C3-A643-BED5-F77833F56310}">
      <dgm:prSet/>
      <dgm:spPr/>
      <dgm:t>
        <a:bodyPr/>
        <a:lstStyle/>
        <a:p>
          <a:r>
            <a:rPr lang="en-US" dirty="0"/>
            <a:t>Improvement over the course of the semester</a:t>
          </a:r>
        </a:p>
      </dgm:t>
    </dgm:pt>
    <dgm:pt modelId="{BEF77BE9-0498-B643-B612-D449C14C7025}" type="parTrans" cxnId="{AB528CA8-E849-854F-92C7-143DFF60DB33}">
      <dgm:prSet/>
      <dgm:spPr/>
      <dgm:t>
        <a:bodyPr/>
        <a:lstStyle/>
        <a:p>
          <a:endParaRPr lang="en-US"/>
        </a:p>
      </dgm:t>
    </dgm:pt>
    <dgm:pt modelId="{011D3FFD-72AA-C441-9301-D68F18385150}" type="sibTrans" cxnId="{AB528CA8-E849-854F-92C7-143DFF60DB33}">
      <dgm:prSet/>
      <dgm:spPr/>
      <dgm:t>
        <a:bodyPr/>
        <a:lstStyle/>
        <a:p>
          <a:endParaRPr lang="en-US"/>
        </a:p>
      </dgm:t>
    </dgm:pt>
    <dgm:pt modelId="{B5442E64-94AC-D545-83BA-540243AC6B00}">
      <dgm:prSet/>
      <dgm:spPr/>
      <dgm:t>
        <a:bodyPr/>
        <a:lstStyle/>
        <a:p>
          <a:r>
            <a:rPr lang="en-US" dirty="0"/>
            <a:t>16 questions that measure core criminal justice principals</a:t>
          </a:r>
        </a:p>
      </dgm:t>
    </dgm:pt>
    <dgm:pt modelId="{630FFB38-BC5C-6A47-B49A-EF789FD8E394}" type="parTrans" cxnId="{2A1635E9-38B2-9549-A956-A4072480928E}">
      <dgm:prSet/>
      <dgm:spPr/>
    </dgm:pt>
    <dgm:pt modelId="{8B3B33BE-B82E-E440-A1E1-1409FBA7CEB0}" type="sibTrans" cxnId="{2A1635E9-38B2-9549-A956-A4072480928E}">
      <dgm:prSet/>
      <dgm:spPr/>
    </dgm:pt>
    <dgm:pt modelId="{AEE7B303-D0BE-6043-B22C-83733806BD19}">
      <dgm:prSet/>
      <dgm:spPr/>
      <dgm:t>
        <a:bodyPr/>
        <a:lstStyle/>
        <a:p>
          <a:r>
            <a:rPr lang="en-US" dirty="0"/>
            <a:t>Only measuring some SLOs</a:t>
          </a:r>
        </a:p>
      </dgm:t>
    </dgm:pt>
    <dgm:pt modelId="{AE88DE2E-2847-9247-BD94-9DBA646C89FC}" type="parTrans" cxnId="{14086C4E-C74F-2D44-8CA0-6B8D6C1A4F3A}">
      <dgm:prSet/>
      <dgm:spPr/>
    </dgm:pt>
    <dgm:pt modelId="{7035D009-5A7C-C547-B27E-C37306F6224F}" type="sibTrans" cxnId="{14086C4E-C74F-2D44-8CA0-6B8D6C1A4F3A}">
      <dgm:prSet/>
      <dgm:spPr/>
    </dgm:pt>
    <dgm:pt modelId="{BB6097C7-A71A-0445-B011-A1BA379256EC}" type="pres">
      <dgm:prSet presAssocID="{FF866B78-71B8-F84D-8873-06CA7F1D6916}" presName="Name0" presStyleCnt="0">
        <dgm:presLayoutVars>
          <dgm:dir/>
          <dgm:animLvl val="lvl"/>
          <dgm:resizeHandles val="exact"/>
        </dgm:presLayoutVars>
      </dgm:prSet>
      <dgm:spPr/>
    </dgm:pt>
    <dgm:pt modelId="{5EAADA84-F41D-B641-911B-220CBD850632}" type="pres">
      <dgm:prSet presAssocID="{0364F4CE-BC65-C644-82E2-A7F9C0C3CFD9}" presName="composite" presStyleCnt="0"/>
      <dgm:spPr/>
    </dgm:pt>
    <dgm:pt modelId="{1612F71F-805B-A54A-8957-F9342DB19922}" type="pres">
      <dgm:prSet presAssocID="{0364F4CE-BC65-C644-82E2-A7F9C0C3CFD9}" presName="parTx" presStyleLbl="alignNode1" presStyleIdx="0" presStyleCnt="3">
        <dgm:presLayoutVars>
          <dgm:chMax val="0"/>
          <dgm:chPref val="0"/>
          <dgm:bulletEnabled val="1"/>
        </dgm:presLayoutVars>
      </dgm:prSet>
      <dgm:spPr/>
    </dgm:pt>
    <dgm:pt modelId="{32F0BEA9-A6ED-0445-B685-D5C5A9661F61}" type="pres">
      <dgm:prSet presAssocID="{0364F4CE-BC65-C644-82E2-A7F9C0C3CFD9}" presName="desTx" presStyleLbl="alignAccFollowNode1" presStyleIdx="0" presStyleCnt="3">
        <dgm:presLayoutVars>
          <dgm:bulletEnabled val="1"/>
        </dgm:presLayoutVars>
      </dgm:prSet>
      <dgm:spPr/>
    </dgm:pt>
    <dgm:pt modelId="{D38091BD-4DCD-4041-BC10-94FFCE3E9FAE}" type="pres">
      <dgm:prSet presAssocID="{61319825-E885-2645-8598-FA6A57EF518C}" presName="space" presStyleCnt="0"/>
      <dgm:spPr/>
    </dgm:pt>
    <dgm:pt modelId="{4748A532-3BBF-2042-ABC0-0FF22ABC7B41}" type="pres">
      <dgm:prSet presAssocID="{04EC49FC-6C1C-C440-B107-B3C61787B6EC}" presName="composite" presStyleCnt="0"/>
      <dgm:spPr/>
    </dgm:pt>
    <dgm:pt modelId="{E4FA67C9-56F2-AB4F-9C8A-2F145498EC1E}" type="pres">
      <dgm:prSet presAssocID="{04EC49FC-6C1C-C440-B107-B3C61787B6EC}" presName="parTx" presStyleLbl="alignNode1" presStyleIdx="1" presStyleCnt="3">
        <dgm:presLayoutVars>
          <dgm:chMax val="0"/>
          <dgm:chPref val="0"/>
          <dgm:bulletEnabled val="1"/>
        </dgm:presLayoutVars>
      </dgm:prSet>
      <dgm:spPr/>
    </dgm:pt>
    <dgm:pt modelId="{A08F95C8-B23A-5045-8DCC-D2534EB09B2C}" type="pres">
      <dgm:prSet presAssocID="{04EC49FC-6C1C-C440-B107-B3C61787B6EC}" presName="desTx" presStyleLbl="alignAccFollowNode1" presStyleIdx="1" presStyleCnt="3">
        <dgm:presLayoutVars>
          <dgm:bulletEnabled val="1"/>
        </dgm:presLayoutVars>
      </dgm:prSet>
      <dgm:spPr/>
    </dgm:pt>
    <dgm:pt modelId="{CA03005F-5416-B54C-8A7E-CCA4F8785BAA}" type="pres">
      <dgm:prSet presAssocID="{2BC0C70E-2047-B142-B52A-842CFFCDB0B8}" presName="space" presStyleCnt="0"/>
      <dgm:spPr/>
    </dgm:pt>
    <dgm:pt modelId="{8C89E1D3-D08C-DB44-8AA1-2511B83F8881}" type="pres">
      <dgm:prSet presAssocID="{7178D53F-3BD5-4441-8627-4DBE6ED27515}" presName="composite" presStyleCnt="0"/>
      <dgm:spPr/>
    </dgm:pt>
    <dgm:pt modelId="{252825F8-CF50-7E46-932D-C945C1A106AB}" type="pres">
      <dgm:prSet presAssocID="{7178D53F-3BD5-4441-8627-4DBE6ED27515}" presName="parTx" presStyleLbl="alignNode1" presStyleIdx="2" presStyleCnt="3">
        <dgm:presLayoutVars>
          <dgm:chMax val="0"/>
          <dgm:chPref val="0"/>
          <dgm:bulletEnabled val="1"/>
        </dgm:presLayoutVars>
      </dgm:prSet>
      <dgm:spPr/>
    </dgm:pt>
    <dgm:pt modelId="{EC2F0CCB-0232-3445-8892-ACF44C55D62F}" type="pres">
      <dgm:prSet presAssocID="{7178D53F-3BD5-4441-8627-4DBE6ED27515}" presName="desTx" presStyleLbl="alignAccFollowNode1" presStyleIdx="2" presStyleCnt="3">
        <dgm:presLayoutVars>
          <dgm:bulletEnabled val="1"/>
        </dgm:presLayoutVars>
      </dgm:prSet>
      <dgm:spPr/>
    </dgm:pt>
  </dgm:ptLst>
  <dgm:cxnLst>
    <dgm:cxn modelId="{E2EBA907-9920-9D46-8519-E1EAEC50CD3E}" type="presOf" srcId="{09BD7EBB-01C3-A643-BED5-F77833F56310}" destId="{EC2F0CCB-0232-3445-8892-ACF44C55D62F}" srcOrd="0" destOrd="1" presId="urn:microsoft.com/office/officeart/2005/8/layout/hList1"/>
    <dgm:cxn modelId="{CEB1AF19-FB83-E342-8ADC-A7DAC8A979AE}" srcId="{FF866B78-71B8-F84D-8873-06CA7F1D6916}" destId="{04EC49FC-6C1C-C440-B107-B3C61787B6EC}" srcOrd="1" destOrd="0" parTransId="{6A725F8E-8553-B344-A678-3705A61FD808}" sibTransId="{2BC0C70E-2047-B142-B52A-842CFFCDB0B8}"/>
    <dgm:cxn modelId="{C8D3F726-B48B-C040-AC37-C9E4F7FE9267}" srcId="{FF866B78-71B8-F84D-8873-06CA7F1D6916}" destId="{0364F4CE-BC65-C644-82E2-A7F9C0C3CFD9}" srcOrd="0" destOrd="0" parTransId="{E46D6A25-46FE-0B44-B7B1-AD56ABB0338A}" sibTransId="{61319825-E885-2645-8598-FA6A57EF518C}"/>
    <dgm:cxn modelId="{14086C4E-C74F-2D44-8CA0-6B8D6C1A4F3A}" srcId="{7178D53F-3BD5-4441-8627-4DBE6ED27515}" destId="{AEE7B303-D0BE-6043-B22C-83733806BD19}" srcOrd="2" destOrd="0" parTransId="{AE88DE2E-2847-9247-BD94-9DBA646C89FC}" sibTransId="{7035D009-5A7C-C547-B27E-C37306F6224F}"/>
    <dgm:cxn modelId="{1CC52652-3C1B-1945-B0D9-AB14C2788EC9}" type="presOf" srcId="{1C3BC083-F835-FC4E-BED9-290DBFD149D6}" destId="{EC2F0CCB-0232-3445-8892-ACF44C55D62F}" srcOrd="0" destOrd="0" presId="urn:microsoft.com/office/officeart/2005/8/layout/hList1"/>
    <dgm:cxn modelId="{CE5D5E59-7C7A-374D-927B-89E91A679D7F}" type="presOf" srcId="{FF866B78-71B8-F84D-8873-06CA7F1D6916}" destId="{BB6097C7-A71A-0445-B011-A1BA379256EC}" srcOrd="0" destOrd="0" presId="urn:microsoft.com/office/officeart/2005/8/layout/hList1"/>
    <dgm:cxn modelId="{E9A4FB5C-743C-A146-8118-A4A6E4604570}" srcId="{7178D53F-3BD5-4441-8627-4DBE6ED27515}" destId="{1C3BC083-F835-FC4E-BED9-290DBFD149D6}" srcOrd="0" destOrd="0" parTransId="{F3590959-726A-5940-AB8B-FB190CB18AAC}" sibTransId="{47CD0892-8B50-194F-B901-02F1B34DE3AA}"/>
    <dgm:cxn modelId="{243A4661-74D0-414A-8748-A6C1502CA93E}" srcId="{04EC49FC-6C1C-C440-B107-B3C61787B6EC}" destId="{8EEFF034-AF36-5943-A420-1D0982627F1A}" srcOrd="0" destOrd="0" parTransId="{3B12F2F0-2818-E649-8081-304248A6A3E9}" sibTransId="{38902A63-0C34-2645-B683-F1D30240827C}"/>
    <dgm:cxn modelId="{31968666-2829-AF41-A788-81B79D69CB66}" type="presOf" srcId="{04EC49FC-6C1C-C440-B107-B3C61787B6EC}" destId="{E4FA67C9-56F2-AB4F-9C8A-2F145498EC1E}" srcOrd="0" destOrd="0" presId="urn:microsoft.com/office/officeart/2005/8/layout/hList1"/>
    <dgm:cxn modelId="{5C85E26F-59B7-084A-B604-A559138CA4FE}" type="presOf" srcId="{A0ADCE5A-63F8-654E-B7C7-FB7B2C458508}" destId="{A08F95C8-B23A-5045-8DCC-D2534EB09B2C}" srcOrd="0" destOrd="2" presId="urn:microsoft.com/office/officeart/2005/8/layout/hList1"/>
    <dgm:cxn modelId="{94C59977-BA91-E04B-B7F6-E39D7B9D8659}" srcId="{04EC49FC-6C1C-C440-B107-B3C61787B6EC}" destId="{B45C8E2F-E6ED-524F-B972-99DFD96E3930}" srcOrd="1" destOrd="0" parTransId="{39C09767-1B62-A04B-B03A-A9925B4C09F8}" sibTransId="{CEC9C8CD-2649-EE4A-B726-92FDA38EA10A}"/>
    <dgm:cxn modelId="{B92F4E7B-7FF4-0147-946D-21F3442476EC}" srcId="{FF866B78-71B8-F84D-8873-06CA7F1D6916}" destId="{7178D53F-3BD5-4441-8627-4DBE6ED27515}" srcOrd="2" destOrd="0" parTransId="{C746C249-3D00-6346-8A51-2668E37D69BA}" sibTransId="{5B846C4E-F788-E34C-AA1A-D2BE62217378}"/>
    <dgm:cxn modelId="{0773CFA7-167E-634D-BCE8-0550774EBF9B}" type="presOf" srcId="{8EEFF034-AF36-5943-A420-1D0982627F1A}" destId="{A08F95C8-B23A-5045-8DCC-D2534EB09B2C}" srcOrd="0" destOrd="0" presId="urn:microsoft.com/office/officeart/2005/8/layout/hList1"/>
    <dgm:cxn modelId="{AB528CA8-E849-854F-92C7-143DFF60DB33}" srcId="{7178D53F-3BD5-4441-8627-4DBE6ED27515}" destId="{09BD7EBB-01C3-A643-BED5-F77833F56310}" srcOrd="1" destOrd="0" parTransId="{BEF77BE9-0498-B643-B612-D449C14C7025}" sibTransId="{011D3FFD-72AA-C441-9301-D68F18385150}"/>
    <dgm:cxn modelId="{B103ABBB-70C2-C34D-8AEA-3A30B535CF90}" type="presOf" srcId="{B45C8E2F-E6ED-524F-B972-99DFD96E3930}" destId="{A08F95C8-B23A-5045-8DCC-D2534EB09B2C}" srcOrd="0" destOrd="1" presId="urn:microsoft.com/office/officeart/2005/8/layout/hList1"/>
    <dgm:cxn modelId="{6F08F1C7-AC9F-B746-A6B7-34319C0E6AC1}" type="presOf" srcId="{B5442E64-94AC-D545-83BA-540243AC6B00}" destId="{32F0BEA9-A6ED-0445-B685-D5C5A9661F61}" srcOrd="0" destOrd="1" presId="urn:microsoft.com/office/officeart/2005/8/layout/hList1"/>
    <dgm:cxn modelId="{BE6F93D1-9D7F-CF42-A00E-4BFA7A342483}" type="presOf" srcId="{0364F4CE-BC65-C644-82E2-A7F9C0C3CFD9}" destId="{1612F71F-805B-A54A-8957-F9342DB19922}" srcOrd="0" destOrd="0" presId="urn:microsoft.com/office/officeart/2005/8/layout/hList1"/>
    <dgm:cxn modelId="{A7ADBAD1-E654-E844-920E-3B01074CB394}" type="presOf" srcId="{AEE7B303-D0BE-6043-B22C-83733806BD19}" destId="{EC2F0CCB-0232-3445-8892-ACF44C55D62F}" srcOrd="0" destOrd="2" presId="urn:microsoft.com/office/officeart/2005/8/layout/hList1"/>
    <dgm:cxn modelId="{BC4630DD-781F-F64D-9B53-8FF283F1B445}" srcId="{0364F4CE-BC65-C644-82E2-A7F9C0C3CFD9}" destId="{3B4513EF-5227-2843-BDEF-817D886CBF80}" srcOrd="0" destOrd="0" parTransId="{C2E44D04-BB5B-3542-8CEF-814787D766A4}" sibTransId="{94A8861A-85ED-3B49-9A48-26AF107A5D42}"/>
    <dgm:cxn modelId="{2A1635E9-38B2-9549-A956-A4072480928E}" srcId="{0364F4CE-BC65-C644-82E2-A7F9C0C3CFD9}" destId="{B5442E64-94AC-D545-83BA-540243AC6B00}" srcOrd="1" destOrd="0" parTransId="{630FFB38-BC5C-6A47-B49A-EF789FD8E394}" sibTransId="{8B3B33BE-B82E-E440-A1E1-1409FBA7CEB0}"/>
    <dgm:cxn modelId="{E36E4DEA-ECA0-594A-BF48-7496176B3F86}" type="presOf" srcId="{3B4513EF-5227-2843-BDEF-817D886CBF80}" destId="{32F0BEA9-A6ED-0445-B685-D5C5A9661F61}" srcOrd="0" destOrd="0" presId="urn:microsoft.com/office/officeart/2005/8/layout/hList1"/>
    <dgm:cxn modelId="{10982FF2-F47B-B646-AB86-33F9849D55F4}" type="presOf" srcId="{7178D53F-3BD5-4441-8627-4DBE6ED27515}" destId="{252825F8-CF50-7E46-932D-C945C1A106AB}" srcOrd="0" destOrd="0" presId="urn:microsoft.com/office/officeart/2005/8/layout/hList1"/>
    <dgm:cxn modelId="{E4EEC1F6-E6B8-E54D-8A44-DBD64D3262BB}" srcId="{04EC49FC-6C1C-C440-B107-B3C61787B6EC}" destId="{A0ADCE5A-63F8-654E-B7C7-FB7B2C458508}" srcOrd="2" destOrd="0" parTransId="{FA2D987C-B4F1-7C47-9195-BB41DF14EE96}" sibTransId="{749E759D-B7F9-E345-832E-C4AFA5A598D9}"/>
    <dgm:cxn modelId="{3DDE5133-F2AF-2D46-BF51-802D114CB286}" type="presParOf" srcId="{BB6097C7-A71A-0445-B011-A1BA379256EC}" destId="{5EAADA84-F41D-B641-911B-220CBD850632}" srcOrd="0" destOrd="0" presId="urn:microsoft.com/office/officeart/2005/8/layout/hList1"/>
    <dgm:cxn modelId="{3EFEFFB0-8D0C-D54B-BF42-8F7F50DEA831}" type="presParOf" srcId="{5EAADA84-F41D-B641-911B-220CBD850632}" destId="{1612F71F-805B-A54A-8957-F9342DB19922}" srcOrd="0" destOrd="0" presId="urn:microsoft.com/office/officeart/2005/8/layout/hList1"/>
    <dgm:cxn modelId="{5B08352A-3292-D74C-825A-772F6C97114D}" type="presParOf" srcId="{5EAADA84-F41D-B641-911B-220CBD850632}" destId="{32F0BEA9-A6ED-0445-B685-D5C5A9661F61}" srcOrd="1" destOrd="0" presId="urn:microsoft.com/office/officeart/2005/8/layout/hList1"/>
    <dgm:cxn modelId="{B8DA241C-88A2-8C4A-B182-7DC74AF258B0}" type="presParOf" srcId="{BB6097C7-A71A-0445-B011-A1BA379256EC}" destId="{D38091BD-4DCD-4041-BC10-94FFCE3E9FAE}" srcOrd="1" destOrd="0" presId="urn:microsoft.com/office/officeart/2005/8/layout/hList1"/>
    <dgm:cxn modelId="{6247DA04-2D37-794F-8D50-781246595A41}" type="presParOf" srcId="{BB6097C7-A71A-0445-B011-A1BA379256EC}" destId="{4748A532-3BBF-2042-ABC0-0FF22ABC7B41}" srcOrd="2" destOrd="0" presId="urn:microsoft.com/office/officeart/2005/8/layout/hList1"/>
    <dgm:cxn modelId="{23E6266C-A190-5E48-A95F-D86CA505A456}" type="presParOf" srcId="{4748A532-3BBF-2042-ABC0-0FF22ABC7B41}" destId="{E4FA67C9-56F2-AB4F-9C8A-2F145498EC1E}" srcOrd="0" destOrd="0" presId="urn:microsoft.com/office/officeart/2005/8/layout/hList1"/>
    <dgm:cxn modelId="{67C93FB9-1A6B-EE48-9CDA-1236D9CDEA87}" type="presParOf" srcId="{4748A532-3BBF-2042-ABC0-0FF22ABC7B41}" destId="{A08F95C8-B23A-5045-8DCC-D2534EB09B2C}" srcOrd="1" destOrd="0" presId="urn:microsoft.com/office/officeart/2005/8/layout/hList1"/>
    <dgm:cxn modelId="{17DEFC5F-42DE-D841-97C2-254B4EE3D7AA}" type="presParOf" srcId="{BB6097C7-A71A-0445-B011-A1BA379256EC}" destId="{CA03005F-5416-B54C-8A7E-CCA4F8785BAA}" srcOrd="3" destOrd="0" presId="urn:microsoft.com/office/officeart/2005/8/layout/hList1"/>
    <dgm:cxn modelId="{3B92CB87-C686-994E-B6E4-42FD691007C6}" type="presParOf" srcId="{BB6097C7-A71A-0445-B011-A1BA379256EC}" destId="{8C89E1D3-D08C-DB44-8AA1-2511B83F8881}" srcOrd="4" destOrd="0" presId="urn:microsoft.com/office/officeart/2005/8/layout/hList1"/>
    <dgm:cxn modelId="{9FB56C18-6EDE-2D4B-ABCF-30FF73AFE003}" type="presParOf" srcId="{8C89E1D3-D08C-DB44-8AA1-2511B83F8881}" destId="{252825F8-CF50-7E46-932D-C945C1A106AB}" srcOrd="0" destOrd="0" presId="urn:microsoft.com/office/officeart/2005/8/layout/hList1"/>
    <dgm:cxn modelId="{0B101C39-5CFC-0940-BB08-1403EA1EA74A}" type="presParOf" srcId="{8C89E1D3-D08C-DB44-8AA1-2511B83F8881}" destId="{EC2F0CCB-0232-3445-8892-ACF44C55D6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3DFCCC-DBA4-724E-B04C-9392F7E0E631}"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3E3346CA-7DE2-3745-AE45-3F10A6BAFE87}">
      <dgm:prSet/>
      <dgm:spPr/>
      <dgm:t>
        <a:bodyPr/>
        <a:lstStyle/>
        <a:p>
          <a:r>
            <a:rPr lang="en-US" dirty="0"/>
            <a:t>Skepticism to acceptance</a:t>
          </a:r>
        </a:p>
      </dgm:t>
    </dgm:pt>
    <dgm:pt modelId="{188CB3FD-5935-784D-81AD-3140F21C6938}" type="parTrans" cxnId="{072E42FC-5302-D44E-B399-27040A757DEF}">
      <dgm:prSet/>
      <dgm:spPr/>
      <dgm:t>
        <a:bodyPr/>
        <a:lstStyle/>
        <a:p>
          <a:endParaRPr lang="en-US"/>
        </a:p>
      </dgm:t>
    </dgm:pt>
    <dgm:pt modelId="{D1C5C82A-9C6B-3045-889E-834829F32AF7}" type="sibTrans" cxnId="{072E42FC-5302-D44E-B399-27040A757DEF}">
      <dgm:prSet/>
      <dgm:spPr/>
      <dgm:t>
        <a:bodyPr/>
        <a:lstStyle/>
        <a:p>
          <a:endParaRPr lang="en-US"/>
        </a:p>
      </dgm:t>
    </dgm:pt>
    <dgm:pt modelId="{C4AC44C9-BA1D-3846-B9C7-2B3AED3AED39}">
      <dgm:prSet/>
      <dgm:spPr/>
      <dgm:t>
        <a:bodyPr/>
        <a:lstStyle/>
        <a:p>
          <a:r>
            <a:rPr lang="en-US" dirty="0"/>
            <a:t>Understanding of importance</a:t>
          </a:r>
        </a:p>
      </dgm:t>
    </dgm:pt>
    <dgm:pt modelId="{B57F07AF-D6DE-C545-A673-8B73B442009F}" type="parTrans" cxnId="{C470708C-82EA-5049-8D50-E24A6B9DFF9F}">
      <dgm:prSet/>
      <dgm:spPr/>
      <dgm:t>
        <a:bodyPr/>
        <a:lstStyle/>
        <a:p>
          <a:endParaRPr lang="en-US"/>
        </a:p>
      </dgm:t>
    </dgm:pt>
    <dgm:pt modelId="{90D35092-E79E-F24A-99D2-A46B10734E62}" type="sibTrans" cxnId="{C470708C-82EA-5049-8D50-E24A6B9DFF9F}">
      <dgm:prSet/>
      <dgm:spPr/>
      <dgm:t>
        <a:bodyPr/>
        <a:lstStyle/>
        <a:p>
          <a:endParaRPr lang="en-US"/>
        </a:p>
      </dgm:t>
    </dgm:pt>
    <dgm:pt modelId="{8C4A48DC-8A35-604D-8C27-6F7865BC114D}">
      <dgm:prSet/>
      <dgm:spPr/>
      <dgm:t>
        <a:bodyPr/>
        <a:lstStyle/>
        <a:p>
          <a:r>
            <a:rPr lang="en-US" dirty="0"/>
            <a:t>Some lingering questions</a:t>
          </a:r>
        </a:p>
      </dgm:t>
    </dgm:pt>
    <dgm:pt modelId="{4F58B5AD-1168-1A4F-A6A7-569E374F298C}" type="parTrans" cxnId="{B99CDE65-4182-6F41-9AFF-C8F30653B61B}">
      <dgm:prSet/>
      <dgm:spPr/>
      <dgm:t>
        <a:bodyPr/>
        <a:lstStyle/>
        <a:p>
          <a:endParaRPr lang="en-US"/>
        </a:p>
      </dgm:t>
    </dgm:pt>
    <dgm:pt modelId="{18D93000-23F6-E34F-878D-7CBE65D42F6C}" type="sibTrans" cxnId="{B99CDE65-4182-6F41-9AFF-C8F30653B61B}">
      <dgm:prSet/>
      <dgm:spPr/>
      <dgm:t>
        <a:bodyPr/>
        <a:lstStyle/>
        <a:p>
          <a:endParaRPr lang="en-US"/>
        </a:p>
      </dgm:t>
    </dgm:pt>
    <dgm:pt modelId="{8EA80CDA-89BB-4C4C-BF13-28C6A513222B}">
      <dgm:prSet/>
      <dgm:spPr/>
      <dgm:t>
        <a:bodyPr/>
        <a:lstStyle/>
        <a:p>
          <a:r>
            <a:rPr lang="en-US" dirty="0"/>
            <a:t>What comes next?</a:t>
          </a:r>
        </a:p>
      </dgm:t>
    </dgm:pt>
    <dgm:pt modelId="{5FB9BF19-0F37-4145-A6D1-DF76B2D73F7C}" type="parTrans" cxnId="{EAE469EC-6C3B-494C-BABC-4132952A487B}">
      <dgm:prSet/>
      <dgm:spPr/>
      <dgm:t>
        <a:bodyPr/>
        <a:lstStyle/>
        <a:p>
          <a:endParaRPr lang="en-US"/>
        </a:p>
      </dgm:t>
    </dgm:pt>
    <dgm:pt modelId="{4947E50E-DE5C-5042-9BA5-2E9524CBC4EA}" type="sibTrans" cxnId="{EAE469EC-6C3B-494C-BABC-4132952A487B}">
      <dgm:prSet/>
      <dgm:spPr/>
      <dgm:t>
        <a:bodyPr/>
        <a:lstStyle/>
        <a:p>
          <a:endParaRPr lang="en-US"/>
        </a:p>
      </dgm:t>
    </dgm:pt>
    <dgm:pt modelId="{52E7A52D-2657-B245-BA65-9E0997D7600C}" type="pres">
      <dgm:prSet presAssocID="{033DFCCC-DBA4-724E-B04C-9392F7E0E631}" presName="Name0" presStyleCnt="0">
        <dgm:presLayoutVars>
          <dgm:chMax val="7"/>
          <dgm:chPref val="7"/>
          <dgm:dir/>
        </dgm:presLayoutVars>
      </dgm:prSet>
      <dgm:spPr/>
    </dgm:pt>
    <dgm:pt modelId="{935A3775-BFA4-F74F-BD1B-4AF4B0811B5F}" type="pres">
      <dgm:prSet presAssocID="{033DFCCC-DBA4-724E-B04C-9392F7E0E631}" presName="Name1" presStyleCnt="0"/>
      <dgm:spPr/>
    </dgm:pt>
    <dgm:pt modelId="{E5ECE72B-232B-E249-8897-AFC1D1932953}" type="pres">
      <dgm:prSet presAssocID="{033DFCCC-DBA4-724E-B04C-9392F7E0E631}" presName="cycle" presStyleCnt="0"/>
      <dgm:spPr/>
    </dgm:pt>
    <dgm:pt modelId="{B36C7400-8F04-6A45-851F-AFE762D3AD1D}" type="pres">
      <dgm:prSet presAssocID="{033DFCCC-DBA4-724E-B04C-9392F7E0E631}" presName="srcNode" presStyleLbl="node1" presStyleIdx="0" presStyleCnt="4"/>
      <dgm:spPr/>
    </dgm:pt>
    <dgm:pt modelId="{5F1A0123-79C4-7D49-BF5E-143D3807BEA5}" type="pres">
      <dgm:prSet presAssocID="{033DFCCC-DBA4-724E-B04C-9392F7E0E631}" presName="conn" presStyleLbl="parChTrans1D2" presStyleIdx="0" presStyleCnt="1"/>
      <dgm:spPr/>
    </dgm:pt>
    <dgm:pt modelId="{539B210B-0211-F341-BCD7-655E51FBD3BF}" type="pres">
      <dgm:prSet presAssocID="{033DFCCC-DBA4-724E-B04C-9392F7E0E631}" presName="extraNode" presStyleLbl="node1" presStyleIdx="0" presStyleCnt="4"/>
      <dgm:spPr/>
    </dgm:pt>
    <dgm:pt modelId="{D48E6116-10CD-814C-8200-94CFABD66786}" type="pres">
      <dgm:prSet presAssocID="{033DFCCC-DBA4-724E-B04C-9392F7E0E631}" presName="dstNode" presStyleLbl="node1" presStyleIdx="0" presStyleCnt="4"/>
      <dgm:spPr/>
    </dgm:pt>
    <dgm:pt modelId="{AFB09977-0E64-E048-81A6-461FB7D5DFD7}" type="pres">
      <dgm:prSet presAssocID="{3E3346CA-7DE2-3745-AE45-3F10A6BAFE87}" presName="text_1" presStyleLbl="node1" presStyleIdx="0" presStyleCnt="4">
        <dgm:presLayoutVars>
          <dgm:bulletEnabled val="1"/>
        </dgm:presLayoutVars>
      </dgm:prSet>
      <dgm:spPr/>
    </dgm:pt>
    <dgm:pt modelId="{8F9E726C-9180-CF4C-900A-8CC84B0EE34E}" type="pres">
      <dgm:prSet presAssocID="{3E3346CA-7DE2-3745-AE45-3F10A6BAFE87}" presName="accent_1" presStyleCnt="0"/>
      <dgm:spPr/>
    </dgm:pt>
    <dgm:pt modelId="{38EBD325-B633-1C45-9D1B-BE083E6B1CDE}" type="pres">
      <dgm:prSet presAssocID="{3E3346CA-7DE2-3745-AE45-3F10A6BAFE87}" presName="accentRepeatNode" presStyleLbl="solidFgAcc1" presStyleIdx="0" presStyleCnt="4"/>
      <dgm:spPr/>
    </dgm:pt>
    <dgm:pt modelId="{0A6E77D5-4826-3648-BD0F-9CF2D1D82311}" type="pres">
      <dgm:prSet presAssocID="{C4AC44C9-BA1D-3846-B9C7-2B3AED3AED39}" presName="text_2" presStyleLbl="node1" presStyleIdx="1" presStyleCnt="4">
        <dgm:presLayoutVars>
          <dgm:bulletEnabled val="1"/>
        </dgm:presLayoutVars>
      </dgm:prSet>
      <dgm:spPr/>
    </dgm:pt>
    <dgm:pt modelId="{4EC827F9-E744-BF4C-B894-3D13CF8E9E80}" type="pres">
      <dgm:prSet presAssocID="{C4AC44C9-BA1D-3846-B9C7-2B3AED3AED39}" presName="accent_2" presStyleCnt="0"/>
      <dgm:spPr/>
    </dgm:pt>
    <dgm:pt modelId="{046AE5B0-2646-E346-A33F-3A1FFA9FAA54}" type="pres">
      <dgm:prSet presAssocID="{C4AC44C9-BA1D-3846-B9C7-2B3AED3AED39}" presName="accentRepeatNode" presStyleLbl="solidFgAcc1" presStyleIdx="1" presStyleCnt="4"/>
      <dgm:spPr/>
    </dgm:pt>
    <dgm:pt modelId="{CD700700-4693-E04D-8A2F-EF663F6C8C80}" type="pres">
      <dgm:prSet presAssocID="{8C4A48DC-8A35-604D-8C27-6F7865BC114D}" presName="text_3" presStyleLbl="node1" presStyleIdx="2" presStyleCnt="4">
        <dgm:presLayoutVars>
          <dgm:bulletEnabled val="1"/>
        </dgm:presLayoutVars>
      </dgm:prSet>
      <dgm:spPr/>
    </dgm:pt>
    <dgm:pt modelId="{DDEF1E3A-63A1-6F47-B300-3FA23F2A8405}" type="pres">
      <dgm:prSet presAssocID="{8C4A48DC-8A35-604D-8C27-6F7865BC114D}" presName="accent_3" presStyleCnt="0"/>
      <dgm:spPr/>
    </dgm:pt>
    <dgm:pt modelId="{CFFB1873-03F0-0C41-8912-9526C875F1FC}" type="pres">
      <dgm:prSet presAssocID="{8C4A48DC-8A35-604D-8C27-6F7865BC114D}" presName="accentRepeatNode" presStyleLbl="solidFgAcc1" presStyleIdx="2" presStyleCnt="4"/>
      <dgm:spPr/>
    </dgm:pt>
    <dgm:pt modelId="{22EFD649-8140-3E4D-A9BB-329B9B91215D}" type="pres">
      <dgm:prSet presAssocID="{8EA80CDA-89BB-4C4C-BF13-28C6A513222B}" presName="text_4" presStyleLbl="node1" presStyleIdx="3" presStyleCnt="4">
        <dgm:presLayoutVars>
          <dgm:bulletEnabled val="1"/>
        </dgm:presLayoutVars>
      </dgm:prSet>
      <dgm:spPr/>
    </dgm:pt>
    <dgm:pt modelId="{B84A836C-6C45-0F46-8E55-F34F482F9A59}" type="pres">
      <dgm:prSet presAssocID="{8EA80CDA-89BB-4C4C-BF13-28C6A513222B}" presName="accent_4" presStyleCnt="0"/>
      <dgm:spPr/>
    </dgm:pt>
    <dgm:pt modelId="{3B03BD9E-2767-1F4E-8DC9-18D47A22DE98}" type="pres">
      <dgm:prSet presAssocID="{8EA80CDA-89BB-4C4C-BF13-28C6A513222B}" presName="accentRepeatNode" presStyleLbl="solidFgAcc1" presStyleIdx="3" presStyleCnt="4"/>
      <dgm:spPr/>
    </dgm:pt>
  </dgm:ptLst>
  <dgm:cxnLst>
    <dgm:cxn modelId="{FEFD1707-6334-0B43-A147-8CE367352E00}" type="presOf" srcId="{8C4A48DC-8A35-604D-8C27-6F7865BC114D}" destId="{CD700700-4693-E04D-8A2F-EF663F6C8C80}" srcOrd="0" destOrd="0" presId="urn:microsoft.com/office/officeart/2008/layout/VerticalCurvedList"/>
    <dgm:cxn modelId="{8BD0742F-9155-A443-AFD8-CA83BD69993C}" type="presOf" srcId="{C4AC44C9-BA1D-3846-B9C7-2B3AED3AED39}" destId="{0A6E77D5-4826-3648-BD0F-9CF2D1D82311}" srcOrd="0" destOrd="0" presId="urn:microsoft.com/office/officeart/2008/layout/VerticalCurvedList"/>
    <dgm:cxn modelId="{B99CDE65-4182-6F41-9AFF-C8F30653B61B}" srcId="{033DFCCC-DBA4-724E-B04C-9392F7E0E631}" destId="{8C4A48DC-8A35-604D-8C27-6F7865BC114D}" srcOrd="2" destOrd="0" parTransId="{4F58B5AD-1168-1A4F-A6A7-569E374F298C}" sibTransId="{18D93000-23F6-E34F-878D-7CBE65D42F6C}"/>
    <dgm:cxn modelId="{ACC72A67-C00A-F447-A2D3-F2FD5BBAEF20}" type="presOf" srcId="{3E3346CA-7DE2-3745-AE45-3F10A6BAFE87}" destId="{AFB09977-0E64-E048-81A6-461FB7D5DFD7}" srcOrd="0" destOrd="0" presId="urn:microsoft.com/office/officeart/2008/layout/VerticalCurvedList"/>
    <dgm:cxn modelId="{A3A19A67-CE94-D943-A760-D32CD69088B0}" type="presOf" srcId="{033DFCCC-DBA4-724E-B04C-9392F7E0E631}" destId="{52E7A52D-2657-B245-BA65-9E0997D7600C}" srcOrd="0" destOrd="0" presId="urn:microsoft.com/office/officeart/2008/layout/VerticalCurvedList"/>
    <dgm:cxn modelId="{72B14E6A-BB52-7348-BDC0-E7EE1EF3FC41}" type="presOf" srcId="{D1C5C82A-9C6B-3045-889E-834829F32AF7}" destId="{5F1A0123-79C4-7D49-BF5E-143D3807BEA5}" srcOrd="0" destOrd="0" presId="urn:microsoft.com/office/officeart/2008/layout/VerticalCurvedList"/>
    <dgm:cxn modelId="{C470708C-82EA-5049-8D50-E24A6B9DFF9F}" srcId="{033DFCCC-DBA4-724E-B04C-9392F7E0E631}" destId="{C4AC44C9-BA1D-3846-B9C7-2B3AED3AED39}" srcOrd="1" destOrd="0" parTransId="{B57F07AF-D6DE-C545-A673-8B73B442009F}" sibTransId="{90D35092-E79E-F24A-99D2-A46B10734E62}"/>
    <dgm:cxn modelId="{99676FAF-5DF9-0244-83C8-CE62BD9639EB}" type="presOf" srcId="{8EA80CDA-89BB-4C4C-BF13-28C6A513222B}" destId="{22EFD649-8140-3E4D-A9BB-329B9B91215D}" srcOrd="0" destOrd="0" presId="urn:microsoft.com/office/officeart/2008/layout/VerticalCurvedList"/>
    <dgm:cxn modelId="{EAE469EC-6C3B-494C-BABC-4132952A487B}" srcId="{033DFCCC-DBA4-724E-B04C-9392F7E0E631}" destId="{8EA80CDA-89BB-4C4C-BF13-28C6A513222B}" srcOrd="3" destOrd="0" parTransId="{5FB9BF19-0F37-4145-A6D1-DF76B2D73F7C}" sibTransId="{4947E50E-DE5C-5042-9BA5-2E9524CBC4EA}"/>
    <dgm:cxn modelId="{072E42FC-5302-D44E-B399-27040A757DEF}" srcId="{033DFCCC-DBA4-724E-B04C-9392F7E0E631}" destId="{3E3346CA-7DE2-3745-AE45-3F10A6BAFE87}" srcOrd="0" destOrd="0" parTransId="{188CB3FD-5935-784D-81AD-3140F21C6938}" sibTransId="{D1C5C82A-9C6B-3045-889E-834829F32AF7}"/>
    <dgm:cxn modelId="{D7DD1084-41B3-844E-A140-B1D86305BE81}" type="presParOf" srcId="{52E7A52D-2657-B245-BA65-9E0997D7600C}" destId="{935A3775-BFA4-F74F-BD1B-4AF4B0811B5F}" srcOrd="0" destOrd="0" presId="urn:microsoft.com/office/officeart/2008/layout/VerticalCurvedList"/>
    <dgm:cxn modelId="{6593C8B4-6221-B749-9E37-ED7614C5269F}" type="presParOf" srcId="{935A3775-BFA4-F74F-BD1B-4AF4B0811B5F}" destId="{E5ECE72B-232B-E249-8897-AFC1D1932953}" srcOrd="0" destOrd="0" presId="urn:microsoft.com/office/officeart/2008/layout/VerticalCurvedList"/>
    <dgm:cxn modelId="{84FA1CEA-F19F-9443-A8A6-9ECCE8A55FC9}" type="presParOf" srcId="{E5ECE72B-232B-E249-8897-AFC1D1932953}" destId="{B36C7400-8F04-6A45-851F-AFE762D3AD1D}" srcOrd="0" destOrd="0" presId="urn:microsoft.com/office/officeart/2008/layout/VerticalCurvedList"/>
    <dgm:cxn modelId="{81AAFEE0-8286-5B4E-99FE-768D90EF996C}" type="presParOf" srcId="{E5ECE72B-232B-E249-8897-AFC1D1932953}" destId="{5F1A0123-79C4-7D49-BF5E-143D3807BEA5}" srcOrd="1" destOrd="0" presId="urn:microsoft.com/office/officeart/2008/layout/VerticalCurvedList"/>
    <dgm:cxn modelId="{FC8CD816-C7E7-9B48-8236-C1EF0AAD7CF7}" type="presParOf" srcId="{E5ECE72B-232B-E249-8897-AFC1D1932953}" destId="{539B210B-0211-F341-BCD7-655E51FBD3BF}" srcOrd="2" destOrd="0" presId="urn:microsoft.com/office/officeart/2008/layout/VerticalCurvedList"/>
    <dgm:cxn modelId="{6BF9CEAB-F89F-A54E-9A29-55737DD578E7}" type="presParOf" srcId="{E5ECE72B-232B-E249-8897-AFC1D1932953}" destId="{D48E6116-10CD-814C-8200-94CFABD66786}" srcOrd="3" destOrd="0" presId="urn:microsoft.com/office/officeart/2008/layout/VerticalCurvedList"/>
    <dgm:cxn modelId="{C87296E0-9C48-D540-A0D7-C3202584FD74}" type="presParOf" srcId="{935A3775-BFA4-F74F-BD1B-4AF4B0811B5F}" destId="{AFB09977-0E64-E048-81A6-461FB7D5DFD7}" srcOrd="1" destOrd="0" presId="urn:microsoft.com/office/officeart/2008/layout/VerticalCurvedList"/>
    <dgm:cxn modelId="{841B117A-1DFE-FD44-8246-A83171238592}" type="presParOf" srcId="{935A3775-BFA4-F74F-BD1B-4AF4B0811B5F}" destId="{8F9E726C-9180-CF4C-900A-8CC84B0EE34E}" srcOrd="2" destOrd="0" presId="urn:microsoft.com/office/officeart/2008/layout/VerticalCurvedList"/>
    <dgm:cxn modelId="{675F4C84-8B2D-3D4B-B524-8639DA2B4FB9}" type="presParOf" srcId="{8F9E726C-9180-CF4C-900A-8CC84B0EE34E}" destId="{38EBD325-B633-1C45-9D1B-BE083E6B1CDE}" srcOrd="0" destOrd="0" presId="urn:microsoft.com/office/officeart/2008/layout/VerticalCurvedList"/>
    <dgm:cxn modelId="{DB34FE57-CB5C-0A42-AE4A-25EF7DAA8A0F}" type="presParOf" srcId="{935A3775-BFA4-F74F-BD1B-4AF4B0811B5F}" destId="{0A6E77D5-4826-3648-BD0F-9CF2D1D82311}" srcOrd="3" destOrd="0" presId="urn:microsoft.com/office/officeart/2008/layout/VerticalCurvedList"/>
    <dgm:cxn modelId="{AF1C2710-DFF1-9942-8C76-FFE5DF4DB407}" type="presParOf" srcId="{935A3775-BFA4-F74F-BD1B-4AF4B0811B5F}" destId="{4EC827F9-E744-BF4C-B894-3D13CF8E9E80}" srcOrd="4" destOrd="0" presId="urn:microsoft.com/office/officeart/2008/layout/VerticalCurvedList"/>
    <dgm:cxn modelId="{28240D63-1750-6D46-BD50-C6C6D39901D1}" type="presParOf" srcId="{4EC827F9-E744-BF4C-B894-3D13CF8E9E80}" destId="{046AE5B0-2646-E346-A33F-3A1FFA9FAA54}" srcOrd="0" destOrd="0" presId="urn:microsoft.com/office/officeart/2008/layout/VerticalCurvedList"/>
    <dgm:cxn modelId="{05D85633-D1CB-BC42-B18E-03AA4F1C11EC}" type="presParOf" srcId="{935A3775-BFA4-F74F-BD1B-4AF4B0811B5F}" destId="{CD700700-4693-E04D-8A2F-EF663F6C8C80}" srcOrd="5" destOrd="0" presId="urn:microsoft.com/office/officeart/2008/layout/VerticalCurvedList"/>
    <dgm:cxn modelId="{995555DA-4934-E045-8A3C-4D5163636087}" type="presParOf" srcId="{935A3775-BFA4-F74F-BD1B-4AF4B0811B5F}" destId="{DDEF1E3A-63A1-6F47-B300-3FA23F2A8405}" srcOrd="6" destOrd="0" presId="urn:microsoft.com/office/officeart/2008/layout/VerticalCurvedList"/>
    <dgm:cxn modelId="{482F4F5B-158B-2048-8112-357DE1F62119}" type="presParOf" srcId="{DDEF1E3A-63A1-6F47-B300-3FA23F2A8405}" destId="{CFFB1873-03F0-0C41-8912-9526C875F1FC}" srcOrd="0" destOrd="0" presId="urn:microsoft.com/office/officeart/2008/layout/VerticalCurvedList"/>
    <dgm:cxn modelId="{05F51F26-7695-3542-BD38-CE3EF74C6B7E}" type="presParOf" srcId="{935A3775-BFA4-F74F-BD1B-4AF4B0811B5F}" destId="{22EFD649-8140-3E4D-A9BB-329B9B91215D}" srcOrd="7" destOrd="0" presId="urn:microsoft.com/office/officeart/2008/layout/VerticalCurvedList"/>
    <dgm:cxn modelId="{53FACA6F-B357-9445-97C6-E33254A1043D}" type="presParOf" srcId="{935A3775-BFA4-F74F-BD1B-4AF4B0811B5F}" destId="{B84A836C-6C45-0F46-8E55-F34F482F9A59}" srcOrd="8" destOrd="0" presId="urn:microsoft.com/office/officeart/2008/layout/VerticalCurvedList"/>
    <dgm:cxn modelId="{078E3C00-D877-FA46-BDA6-B57C9FD81552}" type="presParOf" srcId="{B84A836C-6C45-0F46-8E55-F34F482F9A59}" destId="{3B03BD9E-2767-1F4E-8DC9-18D47A22DE9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C28B6D-A90E-B545-9506-8EE73BF15FAF}"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FC5D9CDE-9432-ED48-A91F-0361F9857A51}">
      <dgm:prSet/>
      <dgm:spPr/>
      <dgm:t>
        <a:bodyPr/>
        <a:lstStyle/>
        <a:p>
          <a:r>
            <a:rPr lang="en-US" dirty="0"/>
            <a:t>Overall Assessment</a:t>
          </a:r>
        </a:p>
      </dgm:t>
    </dgm:pt>
    <dgm:pt modelId="{AB105D34-1A61-1D4E-A82F-2076050E0F3C}" type="parTrans" cxnId="{B7B9CBA0-62FF-2741-896D-E29A7D8BB6CB}">
      <dgm:prSet/>
      <dgm:spPr/>
      <dgm:t>
        <a:bodyPr/>
        <a:lstStyle/>
        <a:p>
          <a:endParaRPr lang="en-US"/>
        </a:p>
      </dgm:t>
    </dgm:pt>
    <dgm:pt modelId="{21294545-9212-4142-AC46-6B1A0353CF6E}" type="sibTrans" cxnId="{B7B9CBA0-62FF-2741-896D-E29A7D8BB6CB}">
      <dgm:prSet/>
      <dgm:spPr/>
      <dgm:t>
        <a:bodyPr/>
        <a:lstStyle/>
        <a:p>
          <a:endParaRPr lang="en-US"/>
        </a:p>
      </dgm:t>
    </dgm:pt>
    <dgm:pt modelId="{4B64BCD6-028A-594F-A5E8-F0A746E77A03}">
      <dgm:prSet/>
      <dgm:spPr/>
      <dgm:t>
        <a:bodyPr/>
        <a:lstStyle/>
        <a:p>
          <a:r>
            <a:rPr lang="en-US" dirty="0"/>
            <a:t>Faculty</a:t>
          </a:r>
        </a:p>
      </dgm:t>
    </dgm:pt>
    <dgm:pt modelId="{975C2A38-270B-F643-9387-2727305AABEB}" type="parTrans" cxnId="{B0E56D40-8307-3F45-9DA3-5D6D42B7B3E5}">
      <dgm:prSet/>
      <dgm:spPr/>
      <dgm:t>
        <a:bodyPr/>
        <a:lstStyle/>
        <a:p>
          <a:endParaRPr lang="en-US"/>
        </a:p>
      </dgm:t>
    </dgm:pt>
    <dgm:pt modelId="{32249BC1-E88A-C744-97C4-3A114C26EFB3}" type="sibTrans" cxnId="{B0E56D40-8307-3F45-9DA3-5D6D42B7B3E5}">
      <dgm:prSet/>
      <dgm:spPr/>
      <dgm:t>
        <a:bodyPr/>
        <a:lstStyle/>
        <a:p>
          <a:endParaRPr lang="en-US"/>
        </a:p>
      </dgm:t>
    </dgm:pt>
    <dgm:pt modelId="{452FBD93-2C98-C347-B4DD-C82029F04EDC}">
      <dgm:prSet/>
      <dgm:spPr/>
      <dgm:t>
        <a:bodyPr/>
        <a:lstStyle/>
        <a:p>
          <a:r>
            <a:rPr lang="en-US" dirty="0"/>
            <a:t>Resources</a:t>
          </a:r>
        </a:p>
      </dgm:t>
    </dgm:pt>
    <dgm:pt modelId="{DE15C633-3C14-EF4E-8695-2F3B54FC54C5}" type="parTrans" cxnId="{094B1ECB-A464-654B-B9A8-7F98BD298DC9}">
      <dgm:prSet/>
      <dgm:spPr/>
      <dgm:t>
        <a:bodyPr/>
        <a:lstStyle/>
        <a:p>
          <a:endParaRPr lang="en-US"/>
        </a:p>
      </dgm:t>
    </dgm:pt>
    <dgm:pt modelId="{A7B895E8-3A4A-6341-9AD8-75F588C6B63E}" type="sibTrans" cxnId="{094B1ECB-A464-654B-B9A8-7F98BD298DC9}">
      <dgm:prSet/>
      <dgm:spPr/>
      <dgm:t>
        <a:bodyPr/>
        <a:lstStyle/>
        <a:p>
          <a:endParaRPr lang="en-US"/>
        </a:p>
      </dgm:t>
    </dgm:pt>
    <dgm:pt modelId="{60603140-7BD7-9545-906F-472251BDD52C}">
      <dgm:prSet/>
      <dgm:spPr/>
      <dgm:t>
        <a:bodyPr/>
        <a:lstStyle/>
        <a:p>
          <a:r>
            <a:rPr lang="en-US" dirty="0"/>
            <a:t>Where do we start?</a:t>
          </a:r>
        </a:p>
      </dgm:t>
    </dgm:pt>
    <dgm:pt modelId="{D66B3CED-9D8A-9B42-BBF2-270120CA9439}" type="parTrans" cxnId="{90E676A6-30EC-3D4B-ADAB-613121C6383F}">
      <dgm:prSet/>
      <dgm:spPr/>
      <dgm:t>
        <a:bodyPr/>
        <a:lstStyle/>
        <a:p>
          <a:endParaRPr lang="en-US"/>
        </a:p>
      </dgm:t>
    </dgm:pt>
    <dgm:pt modelId="{BFBFA218-26A5-2647-A088-DAED9E095800}" type="sibTrans" cxnId="{90E676A6-30EC-3D4B-ADAB-613121C6383F}">
      <dgm:prSet/>
      <dgm:spPr/>
      <dgm:t>
        <a:bodyPr/>
        <a:lstStyle/>
        <a:p>
          <a:endParaRPr lang="en-US"/>
        </a:p>
      </dgm:t>
    </dgm:pt>
    <dgm:pt modelId="{FD9EEFA1-BB91-104D-84B0-46E7196C6267}">
      <dgm:prSet/>
      <dgm:spPr/>
      <dgm:t>
        <a:bodyPr/>
        <a:lstStyle/>
        <a:p>
          <a:r>
            <a:rPr lang="en-US" dirty="0"/>
            <a:t>What classes do we assess?</a:t>
          </a:r>
        </a:p>
      </dgm:t>
    </dgm:pt>
    <dgm:pt modelId="{DED40844-2FA3-BA48-BCE5-F3E09DCF15E5}" type="parTrans" cxnId="{B6587050-1161-A546-9023-0E1706E75537}">
      <dgm:prSet/>
      <dgm:spPr/>
      <dgm:t>
        <a:bodyPr/>
        <a:lstStyle/>
        <a:p>
          <a:endParaRPr lang="en-US"/>
        </a:p>
      </dgm:t>
    </dgm:pt>
    <dgm:pt modelId="{115FA927-18A8-B148-8C69-2E93B4D40348}" type="sibTrans" cxnId="{B6587050-1161-A546-9023-0E1706E75537}">
      <dgm:prSet/>
      <dgm:spPr/>
      <dgm:t>
        <a:bodyPr/>
        <a:lstStyle/>
        <a:p>
          <a:endParaRPr lang="en-US"/>
        </a:p>
      </dgm:t>
    </dgm:pt>
    <dgm:pt modelId="{0E6EA0DB-7B6E-E54E-BBD9-CE48A1368D6A}">
      <dgm:prSet/>
      <dgm:spPr/>
      <dgm:t>
        <a:bodyPr/>
        <a:lstStyle/>
        <a:p>
          <a:r>
            <a:rPr lang="en-US" dirty="0"/>
            <a:t>Balance between too little and too much assessment</a:t>
          </a:r>
        </a:p>
      </dgm:t>
    </dgm:pt>
    <dgm:pt modelId="{FD757DC9-A8F8-7247-83E3-FFA9F4B1251B}" type="parTrans" cxnId="{9EE3C7D8-A61E-4A4C-A962-EB2984DAF4D2}">
      <dgm:prSet/>
      <dgm:spPr/>
      <dgm:t>
        <a:bodyPr/>
        <a:lstStyle/>
        <a:p>
          <a:endParaRPr lang="en-US"/>
        </a:p>
      </dgm:t>
    </dgm:pt>
    <dgm:pt modelId="{6A4E8FEE-8F2F-724A-A143-0304FCE12DF1}" type="sibTrans" cxnId="{9EE3C7D8-A61E-4A4C-A962-EB2984DAF4D2}">
      <dgm:prSet/>
      <dgm:spPr/>
      <dgm:t>
        <a:bodyPr/>
        <a:lstStyle/>
        <a:p>
          <a:endParaRPr lang="en-US"/>
        </a:p>
      </dgm:t>
    </dgm:pt>
    <dgm:pt modelId="{2001835A-C9B7-CF42-A83A-E28A9BC7A217}">
      <dgm:prSet/>
      <dgm:spPr/>
      <dgm:t>
        <a:bodyPr/>
        <a:lstStyle/>
        <a:p>
          <a:r>
            <a:rPr lang="en-US" dirty="0"/>
            <a:t>Balancing input from. faculty</a:t>
          </a:r>
        </a:p>
      </dgm:t>
    </dgm:pt>
    <dgm:pt modelId="{7E4DFAF6-88CD-604C-B4D8-F150A9D9E317}" type="parTrans" cxnId="{ADF68F06-B6DB-E543-933B-360C19ADC0DE}">
      <dgm:prSet/>
      <dgm:spPr/>
      <dgm:t>
        <a:bodyPr/>
        <a:lstStyle/>
        <a:p>
          <a:endParaRPr lang="en-US"/>
        </a:p>
      </dgm:t>
    </dgm:pt>
    <dgm:pt modelId="{972E360E-B45C-AD4D-AFE2-4D2EA4166BF9}" type="sibTrans" cxnId="{ADF68F06-B6DB-E543-933B-360C19ADC0DE}">
      <dgm:prSet/>
      <dgm:spPr/>
      <dgm:t>
        <a:bodyPr/>
        <a:lstStyle/>
        <a:p>
          <a:endParaRPr lang="en-US"/>
        </a:p>
      </dgm:t>
    </dgm:pt>
    <dgm:pt modelId="{CEAE6E46-8CCC-2B45-892E-A3AC2155B765}">
      <dgm:prSet/>
      <dgm:spPr/>
      <dgm:t>
        <a:bodyPr/>
        <a:lstStyle/>
        <a:p>
          <a:r>
            <a:rPr lang="en-US" dirty="0"/>
            <a:t>Faculty "buy-in"</a:t>
          </a:r>
        </a:p>
      </dgm:t>
    </dgm:pt>
    <dgm:pt modelId="{5939080E-2FDC-0E48-99C2-044E5C48BB72}" type="parTrans" cxnId="{D705890C-C6E1-4D44-908B-F46649ABAF9E}">
      <dgm:prSet/>
      <dgm:spPr/>
      <dgm:t>
        <a:bodyPr/>
        <a:lstStyle/>
        <a:p>
          <a:endParaRPr lang="en-US"/>
        </a:p>
      </dgm:t>
    </dgm:pt>
    <dgm:pt modelId="{2FE68BDA-F7A9-214A-AF22-7CF1E521EB08}" type="sibTrans" cxnId="{D705890C-C6E1-4D44-908B-F46649ABAF9E}">
      <dgm:prSet/>
      <dgm:spPr/>
      <dgm:t>
        <a:bodyPr/>
        <a:lstStyle/>
        <a:p>
          <a:endParaRPr lang="en-US"/>
        </a:p>
      </dgm:t>
    </dgm:pt>
    <dgm:pt modelId="{0121D20A-60E9-364D-9B3F-B2FF6CA942D2}">
      <dgm:prSet/>
      <dgm:spPr/>
      <dgm:t>
        <a:bodyPr/>
        <a:lstStyle/>
        <a:p>
          <a:r>
            <a:rPr lang="en-US" dirty="0"/>
            <a:t>Assessing core courses taught by adjuncts</a:t>
          </a:r>
        </a:p>
      </dgm:t>
    </dgm:pt>
    <dgm:pt modelId="{2D30AF34-44F8-1646-A2FB-E0F2B52E954B}" type="parTrans" cxnId="{A4DF8007-E1E1-AC49-9127-DE0867097396}">
      <dgm:prSet/>
      <dgm:spPr/>
      <dgm:t>
        <a:bodyPr/>
        <a:lstStyle/>
        <a:p>
          <a:endParaRPr lang="en-US"/>
        </a:p>
      </dgm:t>
    </dgm:pt>
    <dgm:pt modelId="{C07B5CD8-F06F-1B4C-8F3F-E73EADDE6200}" type="sibTrans" cxnId="{A4DF8007-E1E1-AC49-9127-DE0867097396}">
      <dgm:prSet/>
      <dgm:spPr/>
      <dgm:t>
        <a:bodyPr/>
        <a:lstStyle/>
        <a:p>
          <a:endParaRPr lang="en-US"/>
        </a:p>
      </dgm:t>
    </dgm:pt>
    <dgm:pt modelId="{418BF4CE-AAD0-CD4C-B4E0-C1B071F089AE}">
      <dgm:prSet/>
      <dgm:spPr/>
      <dgm:t>
        <a:bodyPr/>
        <a:lstStyle/>
        <a:p>
          <a:r>
            <a:rPr lang="en-US" dirty="0"/>
            <a:t>Lack of resources</a:t>
          </a:r>
        </a:p>
      </dgm:t>
    </dgm:pt>
    <dgm:pt modelId="{85A9F67A-A8E7-594C-A651-80C1B1540C34}" type="parTrans" cxnId="{86879ECB-5CC7-7048-9007-D37F21D80DCA}">
      <dgm:prSet/>
      <dgm:spPr/>
      <dgm:t>
        <a:bodyPr/>
        <a:lstStyle/>
        <a:p>
          <a:endParaRPr lang="en-US"/>
        </a:p>
      </dgm:t>
    </dgm:pt>
    <dgm:pt modelId="{D61F21EB-934D-F740-8650-EDEDFD10D27C}" type="sibTrans" cxnId="{86879ECB-5CC7-7048-9007-D37F21D80DCA}">
      <dgm:prSet/>
      <dgm:spPr/>
      <dgm:t>
        <a:bodyPr/>
        <a:lstStyle/>
        <a:p>
          <a:endParaRPr lang="en-US"/>
        </a:p>
      </dgm:t>
    </dgm:pt>
    <dgm:pt modelId="{979C292A-FEA4-EE4A-B98C-D7B32EA5F9B2}">
      <dgm:prSet/>
      <dgm:spPr/>
      <dgm:t>
        <a:bodyPr/>
        <a:lstStyle/>
        <a:p>
          <a:r>
            <a:rPr lang="en-US" dirty="0"/>
            <a:t>Faculty workload</a:t>
          </a:r>
        </a:p>
      </dgm:t>
    </dgm:pt>
    <dgm:pt modelId="{47C043DF-6371-6542-B98C-E57EEE8DBE5B}" type="parTrans" cxnId="{9246E611-966A-B349-8BB7-72268B57DAD6}">
      <dgm:prSet/>
      <dgm:spPr/>
      <dgm:t>
        <a:bodyPr/>
        <a:lstStyle/>
        <a:p>
          <a:endParaRPr lang="en-US"/>
        </a:p>
      </dgm:t>
    </dgm:pt>
    <dgm:pt modelId="{D40A3C82-27D5-7A46-803D-ADC145532C40}" type="sibTrans" cxnId="{9246E611-966A-B349-8BB7-72268B57DAD6}">
      <dgm:prSet/>
      <dgm:spPr/>
      <dgm:t>
        <a:bodyPr/>
        <a:lstStyle/>
        <a:p>
          <a:endParaRPr lang="en-US"/>
        </a:p>
      </dgm:t>
    </dgm:pt>
    <dgm:pt modelId="{F2EB1A63-91EB-2F49-A87A-83E15667CBBD}">
      <dgm:prSet/>
      <dgm:spPr/>
      <dgm:t>
        <a:bodyPr/>
        <a:lstStyle/>
        <a:p>
          <a:r>
            <a:rPr lang="en-US" dirty="0"/>
            <a:t>Understanding assessment at the university level</a:t>
          </a:r>
        </a:p>
      </dgm:t>
    </dgm:pt>
    <dgm:pt modelId="{43C45CA4-F39C-1749-9217-CAF02432292D}" type="parTrans" cxnId="{79F81687-3C3F-F741-9DC8-F6847E16947A}">
      <dgm:prSet/>
      <dgm:spPr/>
      <dgm:t>
        <a:bodyPr/>
        <a:lstStyle/>
        <a:p>
          <a:endParaRPr lang="en-US"/>
        </a:p>
      </dgm:t>
    </dgm:pt>
    <dgm:pt modelId="{39BEE55E-CC27-A84B-92AD-5FE4895CCD3C}" type="sibTrans" cxnId="{79F81687-3C3F-F741-9DC8-F6847E16947A}">
      <dgm:prSet/>
      <dgm:spPr/>
      <dgm:t>
        <a:bodyPr/>
        <a:lstStyle/>
        <a:p>
          <a:endParaRPr lang="en-US"/>
        </a:p>
      </dgm:t>
    </dgm:pt>
    <dgm:pt modelId="{F6E2495B-C3EA-0340-9327-EA3FF8371D0E}" type="pres">
      <dgm:prSet presAssocID="{CFC28B6D-A90E-B545-9506-8EE73BF15FAF}" presName="Name0" presStyleCnt="0">
        <dgm:presLayoutVars>
          <dgm:dir/>
          <dgm:animLvl val="lvl"/>
          <dgm:resizeHandles val="exact"/>
        </dgm:presLayoutVars>
      </dgm:prSet>
      <dgm:spPr/>
    </dgm:pt>
    <dgm:pt modelId="{FBB04CA7-E51A-6743-BE5B-651E6D6F2EB9}" type="pres">
      <dgm:prSet presAssocID="{FC5D9CDE-9432-ED48-A91F-0361F9857A51}" presName="linNode" presStyleCnt="0"/>
      <dgm:spPr/>
    </dgm:pt>
    <dgm:pt modelId="{E60BC64E-A41B-0A4E-84EE-C5A9F21D5DAB}" type="pres">
      <dgm:prSet presAssocID="{FC5D9CDE-9432-ED48-A91F-0361F9857A51}" presName="parentText" presStyleLbl="node1" presStyleIdx="0" presStyleCnt="3">
        <dgm:presLayoutVars>
          <dgm:chMax val="1"/>
          <dgm:bulletEnabled val="1"/>
        </dgm:presLayoutVars>
      </dgm:prSet>
      <dgm:spPr/>
    </dgm:pt>
    <dgm:pt modelId="{6E293A4D-4F29-584A-AB3D-A52DEF39EBE4}" type="pres">
      <dgm:prSet presAssocID="{FC5D9CDE-9432-ED48-A91F-0361F9857A51}" presName="descendantText" presStyleLbl="alignAccFollowNode1" presStyleIdx="0" presStyleCnt="3">
        <dgm:presLayoutVars>
          <dgm:bulletEnabled val="1"/>
        </dgm:presLayoutVars>
      </dgm:prSet>
      <dgm:spPr/>
    </dgm:pt>
    <dgm:pt modelId="{961CDA48-0BBE-9D4A-A75B-0BB3C67C5CA5}" type="pres">
      <dgm:prSet presAssocID="{21294545-9212-4142-AC46-6B1A0353CF6E}" presName="sp" presStyleCnt="0"/>
      <dgm:spPr/>
    </dgm:pt>
    <dgm:pt modelId="{07A673AB-5DD2-374E-8D05-1CC220ED4128}" type="pres">
      <dgm:prSet presAssocID="{4B64BCD6-028A-594F-A5E8-F0A746E77A03}" presName="linNode" presStyleCnt="0"/>
      <dgm:spPr/>
    </dgm:pt>
    <dgm:pt modelId="{6DFC6BE3-6289-B64D-A473-DCA87AC5E7EF}" type="pres">
      <dgm:prSet presAssocID="{4B64BCD6-028A-594F-A5E8-F0A746E77A03}" presName="parentText" presStyleLbl="node1" presStyleIdx="1" presStyleCnt="3">
        <dgm:presLayoutVars>
          <dgm:chMax val="1"/>
          <dgm:bulletEnabled val="1"/>
        </dgm:presLayoutVars>
      </dgm:prSet>
      <dgm:spPr/>
    </dgm:pt>
    <dgm:pt modelId="{A2156654-43EC-F84A-972B-425628C78A83}" type="pres">
      <dgm:prSet presAssocID="{4B64BCD6-028A-594F-A5E8-F0A746E77A03}" presName="descendantText" presStyleLbl="alignAccFollowNode1" presStyleIdx="1" presStyleCnt="3">
        <dgm:presLayoutVars>
          <dgm:bulletEnabled val="1"/>
        </dgm:presLayoutVars>
      </dgm:prSet>
      <dgm:spPr/>
    </dgm:pt>
    <dgm:pt modelId="{9264E75E-1E6B-5348-8E0D-D596179EA3C4}" type="pres">
      <dgm:prSet presAssocID="{32249BC1-E88A-C744-97C4-3A114C26EFB3}" presName="sp" presStyleCnt="0"/>
      <dgm:spPr/>
    </dgm:pt>
    <dgm:pt modelId="{8835DF31-2D39-634B-B91A-D4A91A0AF10F}" type="pres">
      <dgm:prSet presAssocID="{452FBD93-2C98-C347-B4DD-C82029F04EDC}" presName="linNode" presStyleCnt="0"/>
      <dgm:spPr/>
    </dgm:pt>
    <dgm:pt modelId="{156F804F-C2E1-764B-92DA-FF7950CDB40B}" type="pres">
      <dgm:prSet presAssocID="{452FBD93-2C98-C347-B4DD-C82029F04EDC}" presName="parentText" presStyleLbl="node1" presStyleIdx="2" presStyleCnt="3">
        <dgm:presLayoutVars>
          <dgm:chMax val="1"/>
          <dgm:bulletEnabled val="1"/>
        </dgm:presLayoutVars>
      </dgm:prSet>
      <dgm:spPr/>
    </dgm:pt>
    <dgm:pt modelId="{04790D50-EDF1-6D4A-88D3-23D70ECE00D1}" type="pres">
      <dgm:prSet presAssocID="{452FBD93-2C98-C347-B4DD-C82029F04EDC}" presName="descendantText" presStyleLbl="alignAccFollowNode1" presStyleIdx="2" presStyleCnt="3">
        <dgm:presLayoutVars>
          <dgm:bulletEnabled val="1"/>
        </dgm:presLayoutVars>
      </dgm:prSet>
      <dgm:spPr/>
    </dgm:pt>
  </dgm:ptLst>
  <dgm:cxnLst>
    <dgm:cxn modelId="{95D7B203-FC37-6441-9EC5-7EC5B6D41B40}" type="presOf" srcId="{4B64BCD6-028A-594F-A5E8-F0A746E77A03}" destId="{6DFC6BE3-6289-B64D-A473-DCA87AC5E7EF}" srcOrd="0" destOrd="0" presId="urn:microsoft.com/office/officeart/2005/8/layout/vList5"/>
    <dgm:cxn modelId="{ADF68F06-B6DB-E543-933B-360C19ADC0DE}" srcId="{4B64BCD6-028A-594F-A5E8-F0A746E77A03}" destId="{2001835A-C9B7-CF42-A83A-E28A9BC7A217}" srcOrd="0" destOrd="0" parTransId="{7E4DFAF6-88CD-604C-B4D8-F150A9D9E317}" sibTransId="{972E360E-B45C-AD4D-AFE2-4D2EA4166BF9}"/>
    <dgm:cxn modelId="{A4DF8007-E1E1-AC49-9127-DE0867097396}" srcId="{4B64BCD6-028A-594F-A5E8-F0A746E77A03}" destId="{0121D20A-60E9-364D-9B3F-B2FF6CA942D2}" srcOrd="2" destOrd="0" parTransId="{2D30AF34-44F8-1646-A2FB-E0F2B52E954B}" sibTransId="{C07B5CD8-F06F-1B4C-8F3F-E73EADDE6200}"/>
    <dgm:cxn modelId="{D705890C-C6E1-4D44-908B-F46649ABAF9E}" srcId="{4B64BCD6-028A-594F-A5E8-F0A746E77A03}" destId="{CEAE6E46-8CCC-2B45-892E-A3AC2155B765}" srcOrd="1" destOrd="0" parTransId="{5939080E-2FDC-0E48-99C2-044E5C48BB72}" sibTransId="{2FE68BDA-F7A9-214A-AF22-7CF1E521EB08}"/>
    <dgm:cxn modelId="{9246E611-966A-B349-8BB7-72268B57DAD6}" srcId="{452FBD93-2C98-C347-B4DD-C82029F04EDC}" destId="{979C292A-FEA4-EE4A-B98C-D7B32EA5F9B2}" srcOrd="1" destOrd="0" parTransId="{47C043DF-6371-6542-B98C-E57EEE8DBE5B}" sibTransId="{D40A3C82-27D5-7A46-803D-ADC145532C40}"/>
    <dgm:cxn modelId="{D7A9F329-DA7A-0346-B61E-30EC8A99F499}" type="presOf" srcId="{979C292A-FEA4-EE4A-B98C-D7B32EA5F9B2}" destId="{04790D50-EDF1-6D4A-88D3-23D70ECE00D1}" srcOrd="0" destOrd="1" presId="urn:microsoft.com/office/officeart/2005/8/layout/vList5"/>
    <dgm:cxn modelId="{B0E56D40-8307-3F45-9DA3-5D6D42B7B3E5}" srcId="{CFC28B6D-A90E-B545-9506-8EE73BF15FAF}" destId="{4B64BCD6-028A-594F-A5E8-F0A746E77A03}" srcOrd="1" destOrd="0" parTransId="{975C2A38-270B-F643-9387-2727305AABEB}" sibTransId="{32249BC1-E88A-C744-97C4-3A114C26EFB3}"/>
    <dgm:cxn modelId="{58D01649-A53A-8E42-AFA7-18ABEC0CA4BD}" type="presOf" srcId="{418BF4CE-AAD0-CD4C-B4E0-C1B071F089AE}" destId="{04790D50-EDF1-6D4A-88D3-23D70ECE00D1}" srcOrd="0" destOrd="0" presId="urn:microsoft.com/office/officeart/2005/8/layout/vList5"/>
    <dgm:cxn modelId="{B6587050-1161-A546-9023-0E1706E75537}" srcId="{FC5D9CDE-9432-ED48-A91F-0361F9857A51}" destId="{FD9EEFA1-BB91-104D-84B0-46E7196C6267}" srcOrd="1" destOrd="0" parTransId="{DED40844-2FA3-BA48-BCE5-F3E09DCF15E5}" sibTransId="{115FA927-18A8-B148-8C69-2E93B4D40348}"/>
    <dgm:cxn modelId="{61E9AD5A-2F7D-084D-9D61-3D9A666B40AB}" type="presOf" srcId="{CFC28B6D-A90E-B545-9506-8EE73BF15FAF}" destId="{F6E2495B-C3EA-0340-9327-EA3FF8371D0E}" srcOrd="0" destOrd="0" presId="urn:microsoft.com/office/officeart/2005/8/layout/vList5"/>
    <dgm:cxn modelId="{57B0595B-86A8-E84B-AFFA-2DD61EA8C85A}" type="presOf" srcId="{FC5D9CDE-9432-ED48-A91F-0361F9857A51}" destId="{E60BC64E-A41B-0A4E-84EE-C5A9F21D5DAB}" srcOrd="0" destOrd="0" presId="urn:microsoft.com/office/officeart/2005/8/layout/vList5"/>
    <dgm:cxn modelId="{79F81687-3C3F-F741-9DC8-F6847E16947A}" srcId="{452FBD93-2C98-C347-B4DD-C82029F04EDC}" destId="{F2EB1A63-91EB-2F49-A87A-83E15667CBBD}" srcOrd="2" destOrd="0" parTransId="{43C45CA4-F39C-1749-9217-CAF02432292D}" sibTransId="{39BEE55E-CC27-A84B-92AD-5FE4895CCD3C}"/>
    <dgm:cxn modelId="{BFB77591-DFBE-F644-A07E-65873B1EDDED}" type="presOf" srcId="{60603140-7BD7-9545-906F-472251BDD52C}" destId="{6E293A4D-4F29-584A-AB3D-A52DEF39EBE4}" srcOrd="0" destOrd="0" presId="urn:microsoft.com/office/officeart/2005/8/layout/vList5"/>
    <dgm:cxn modelId="{A79A129B-A084-2B40-9891-7462227D8E06}" type="presOf" srcId="{F2EB1A63-91EB-2F49-A87A-83E15667CBBD}" destId="{04790D50-EDF1-6D4A-88D3-23D70ECE00D1}" srcOrd="0" destOrd="2" presId="urn:microsoft.com/office/officeart/2005/8/layout/vList5"/>
    <dgm:cxn modelId="{91B3DD9D-53A9-B048-AAA4-EFAE2C33553A}" type="presOf" srcId="{FD9EEFA1-BB91-104D-84B0-46E7196C6267}" destId="{6E293A4D-4F29-584A-AB3D-A52DEF39EBE4}" srcOrd="0" destOrd="1" presId="urn:microsoft.com/office/officeart/2005/8/layout/vList5"/>
    <dgm:cxn modelId="{7879BAA0-387D-3F43-AA2D-45250F3A0FD6}" type="presOf" srcId="{0E6EA0DB-7B6E-E54E-BBD9-CE48A1368D6A}" destId="{6E293A4D-4F29-584A-AB3D-A52DEF39EBE4}" srcOrd="0" destOrd="2" presId="urn:microsoft.com/office/officeart/2005/8/layout/vList5"/>
    <dgm:cxn modelId="{B7B9CBA0-62FF-2741-896D-E29A7D8BB6CB}" srcId="{CFC28B6D-A90E-B545-9506-8EE73BF15FAF}" destId="{FC5D9CDE-9432-ED48-A91F-0361F9857A51}" srcOrd="0" destOrd="0" parTransId="{AB105D34-1A61-1D4E-A82F-2076050E0F3C}" sibTransId="{21294545-9212-4142-AC46-6B1A0353CF6E}"/>
    <dgm:cxn modelId="{C2A04AA1-5B97-DC4E-ABDC-60F2CAC41EC1}" type="presOf" srcId="{0121D20A-60E9-364D-9B3F-B2FF6CA942D2}" destId="{A2156654-43EC-F84A-972B-425628C78A83}" srcOrd="0" destOrd="2" presId="urn:microsoft.com/office/officeart/2005/8/layout/vList5"/>
    <dgm:cxn modelId="{90E676A6-30EC-3D4B-ADAB-613121C6383F}" srcId="{FC5D9CDE-9432-ED48-A91F-0361F9857A51}" destId="{60603140-7BD7-9545-906F-472251BDD52C}" srcOrd="0" destOrd="0" parTransId="{D66B3CED-9D8A-9B42-BBF2-270120CA9439}" sibTransId="{BFBFA218-26A5-2647-A088-DAED9E095800}"/>
    <dgm:cxn modelId="{64EB23C1-2C67-894D-9CD9-07E44450F1F3}" type="presOf" srcId="{CEAE6E46-8CCC-2B45-892E-A3AC2155B765}" destId="{A2156654-43EC-F84A-972B-425628C78A83}" srcOrd="0" destOrd="1" presId="urn:microsoft.com/office/officeart/2005/8/layout/vList5"/>
    <dgm:cxn modelId="{094B1ECB-A464-654B-B9A8-7F98BD298DC9}" srcId="{CFC28B6D-A90E-B545-9506-8EE73BF15FAF}" destId="{452FBD93-2C98-C347-B4DD-C82029F04EDC}" srcOrd="2" destOrd="0" parTransId="{DE15C633-3C14-EF4E-8695-2F3B54FC54C5}" sibTransId="{A7B895E8-3A4A-6341-9AD8-75F588C6B63E}"/>
    <dgm:cxn modelId="{86879ECB-5CC7-7048-9007-D37F21D80DCA}" srcId="{452FBD93-2C98-C347-B4DD-C82029F04EDC}" destId="{418BF4CE-AAD0-CD4C-B4E0-C1B071F089AE}" srcOrd="0" destOrd="0" parTransId="{85A9F67A-A8E7-594C-A651-80C1B1540C34}" sibTransId="{D61F21EB-934D-F740-8650-EDEDFD10D27C}"/>
    <dgm:cxn modelId="{9EE3C7D8-A61E-4A4C-A962-EB2984DAF4D2}" srcId="{FC5D9CDE-9432-ED48-A91F-0361F9857A51}" destId="{0E6EA0DB-7B6E-E54E-BBD9-CE48A1368D6A}" srcOrd="2" destOrd="0" parTransId="{FD757DC9-A8F8-7247-83E3-FFA9F4B1251B}" sibTransId="{6A4E8FEE-8F2F-724A-A143-0304FCE12DF1}"/>
    <dgm:cxn modelId="{D9DE34ED-1C10-EC4F-AA84-EC6453853BBB}" type="presOf" srcId="{452FBD93-2C98-C347-B4DD-C82029F04EDC}" destId="{156F804F-C2E1-764B-92DA-FF7950CDB40B}" srcOrd="0" destOrd="0" presId="urn:microsoft.com/office/officeart/2005/8/layout/vList5"/>
    <dgm:cxn modelId="{0EFB07FE-DED3-A74A-B736-EB184C78E204}" type="presOf" srcId="{2001835A-C9B7-CF42-A83A-E28A9BC7A217}" destId="{A2156654-43EC-F84A-972B-425628C78A83}" srcOrd="0" destOrd="0" presId="urn:microsoft.com/office/officeart/2005/8/layout/vList5"/>
    <dgm:cxn modelId="{1D147001-DBF1-204A-A1D9-A94C82B851FA}" type="presParOf" srcId="{F6E2495B-C3EA-0340-9327-EA3FF8371D0E}" destId="{FBB04CA7-E51A-6743-BE5B-651E6D6F2EB9}" srcOrd="0" destOrd="0" presId="urn:microsoft.com/office/officeart/2005/8/layout/vList5"/>
    <dgm:cxn modelId="{F28B28F1-B755-814A-A24B-1AD7B6545001}" type="presParOf" srcId="{FBB04CA7-E51A-6743-BE5B-651E6D6F2EB9}" destId="{E60BC64E-A41B-0A4E-84EE-C5A9F21D5DAB}" srcOrd="0" destOrd="0" presId="urn:microsoft.com/office/officeart/2005/8/layout/vList5"/>
    <dgm:cxn modelId="{C9889D03-7823-874C-AB6B-DA90943B7749}" type="presParOf" srcId="{FBB04CA7-E51A-6743-BE5B-651E6D6F2EB9}" destId="{6E293A4D-4F29-584A-AB3D-A52DEF39EBE4}" srcOrd="1" destOrd="0" presId="urn:microsoft.com/office/officeart/2005/8/layout/vList5"/>
    <dgm:cxn modelId="{731A6B8E-7DD4-5042-9470-B87DF4FD14B3}" type="presParOf" srcId="{F6E2495B-C3EA-0340-9327-EA3FF8371D0E}" destId="{961CDA48-0BBE-9D4A-A75B-0BB3C67C5CA5}" srcOrd="1" destOrd="0" presId="urn:microsoft.com/office/officeart/2005/8/layout/vList5"/>
    <dgm:cxn modelId="{24AABC4A-E4FA-4B4E-8364-C5106183C7E9}" type="presParOf" srcId="{F6E2495B-C3EA-0340-9327-EA3FF8371D0E}" destId="{07A673AB-5DD2-374E-8D05-1CC220ED4128}" srcOrd="2" destOrd="0" presId="urn:microsoft.com/office/officeart/2005/8/layout/vList5"/>
    <dgm:cxn modelId="{6C15BFB0-C2A4-B049-8B82-DFF5A55031F2}" type="presParOf" srcId="{07A673AB-5DD2-374E-8D05-1CC220ED4128}" destId="{6DFC6BE3-6289-B64D-A473-DCA87AC5E7EF}" srcOrd="0" destOrd="0" presId="urn:microsoft.com/office/officeart/2005/8/layout/vList5"/>
    <dgm:cxn modelId="{6B326416-FA11-FD48-A7BD-AE7A786604A1}" type="presParOf" srcId="{07A673AB-5DD2-374E-8D05-1CC220ED4128}" destId="{A2156654-43EC-F84A-972B-425628C78A83}" srcOrd="1" destOrd="0" presId="urn:microsoft.com/office/officeart/2005/8/layout/vList5"/>
    <dgm:cxn modelId="{3BB1E8DC-D328-B24C-B327-9AC680F9B80E}" type="presParOf" srcId="{F6E2495B-C3EA-0340-9327-EA3FF8371D0E}" destId="{9264E75E-1E6B-5348-8E0D-D596179EA3C4}" srcOrd="3" destOrd="0" presId="urn:microsoft.com/office/officeart/2005/8/layout/vList5"/>
    <dgm:cxn modelId="{8081011E-F7A4-5B43-9A89-9C831AE7C8B1}" type="presParOf" srcId="{F6E2495B-C3EA-0340-9327-EA3FF8371D0E}" destId="{8835DF31-2D39-634B-B91A-D4A91A0AF10F}" srcOrd="4" destOrd="0" presId="urn:microsoft.com/office/officeart/2005/8/layout/vList5"/>
    <dgm:cxn modelId="{CBBBF874-8D61-1046-82D4-DFF5A24D779B}" type="presParOf" srcId="{8835DF31-2D39-634B-B91A-D4A91A0AF10F}" destId="{156F804F-C2E1-764B-92DA-FF7950CDB40B}" srcOrd="0" destOrd="0" presId="urn:microsoft.com/office/officeart/2005/8/layout/vList5"/>
    <dgm:cxn modelId="{F45E7AFE-D0E0-4B42-81E8-41C69D2838B0}" type="presParOf" srcId="{8835DF31-2D39-634B-B91A-D4A91A0AF10F}" destId="{04790D50-EDF1-6D4A-88D3-23D70ECE00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54C901-D1FE-1E4E-AE22-313FCE6B319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02772EA-0BCA-ED4D-A885-A93092BD0B2A}">
      <dgm:prSet/>
      <dgm:spPr/>
      <dgm:t>
        <a:bodyPr/>
        <a:lstStyle/>
        <a:p>
          <a:r>
            <a:rPr lang="en-US" dirty="0"/>
            <a:t>Pilot in Fall of 2023</a:t>
          </a:r>
        </a:p>
      </dgm:t>
    </dgm:pt>
    <dgm:pt modelId="{497745FD-F420-6148-B7FC-DCCBDFAD6ABA}" type="parTrans" cxnId="{5BEA2A24-F7D2-B64D-A010-34E7F2939311}">
      <dgm:prSet/>
      <dgm:spPr/>
      <dgm:t>
        <a:bodyPr/>
        <a:lstStyle/>
        <a:p>
          <a:endParaRPr lang="en-US"/>
        </a:p>
      </dgm:t>
    </dgm:pt>
    <dgm:pt modelId="{53009F79-8755-784B-9FDE-844DB222CA70}" type="sibTrans" cxnId="{5BEA2A24-F7D2-B64D-A010-34E7F2939311}">
      <dgm:prSet/>
      <dgm:spPr/>
      <dgm:t>
        <a:bodyPr/>
        <a:lstStyle/>
        <a:p>
          <a:endParaRPr lang="en-US"/>
        </a:p>
      </dgm:t>
    </dgm:pt>
    <dgm:pt modelId="{81868752-27A4-1846-AB08-F6A56C5E3793}">
      <dgm:prSet/>
      <dgm:spPr/>
      <dgm:t>
        <a:bodyPr/>
        <a:lstStyle/>
        <a:p>
          <a:r>
            <a:rPr lang="en-US" dirty="0"/>
            <a:t>Intro to Criminal Justice</a:t>
          </a:r>
        </a:p>
      </dgm:t>
    </dgm:pt>
    <dgm:pt modelId="{3D21A228-C409-F541-BC64-7763ED567660}" type="parTrans" cxnId="{A7FBC6F8-14F9-AA4F-87DA-84F3D6DC2DBB}">
      <dgm:prSet/>
      <dgm:spPr/>
      <dgm:t>
        <a:bodyPr/>
        <a:lstStyle/>
        <a:p>
          <a:endParaRPr lang="en-US"/>
        </a:p>
      </dgm:t>
    </dgm:pt>
    <dgm:pt modelId="{F6A3A46C-1E0F-FD43-AE99-E3EFF07F6B2E}" type="sibTrans" cxnId="{A7FBC6F8-14F9-AA4F-87DA-84F3D6DC2DBB}">
      <dgm:prSet/>
      <dgm:spPr/>
      <dgm:t>
        <a:bodyPr/>
        <a:lstStyle/>
        <a:p>
          <a:endParaRPr lang="en-US"/>
        </a:p>
      </dgm:t>
    </dgm:pt>
    <dgm:pt modelId="{EA8BCBA9-703C-AF45-A279-1FF4015DBCAE}">
      <dgm:prSet/>
      <dgm:spPr/>
      <dgm:t>
        <a:bodyPr/>
        <a:lstStyle/>
        <a:p>
          <a:r>
            <a:rPr lang="en-US" dirty="0"/>
            <a:t>Writing assignment </a:t>
          </a:r>
        </a:p>
      </dgm:t>
    </dgm:pt>
    <dgm:pt modelId="{BE72822B-81BA-5B40-9969-F776BACD5E6F}" type="parTrans" cxnId="{24D8FC4F-753B-B74C-A3B4-009B5521E032}">
      <dgm:prSet/>
      <dgm:spPr/>
      <dgm:t>
        <a:bodyPr/>
        <a:lstStyle/>
        <a:p>
          <a:endParaRPr lang="en-US"/>
        </a:p>
      </dgm:t>
    </dgm:pt>
    <dgm:pt modelId="{1B46F667-B127-C74A-A372-6487F0EB0745}" type="sibTrans" cxnId="{24D8FC4F-753B-B74C-A3B4-009B5521E032}">
      <dgm:prSet/>
      <dgm:spPr/>
      <dgm:t>
        <a:bodyPr/>
        <a:lstStyle/>
        <a:p>
          <a:endParaRPr lang="en-US"/>
        </a:p>
      </dgm:t>
    </dgm:pt>
    <dgm:pt modelId="{AED7CCEA-C457-7447-91B1-EE8EA9393690}">
      <dgm:prSet/>
      <dgm:spPr/>
      <dgm:t>
        <a:bodyPr/>
        <a:lstStyle/>
        <a:p>
          <a:r>
            <a:rPr lang="en-US" dirty="0"/>
            <a:t>What we've been doing</a:t>
          </a:r>
        </a:p>
      </dgm:t>
    </dgm:pt>
    <dgm:pt modelId="{D6B3CB2A-D47A-EB4C-B578-1E09540C2BAF}" type="parTrans" cxnId="{1B5F8A2E-5EFD-F148-9F06-299FE5483718}">
      <dgm:prSet/>
      <dgm:spPr/>
      <dgm:t>
        <a:bodyPr/>
        <a:lstStyle/>
        <a:p>
          <a:endParaRPr lang="en-US"/>
        </a:p>
      </dgm:t>
    </dgm:pt>
    <dgm:pt modelId="{2C90C930-3999-8940-A2F0-039080EA1708}" type="sibTrans" cxnId="{1B5F8A2E-5EFD-F148-9F06-299FE5483718}">
      <dgm:prSet/>
      <dgm:spPr/>
      <dgm:t>
        <a:bodyPr/>
        <a:lstStyle/>
        <a:p>
          <a:endParaRPr lang="en-US"/>
        </a:p>
      </dgm:t>
    </dgm:pt>
    <dgm:pt modelId="{7B604251-B57A-124E-8239-2BBA94860AA1}">
      <dgm:prSet/>
      <dgm:spPr/>
      <dgm:t>
        <a:bodyPr/>
        <a:lstStyle/>
        <a:p>
          <a:r>
            <a:rPr lang="en-US" dirty="0"/>
            <a:t>Successes</a:t>
          </a:r>
        </a:p>
      </dgm:t>
    </dgm:pt>
    <dgm:pt modelId="{4C9572F3-8247-FF4D-A6FB-43E30EC36C50}" type="parTrans" cxnId="{2B83F2AF-27FB-B747-AD3C-C526A6F1C8C3}">
      <dgm:prSet/>
      <dgm:spPr/>
      <dgm:t>
        <a:bodyPr/>
        <a:lstStyle/>
        <a:p>
          <a:endParaRPr lang="en-US"/>
        </a:p>
      </dgm:t>
    </dgm:pt>
    <dgm:pt modelId="{153D1612-1122-5C4F-AA32-A96C5347A58E}" type="sibTrans" cxnId="{2B83F2AF-27FB-B747-AD3C-C526A6F1C8C3}">
      <dgm:prSet/>
      <dgm:spPr/>
      <dgm:t>
        <a:bodyPr/>
        <a:lstStyle/>
        <a:p>
          <a:endParaRPr lang="en-US"/>
        </a:p>
      </dgm:t>
    </dgm:pt>
    <dgm:pt modelId="{78DE3713-EF5A-8148-AB6E-834E00D39B76}">
      <dgm:prSet/>
      <dgm:spPr/>
      <dgm:t>
        <a:bodyPr/>
        <a:lstStyle/>
        <a:p>
          <a:r>
            <a:rPr lang="en-US" dirty="0"/>
            <a:t>Challenges</a:t>
          </a:r>
        </a:p>
      </dgm:t>
    </dgm:pt>
    <dgm:pt modelId="{5DB3AB40-1193-E842-AF29-A665EB909513}" type="parTrans" cxnId="{D0051FB8-9A45-8347-A9BD-436C67F037EB}">
      <dgm:prSet/>
      <dgm:spPr/>
      <dgm:t>
        <a:bodyPr/>
        <a:lstStyle/>
        <a:p>
          <a:endParaRPr lang="en-US"/>
        </a:p>
      </dgm:t>
    </dgm:pt>
    <dgm:pt modelId="{5C13E452-4F61-6349-B81D-50DE8BB1F1CC}" type="sibTrans" cxnId="{D0051FB8-9A45-8347-A9BD-436C67F037EB}">
      <dgm:prSet/>
      <dgm:spPr/>
      <dgm:t>
        <a:bodyPr/>
        <a:lstStyle/>
        <a:p>
          <a:endParaRPr lang="en-US"/>
        </a:p>
      </dgm:t>
    </dgm:pt>
    <dgm:pt modelId="{FA101BE8-2F5D-124E-B6D7-A6B8888F2415}">
      <dgm:prSet/>
      <dgm:spPr/>
      <dgm:t>
        <a:bodyPr/>
        <a:lstStyle/>
        <a:p>
          <a:r>
            <a:rPr lang="en-US" dirty="0"/>
            <a:t>Limited extra workload on faculty</a:t>
          </a:r>
        </a:p>
      </dgm:t>
    </dgm:pt>
    <dgm:pt modelId="{1AFF427B-426F-2F4A-BD13-C27409BAC38E}" type="parTrans" cxnId="{15D06F4F-0146-D948-81AE-6D26CCC10263}">
      <dgm:prSet/>
      <dgm:spPr/>
      <dgm:t>
        <a:bodyPr/>
        <a:lstStyle/>
        <a:p>
          <a:endParaRPr lang="en-US"/>
        </a:p>
      </dgm:t>
    </dgm:pt>
    <dgm:pt modelId="{6C01D767-0A0E-E94A-B86C-96A1E0BE54FA}" type="sibTrans" cxnId="{15D06F4F-0146-D948-81AE-6D26CCC10263}">
      <dgm:prSet/>
      <dgm:spPr/>
      <dgm:t>
        <a:bodyPr/>
        <a:lstStyle/>
        <a:p>
          <a:endParaRPr lang="en-US"/>
        </a:p>
      </dgm:t>
    </dgm:pt>
    <dgm:pt modelId="{F723BD42-9550-5346-B22B-B14D84E8AF2C}">
      <dgm:prSet/>
      <dgm:spPr/>
      <dgm:t>
        <a:bodyPr/>
        <a:lstStyle/>
        <a:p>
          <a:r>
            <a:rPr lang="en-US" dirty="0"/>
            <a:t>Use of rubrics</a:t>
          </a:r>
        </a:p>
      </dgm:t>
    </dgm:pt>
    <dgm:pt modelId="{10AE25FB-FAA9-D241-B5ED-F2504C2D3815}" type="parTrans" cxnId="{37A74130-1B6C-C945-83D3-37A6FD194BB7}">
      <dgm:prSet/>
      <dgm:spPr/>
      <dgm:t>
        <a:bodyPr/>
        <a:lstStyle/>
        <a:p>
          <a:endParaRPr lang="en-US"/>
        </a:p>
      </dgm:t>
    </dgm:pt>
    <dgm:pt modelId="{13440435-31A4-3F4E-AC0D-F28BCED15FC2}" type="sibTrans" cxnId="{37A74130-1B6C-C945-83D3-37A6FD194BB7}">
      <dgm:prSet/>
      <dgm:spPr/>
      <dgm:t>
        <a:bodyPr/>
        <a:lstStyle/>
        <a:p>
          <a:endParaRPr lang="en-US"/>
        </a:p>
      </dgm:t>
    </dgm:pt>
    <dgm:pt modelId="{B5BEB8B2-AC0E-B844-AC0D-7F615B5DCA9B}">
      <dgm:prSet/>
      <dgm:spPr/>
      <dgm:t>
        <a:bodyPr/>
        <a:lstStyle/>
        <a:p>
          <a:r>
            <a:rPr lang="en-US" dirty="0"/>
            <a:t>Consistency of evaluation</a:t>
          </a:r>
        </a:p>
      </dgm:t>
    </dgm:pt>
    <dgm:pt modelId="{CA04C914-FA4C-5B43-AEE6-598C8E6F1513}" type="parTrans" cxnId="{2D36A943-140D-7744-B3CA-4AEF24BCF9F4}">
      <dgm:prSet/>
      <dgm:spPr/>
      <dgm:t>
        <a:bodyPr/>
        <a:lstStyle/>
        <a:p>
          <a:endParaRPr lang="en-US"/>
        </a:p>
      </dgm:t>
    </dgm:pt>
    <dgm:pt modelId="{435253BF-2D52-CE4B-86EF-FB1BF9EFF2FC}" type="sibTrans" cxnId="{2D36A943-140D-7744-B3CA-4AEF24BCF9F4}">
      <dgm:prSet/>
      <dgm:spPr/>
      <dgm:t>
        <a:bodyPr/>
        <a:lstStyle/>
        <a:p>
          <a:endParaRPr lang="en-US"/>
        </a:p>
      </dgm:t>
    </dgm:pt>
    <dgm:pt modelId="{2B483D77-3B9E-CB47-886B-0EBE9B03DA54}">
      <dgm:prSet/>
      <dgm:spPr/>
      <dgm:t>
        <a:bodyPr/>
        <a:lstStyle/>
        <a:p>
          <a:r>
            <a:rPr lang="en-US" dirty="0"/>
            <a:t>Do we evaluate “developed” and “mastery” classes?</a:t>
          </a:r>
        </a:p>
      </dgm:t>
    </dgm:pt>
    <dgm:pt modelId="{638F747D-148D-624A-90EB-9B27B327E995}" type="parTrans" cxnId="{8A31822C-2E1C-0F47-B66F-D15A5D2FA59A}">
      <dgm:prSet/>
      <dgm:spPr/>
      <dgm:t>
        <a:bodyPr/>
        <a:lstStyle/>
        <a:p>
          <a:endParaRPr lang="en-US"/>
        </a:p>
      </dgm:t>
    </dgm:pt>
    <dgm:pt modelId="{AE9732EC-84BC-3648-AF96-71A3E6EF91CB}" type="sibTrans" cxnId="{8A31822C-2E1C-0F47-B66F-D15A5D2FA59A}">
      <dgm:prSet/>
      <dgm:spPr/>
      <dgm:t>
        <a:bodyPr/>
        <a:lstStyle/>
        <a:p>
          <a:endParaRPr lang="en-US"/>
        </a:p>
      </dgm:t>
    </dgm:pt>
    <dgm:pt modelId="{C5DE5E92-204E-6646-9213-4C72AE6594F4}" type="pres">
      <dgm:prSet presAssocID="{F054C901-D1FE-1E4E-AE22-313FCE6B3192}" presName="Name0" presStyleCnt="0">
        <dgm:presLayoutVars>
          <dgm:dir/>
          <dgm:animLvl val="lvl"/>
          <dgm:resizeHandles val="exact"/>
        </dgm:presLayoutVars>
      </dgm:prSet>
      <dgm:spPr/>
    </dgm:pt>
    <dgm:pt modelId="{F7DFED7B-7812-F84D-A27D-7E3CF7F193B0}" type="pres">
      <dgm:prSet presAssocID="{AED7CCEA-C457-7447-91B1-EE8EA9393690}" presName="composite" presStyleCnt="0"/>
      <dgm:spPr/>
    </dgm:pt>
    <dgm:pt modelId="{6498E20D-DA1C-9947-8573-BAC7E1E826DF}" type="pres">
      <dgm:prSet presAssocID="{AED7CCEA-C457-7447-91B1-EE8EA9393690}" presName="parTx" presStyleLbl="alignNode1" presStyleIdx="0" presStyleCnt="3">
        <dgm:presLayoutVars>
          <dgm:chMax val="0"/>
          <dgm:chPref val="0"/>
          <dgm:bulletEnabled val="1"/>
        </dgm:presLayoutVars>
      </dgm:prSet>
      <dgm:spPr/>
    </dgm:pt>
    <dgm:pt modelId="{27177D81-A090-8940-8D80-787031BD8A32}" type="pres">
      <dgm:prSet presAssocID="{AED7CCEA-C457-7447-91B1-EE8EA9393690}" presName="desTx" presStyleLbl="alignAccFollowNode1" presStyleIdx="0" presStyleCnt="3">
        <dgm:presLayoutVars>
          <dgm:bulletEnabled val="1"/>
        </dgm:presLayoutVars>
      </dgm:prSet>
      <dgm:spPr/>
    </dgm:pt>
    <dgm:pt modelId="{6E917E0E-BDD6-514E-9B08-09F60A6CD7A3}" type="pres">
      <dgm:prSet presAssocID="{2C90C930-3999-8940-A2F0-039080EA1708}" presName="space" presStyleCnt="0"/>
      <dgm:spPr/>
    </dgm:pt>
    <dgm:pt modelId="{F981D5AA-1A30-724C-A5D3-D1FFE42AC8F2}" type="pres">
      <dgm:prSet presAssocID="{7B604251-B57A-124E-8239-2BBA94860AA1}" presName="composite" presStyleCnt="0"/>
      <dgm:spPr/>
    </dgm:pt>
    <dgm:pt modelId="{604E70EA-D0FD-344C-B9E1-6717E7372F8A}" type="pres">
      <dgm:prSet presAssocID="{7B604251-B57A-124E-8239-2BBA94860AA1}" presName="parTx" presStyleLbl="alignNode1" presStyleIdx="1" presStyleCnt="3">
        <dgm:presLayoutVars>
          <dgm:chMax val="0"/>
          <dgm:chPref val="0"/>
          <dgm:bulletEnabled val="1"/>
        </dgm:presLayoutVars>
      </dgm:prSet>
      <dgm:spPr/>
    </dgm:pt>
    <dgm:pt modelId="{72E9B1BD-8C1A-384C-AA5E-F5841F101218}" type="pres">
      <dgm:prSet presAssocID="{7B604251-B57A-124E-8239-2BBA94860AA1}" presName="desTx" presStyleLbl="alignAccFollowNode1" presStyleIdx="1" presStyleCnt="3">
        <dgm:presLayoutVars>
          <dgm:bulletEnabled val="1"/>
        </dgm:presLayoutVars>
      </dgm:prSet>
      <dgm:spPr/>
    </dgm:pt>
    <dgm:pt modelId="{DAC6F0A6-F24E-664D-844D-E41F08556E45}" type="pres">
      <dgm:prSet presAssocID="{153D1612-1122-5C4F-AA32-A96C5347A58E}" presName="space" presStyleCnt="0"/>
      <dgm:spPr/>
    </dgm:pt>
    <dgm:pt modelId="{F987FE73-D8C7-E146-A4D7-BF43791F9A0F}" type="pres">
      <dgm:prSet presAssocID="{78DE3713-EF5A-8148-AB6E-834E00D39B76}" presName="composite" presStyleCnt="0"/>
      <dgm:spPr/>
    </dgm:pt>
    <dgm:pt modelId="{AFB43EDA-545C-984C-8DCD-82CBEA788997}" type="pres">
      <dgm:prSet presAssocID="{78DE3713-EF5A-8148-AB6E-834E00D39B76}" presName="parTx" presStyleLbl="alignNode1" presStyleIdx="2" presStyleCnt="3">
        <dgm:presLayoutVars>
          <dgm:chMax val="0"/>
          <dgm:chPref val="0"/>
          <dgm:bulletEnabled val="1"/>
        </dgm:presLayoutVars>
      </dgm:prSet>
      <dgm:spPr/>
    </dgm:pt>
    <dgm:pt modelId="{CABB37FE-60B1-CF47-B462-F53F93FFAC85}" type="pres">
      <dgm:prSet presAssocID="{78DE3713-EF5A-8148-AB6E-834E00D39B76}" presName="desTx" presStyleLbl="alignAccFollowNode1" presStyleIdx="2" presStyleCnt="3">
        <dgm:presLayoutVars>
          <dgm:bulletEnabled val="1"/>
        </dgm:presLayoutVars>
      </dgm:prSet>
      <dgm:spPr/>
    </dgm:pt>
  </dgm:ptLst>
  <dgm:cxnLst>
    <dgm:cxn modelId="{5BEA2A24-F7D2-B64D-A010-34E7F2939311}" srcId="{AED7CCEA-C457-7447-91B1-EE8EA9393690}" destId="{702772EA-0BCA-ED4D-A885-A93092BD0B2A}" srcOrd="0" destOrd="0" parTransId="{497745FD-F420-6148-B7FC-DCCBDFAD6ABA}" sibTransId="{53009F79-8755-784B-9FDE-844DB222CA70}"/>
    <dgm:cxn modelId="{B62AF42B-E915-4744-BFFE-23E1B8D25BC6}" type="presOf" srcId="{F723BD42-9550-5346-B22B-B14D84E8AF2C}" destId="{72E9B1BD-8C1A-384C-AA5E-F5841F101218}" srcOrd="0" destOrd="1" presId="urn:microsoft.com/office/officeart/2005/8/layout/hList1"/>
    <dgm:cxn modelId="{8A31822C-2E1C-0F47-B66F-D15A5D2FA59A}" srcId="{78DE3713-EF5A-8148-AB6E-834E00D39B76}" destId="{2B483D77-3B9E-CB47-886B-0EBE9B03DA54}" srcOrd="1" destOrd="0" parTransId="{638F747D-148D-624A-90EB-9B27B327E995}" sibTransId="{AE9732EC-84BC-3648-AF96-71A3E6EF91CB}"/>
    <dgm:cxn modelId="{1B5F8A2E-5EFD-F148-9F06-299FE5483718}" srcId="{F054C901-D1FE-1E4E-AE22-313FCE6B3192}" destId="{AED7CCEA-C457-7447-91B1-EE8EA9393690}" srcOrd="0" destOrd="0" parTransId="{D6B3CB2A-D47A-EB4C-B578-1E09540C2BAF}" sibTransId="{2C90C930-3999-8940-A2F0-039080EA1708}"/>
    <dgm:cxn modelId="{37A74130-1B6C-C945-83D3-37A6FD194BB7}" srcId="{7B604251-B57A-124E-8239-2BBA94860AA1}" destId="{F723BD42-9550-5346-B22B-B14D84E8AF2C}" srcOrd="1" destOrd="0" parTransId="{10AE25FB-FAA9-D241-B5ED-F2504C2D3815}" sibTransId="{13440435-31A4-3F4E-AC0D-F28BCED15FC2}"/>
    <dgm:cxn modelId="{2D36A943-140D-7744-B3CA-4AEF24BCF9F4}" srcId="{78DE3713-EF5A-8148-AB6E-834E00D39B76}" destId="{B5BEB8B2-AC0E-B844-AC0D-7F615B5DCA9B}" srcOrd="0" destOrd="0" parTransId="{CA04C914-FA4C-5B43-AEE6-598C8E6F1513}" sibTransId="{435253BF-2D52-CE4B-86EF-FB1BF9EFF2FC}"/>
    <dgm:cxn modelId="{15D06F4F-0146-D948-81AE-6D26CCC10263}" srcId="{7B604251-B57A-124E-8239-2BBA94860AA1}" destId="{FA101BE8-2F5D-124E-B6D7-A6B8888F2415}" srcOrd="0" destOrd="0" parTransId="{1AFF427B-426F-2F4A-BD13-C27409BAC38E}" sibTransId="{6C01D767-0A0E-E94A-B86C-96A1E0BE54FA}"/>
    <dgm:cxn modelId="{24D8FC4F-753B-B74C-A3B4-009B5521E032}" srcId="{AED7CCEA-C457-7447-91B1-EE8EA9393690}" destId="{EA8BCBA9-703C-AF45-A279-1FF4015DBCAE}" srcOrd="2" destOrd="0" parTransId="{BE72822B-81BA-5B40-9969-F776BACD5E6F}" sibTransId="{1B46F667-B127-C74A-A372-6487F0EB0745}"/>
    <dgm:cxn modelId="{323FA253-BC8E-9C40-90C6-69FE89B3A2A5}" type="presOf" srcId="{EA8BCBA9-703C-AF45-A279-1FF4015DBCAE}" destId="{27177D81-A090-8940-8D80-787031BD8A32}" srcOrd="0" destOrd="2" presId="urn:microsoft.com/office/officeart/2005/8/layout/hList1"/>
    <dgm:cxn modelId="{9540D368-C188-754A-820C-F1CC753FCB7F}" type="presOf" srcId="{B5BEB8B2-AC0E-B844-AC0D-7F615B5DCA9B}" destId="{CABB37FE-60B1-CF47-B462-F53F93FFAC85}" srcOrd="0" destOrd="0" presId="urn:microsoft.com/office/officeart/2005/8/layout/hList1"/>
    <dgm:cxn modelId="{48E95E71-6277-3044-B306-63B7152B0B95}" type="presOf" srcId="{AED7CCEA-C457-7447-91B1-EE8EA9393690}" destId="{6498E20D-DA1C-9947-8573-BAC7E1E826DF}" srcOrd="0" destOrd="0" presId="urn:microsoft.com/office/officeart/2005/8/layout/hList1"/>
    <dgm:cxn modelId="{C2C09D9E-DFC2-D441-9A0E-A88DF2D3DDEE}" type="presOf" srcId="{2B483D77-3B9E-CB47-886B-0EBE9B03DA54}" destId="{CABB37FE-60B1-CF47-B462-F53F93FFAC85}" srcOrd="0" destOrd="1" presId="urn:microsoft.com/office/officeart/2005/8/layout/hList1"/>
    <dgm:cxn modelId="{2B83F2AF-27FB-B747-AD3C-C526A6F1C8C3}" srcId="{F054C901-D1FE-1E4E-AE22-313FCE6B3192}" destId="{7B604251-B57A-124E-8239-2BBA94860AA1}" srcOrd="1" destOrd="0" parTransId="{4C9572F3-8247-FF4D-A6FB-43E30EC36C50}" sibTransId="{153D1612-1122-5C4F-AA32-A96C5347A58E}"/>
    <dgm:cxn modelId="{227897B2-7003-884A-A341-8B39A1273C2B}" type="presOf" srcId="{702772EA-0BCA-ED4D-A885-A93092BD0B2A}" destId="{27177D81-A090-8940-8D80-787031BD8A32}" srcOrd="0" destOrd="0" presId="urn:microsoft.com/office/officeart/2005/8/layout/hList1"/>
    <dgm:cxn modelId="{D0051FB8-9A45-8347-A9BD-436C67F037EB}" srcId="{F054C901-D1FE-1E4E-AE22-313FCE6B3192}" destId="{78DE3713-EF5A-8148-AB6E-834E00D39B76}" srcOrd="2" destOrd="0" parTransId="{5DB3AB40-1193-E842-AF29-A665EB909513}" sibTransId="{5C13E452-4F61-6349-B81D-50DE8BB1F1CC}"/>
    <dgm:cxn modelId="{8E3968C1-C3DF-F942-80C7-8BD90B549030}" type="presOf" srcId="{81868752-27A4-1846-AB08-F6A56C5E3793}" destId="{27177D81-A090-8940-8D80-787031BD8A32}" srcOrd="0" destOrd="1" presId="urn:microsoft.com/office/officeart/2005/8/layout/hList1"/>
    <dgm:cxn modelId="{A8CB84C9-AF3B-F34E-BA8A-EE80BE12F8D8}" type="presOf" srcId="{7B604251-B57A-124E-8239-2BBA94860AA1}" destId="{604E70EA-D0FD-344C-B9E1-6717E7372F8A}" srcOrd="0" destOrd="0" presId="urn:microsoft.com/office/officeart/2005/8/layout/hList1"/>
    <dgm:cxn modelId="{E439B9CF-8D7D-9B47-8B19-F9141EA1BF2F}" type="presOf" srcId="{F054C901-D1FE-1E4E-AE22-313FCE6B3192}" destId="{C5DE5E92-204E-6646-9213-4C72AE6594F4}" srcOrd="0" destOrd="0" presId="urn:microsoft.com/office/officeart/2005/8/layout/hList1"/>
    <dgm:cxn modelId="{1F9AA9E3-641B-F347-90E1-28955C989637}" type="presOf" srcId="{FA101BE8-2F5D-124E-B6D7-A6B8888F2415}" destId="{72E9B1BD-8C1A-384C-AA5E-F5841F101218}" srcOrd="0" destOrd="0" presId="urn:microsoft.com/office/officeart/2005/8/layout/hList1"/>
    <dgm:cxn modelId="{9BE662F3-593E-604E-8DE0-93CE80C08AD4}" type="presOf" srcId="{78DE3713-EF5A-8148-AB6E-834E00D39B76}" destId="{AFB43EDA-545C-984C-8DCD-82CBEA788997}" srcOrd="0" destOrd="0" presId="urn:microsoft.com/office/officeart/2005/8/layout/hList1"/>
    <dgm:cxn modelId="{A7FBC6F8-14F9-AA4F-87DA-84F3D6DC2DBB}" srcId="{AED7CCEA-C457-7447-91B1-EE8EA9393690}" destId="{81868752-27A4-1846-AB08-F6A56C5E3793}" srcOrd="1" destOrd="0" parTransId="{3D21A228-C409-F541-BC64-7763ED567660}" sibTransId="{F6A3A46C-1E0F-FD43-AE99-E3EFF07F6B2E}"/>
    <dgm:cxn modelId="{D464B0C6-B573-1440-A286-6EBC3FD4F3EC}" type="presParOf" srcId="{C5DE5E92-204E-6646-9213-4C72AE6594F4}" destId="{F7DFED7B-7812-F84D-A27D-7E3CF7F193B0}" srcOrd="0" destOrd="0" presId="urn:microsoft.com/office/officeart/2005/8/layout/hList1"/>
    <dgm:cxn modelId="{1B166A76-91B9-E54E-ACD2-633BAABDEB08}" type="presParOf" srcId="{F7DFED7B-7812-F84D-A27D-7E3CF7F193B0}" destId="{6498E20D-DA1C-9947-8573-BAC7E1E826DF}" srcOrd="0" destOrd="0" presId="urn:microsoft.com/office/officeart/2005/8/layout/hList1"/>
    <dgm:cxn modelId="{6EBB3BDB-E6A0-BC45-9659-C70CCF6DFA20}" type="presParOf" srcId="{F7DFED7B-7812-F84D-A27D-7E3CF7F193B0}" destId="{27177D81-A090-8940-8D80-787031BD8A32}" srcOrd="1" destOrd="0" presId="urn:microsoft.com/office/officeart/2005/8/layout/hList1"/>
    <dgm:cxn modelId="{8093152E-64F3-5D43-A4A5-18840491DC53}" type="presParOf" srcId="{C5DE5E92-204E-6646-9213-4C72AE6594F4}" destId="{6E917E0E-BDD6-514E-9B08-09F60A6CD7A3}" srcOrd="1" destOrd="0" presId="urn:microsoft.com/office/officeart/2005/8/layout/hList1"/>
    <dgm:cxn modelId="{2C009B93-D509-C64C-BEFD-D5613E83620A}" type="presParOf" srcId="{C5DE5E92-204E-6646-9213-4C72AE6594F4}" destId="{F981D5AA-1A30-724C-A5D3-D1FFE42AC8F2}" srcOrd="2" destOrd="0" presId="urn:microsoft.com/office/officeart/2005/8/layout/hList1"/>
    <dgm:cxn modelId="{101792A4-A898-EC4F-96C4-6E94BA2ABC5D}" type="presParOf" srcId="{F981D5AA-1A30-724C-A5D3-D1FFE42AC8F2}" destId="{604E70EA-D0FD-344C-B9E1-6717E7372F8A}" srcOrd="0" destOrd="0" presId="urn:microsoft.com/office/officeart/2005/8/layout/hList1"/>
    <dgm:cxn modelId="{2BD5B0F4-4F44-A548-8678-C54311711159}" type="presParOf" srcId="{F981D5AA-1A30-724C-A5D3-D1FFE42AC8F2}" destId="{72E9B1BD-8C1A-384C-AA5E-F5841F101218}" srcOrd="1" destOrd="0" presId="urn:microsoft.com/office/officeart/2005/8/layout/hList1"/>
    <dgm:cxn modelId="{21DE4719-C2F3-EF45-8937-E6797172F764}" type="presParOf" srcId="{C5DE5E92-204E-6646-9213-4C72AE6594F4}" destId="{DAC6F0A6-F24E-664D-844D-E41F08556E45}" srcOrd="3" destOrd="0" presId="urn:microsoft.com/office/officeart/2005/8/layout/hList1"/>
    <dgm:cxn modelId="{8141D815-E03A-0044-BC49-D302322F220A}" type="presParOf" srcId="{C5DE5E92-204E-6646-9213-4C72AE6594F4}" destId="{F987FE73-D8C7-E146-A4D7-BF43791F9A0F}" srcOrd="4" destOrd="0" presId="urn:microsoft.com/office/officeart/2005/8/layout/hList1"/>
    <dgm:cxn modelId="{E5D76DB2-2CB7-2849-A203-82A0BEC2A8AB}" type="presParOf" srcId="{F987FE73-D8C7-E146-A4D7-BF43791F9A0F}" destId="{AFB43EDA-545C-984C-8DCD-82CBEA788997}" srcOrd="0" destOrd="0" presId="urn:microsoft.com/office/officeart/2005/8/layout/hList1"/>
    <dgm:cxn modelId="{5558309A-FCD2-3C44-B02F-EEDE7D8C0F6E}" type="presParOf" srcId="{F987FE73-D8C7-E146-A4D7-BF43791F9A0F}" destId="{CABB37FE-60B1-CF47-B462-F53F93FFAC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B5E2FD-DB7C-FA45-AA28-35316EA7338B}" type="doc">
      <dgm:prSet loTypeId="urn:microsoft.com/office/officeart/2005/8/layout/hProcess11" loCatId="process" qsTypeId="urn:microsoft.com/office/officeart/2005/8/quickstyle/simple1" qsCatId="simple" csTypeId="urn:microsoft.com/office/officeart/2005/8/colors/accent0_3" csCatId="mainScheme"/>
      <dgm:spPr/>
      <dgm:t>
        <a:bodyPr/>
        <a:lstStyle/>
        <a:p>
          <a:endParaRPr lang="en-US"/>
        </a:p>
      </dgm:t>
    </dgm:pt>
    <dgm:pt modelId="{16CFD6EC-07F4-CC47-8608-45BA75F02B76}">
      <dgm:prSet/>
      <dgm:spPr/>
      <dgm:t>
        <a:bodyPr/>
        <a:lstStyle/>
        <a:p>
          <a:r>
            <a:rPr lang="en-US"/>
            <a:t>Develop a rotation for course assessment</a:t>
          </a:r>
        </a:p>
      </dgm:t>
    </dgm:pt>
    <dgm:pt modelId="{B6905029-9106-A74B-A30C-CF6F7D62D2E4}" type="parTrans" cxnId="{FD328A54-D162-504C-9EF0-FD4E86C836AA}">
      <dgm:prSet/>
      <dgm:spPr/>
      <dgm:t>
        <a:bodyPr/>
        <a:lstStyle/>
        <a:p>
          <a:endParaRPr lang="en-US"/>
        </a:p>
      </dgm:t>
    </dgm:pt>
    <dgm:pt modelId="{BEF1E5B0-64D7-D645-94CB-9DF8B9DB404B}" type="sibTrans" cxnId="{FD328A54-D162-504C-9EF0-FD4E86C836AA}">
      <dgm:prSet/>
      <dgm:spPr/>
      <dgm:t>
        <a:bodyPr/>
        <a:lstStyle/>
        <a:p>
          <a:endParaRPr lang="en-US"/>
        </a:p>
      </dgm:t>
    </dgm:pt>
    <dgm:pt modelId="{C949EFD8-A1AB-DE44-AB87-F2E8768EE952}">
      <dgm:prSet/>
      <dgm:spPr/>
      <dgm:t>
        <a:bodyPr/>
        <a:lstStyle/>
        <a:p>
          <a:r>
            <a:rPr lang="en-US"/>
            <a:t>Continue to assess what is working and what is not</a:t>
          </a:r>
        </a:p>
      </dgm:t>
    </dgm:pt>
    <dgm:pt modelId="{3359CF75-7003-394E-843C-45895F764CF9}" type="parTrans" cxnId="{C648034C-2152-9A48-9D1B-56EEB7372D96}">
      <dgm:prSet/>
      <dgm:spPr/>
      <dgm:t>
        <a:bodyPr/>
        <a:lstStyle/>
        <a:p>
          <a:endParaRPr lang="en-US"/>
        </a:p>
      </dgm:t>
    </dgm:pt>
    <dgm:pt modelId="{1A940C84-19D0-ED41-B8CA-F7BF7ABB1F5C}" type="sibTrans" cxnId="{C648034C-2152-9A48-9D1B-56EEB7372D96}">
      <dgm:prSet/>
      <dgm:spPr/>
      <dgm:t>
        <a:bodyPr/>
        <a:lstStyle/>
        <a:p>
          <a:endParaRPr lang="en-US"/>
        </a:p>
      </dgm:t>
    </dgm:pt>
    <dgm:pt modelId="{CA0CFC1E-F8B3-6E46-A0E4-8381DC3F0248}">
      <dgm:prSet/>
      <dgm:spPr/>
      <dgm:t>
        <a:bodyPr/>
        <a:lstStyle/>
        <a:p>
          <a:r>
            <a:rPr lang="en-US"/>
            <a:t>Using data to inform change</a:t>
          </a:r>
        </a:p>
      </dgm:t>
    </dgm:pt>
    <dgm:pt modelId="{485E1CC4-8732-6249-B869-BE963AEF5AB5}" type="parTrans" cxnId="{211EE9FC-ECD9-3446-BFB1-2D491E8A4752}">
      <dgm:prSet/>
      <dgm:spPr/>
      <dgm:t>
        <a:bodyPr/>
        <a:lstStyle/>
        <a:p>
          <a:endParaRPr lang="en-US"/>
        </a:p>
      </dgm:t>
    </dgm:pt>
    <dgm:pt modelId="{EC9EC55B-EE73-BA4F-BB1F-6C6077AE7C2D}" type="sibTrans" cxnId="{211EE9FC-ECD9-3446-BFB1-2D491E8A4752}">
      <dgm:prSet/>
      <dgm:spPr/>
      <dgm:t>
        <a:bodyPr/>
        <a:lstStyle/>
        <a:p>
          <a:endParaRPr lang="en-US"/>
        </a:p>
      </dgm:t>
    </dgm:pt>
    <dgm:pt modelId="{0770AB32-57C9-2D4D-8311-F4E1A99045B0}" type="pres">
      <dgm:prSet presAssocID="{6BB5E2FD-DB7C-FA45-AA28-35316EA7338B}" presName="Name0" presStyleCnt="0">
        <dgm:presLayoutVars>
          <dgm:dir/>
          <dgm:resizeHandles val="exact"/>
        </dgm:presLayoutVars>
      </dgm:prSet>
      <dgm:spPr/>
    </dgm:pt>
    <dgm:pt modelId="{8B9F523E-F950-5044-A03B-059181CD43B3}" type="pres">
      <dgm:prSet presAssocID="{6BB5E2FD-DB7C-FA45-AA28-35316EA7338B}" presName="arrow" presStyleLbl="bgShp" presStyleIdx="0" presStyleCnt="1"/>
      <dgm:spPr/>
    </dgm:pt>
    <dgm:pt modelId="{F909379B-B015-9149-A89C-1EB988736989}" type="pres">
      <dgm:prSet presAssocID="{6BB5E2FD-DB7C-FA45-AA28-35316EA7338B}" presName="points" presStyleCnt="0"/>
      <dgm:spPr/>
    </dgm:pt>
    <dgm:pt modelId="{71241553-9761-574B-9A6A-FC422D78C9BE}" type="pres">
      <dgm:prSet presAssocID="{16CFD6EC-07F4-CC47-8608-45BA75F02B76}" presName="compositeA" presStyleCnt="0"/>
      <dgm:spPr/>
    </dgm:pt>
    <dgm:pt modelId="{5C5F4D00-12B3-9C40-B5D4-2BE859E97A1D}" type="pres">
      <dgm:prSet presAssocID="{16CFD6EC-07F4-CC47-8608-45BA75F02B76}" presName="textA" presStyleLbl="revTx" presStyleIdx="0" presStyleCnt="3">
        <dgm:presLayoutVars>
          <dgm:bulletEnabled val="1"/>
        </dgm:presLayoutVars>
      </dgm:prSet>
      <dgm:spPr/>
    </dgm:pt>
    <dgm:pt modelId="{6C0DFBA5-D257-794F-BAAA-E6E65394BACC}" type="pres">
      <dgm:prSet presAssocID="{16CFD6EC-07F4-CC47-8608-45BA75F02B76}" presName="circleA" presStyleLbl="node1" presStyleIdx="0" presStyleCnt="3"/>
      <dgm:spPr/>
    </dgm:pt>
    <dgm:pt modelId="{0D2047B8-80E8-4741-8D3B-9C4467861664}" type="pres">
      <dgm:prSet presAssocID="{16CFD6EC-07F4-CC47-8608-45BA75F02B76}" presName="spaceA" presStyleCnt="0"/>
      <dgm:spPr/>
    </dgm:pt>
    <dgm:pt modelId="{4C8427ED-DBDB-FC46-BEBE-7B5F44FFFD32}" type="pres">
      <dgm:prSet presAssocID="{BEF1E5B0-64D7-D645-94CB-9DF8B9DB404B}" presName="space" presStyleCnt="0"/>
      <dgm:spPr/>
    </dgm:pt>
    <dgm:pt modelId="{A9C46C45-8CBB-774F-9C28-BD00201D4B87}" type="pres">
      <dgm:prSet presAssocID="{C949EFD8-A1AB-DE44-AB87-F2E8768EE952}" presName="compositeB" presStyleCnt="0"/>
      <dgm:spPr/>
    </dgm:pt>
    <dgm:pt modelId="{65EAF404-B568-BE4C-AFD6-73C613DF4455}" type="pres">
      <dgm:prSet presAssocID="{C949EFD8-A1AB-DE44-AB87-F2E8768EE952}" presName="textB" presStyleLbl="revTx" presStyleIdx="1" presStyleCnt="3">
        <dgm:presLayoutVars>
          <dgm:bulletEnabled val="1"/>
        </dgm:presLayoutVars>
      </dgm:prSet>
      <dgm:spPr/>
    </dgm:pt>
    <dgm:pt modelId="{2FF84674-AA44-6841-87EA-A6B363D6C75D}" type="pres">
      <dgm:prSet presAssocID="{C949EFD8-A1AB-DE44-AB87-F2E8768EE952}" presName="circleB" presStyleLbl="node1" presStyleIdx="1" presStyleCnt="3"/>
      <dgm:spPr/>
    </dgm:pt>
    <dgm:pt modelId="{4D97F496-2528-F443-A8EE-49013836B9F2}" type="pres">
      <dgm:prSet presAssocID="{C949EFD8-A1AB-DE44-AB87-F2E8768EE952}" presName="spaceB" presStyleCnt="0"/>
      <dgm:spPr/>
    </dgm:pt>
    <dgm:pt modelId="{3567F1A1-C826-214E-AE5F-7E11D61AC69D}" type="pres">
      <dgm:prSet presAssocID="{1A940C84-19D0-ED41-B8CA-F7BF7ABB1F5C}" presName="space" presStyleCnt="0"/>
      <dgm:spPr/>
    </dgm:pt>
    <dgm:pt modelId="{DA8B0789-EFC6-D74F-B0CD-84020AB297B8}" type="pres">
      <dgm:prSet presAssocID="{CA0CFC1E-F8B3-6E46-A0E4-8381DC3F0248}" presName="compositeA" presStyleCnt="0"/>
      <dgm:spPr/>
    </dgm:pt>
    <dgm:pt modelId="{274A98DE-B618-0A4B-ADC6-838526E42D08}" type="pres">
      <dgm:prSet presAssocID="{CA0CFC1E-F8B3-6E46-A0E4-8381DC3F0248}" presName="textA" presStyleLbl="revTx" presStyleIdx="2" presStyleCnt="3">
        <dgm:presLayoutVars>
          <dgm:bulletEnabled val="1"/>
        </dgm:presLayoutVars>
      </dgm:prSet>
      <dgm:spPr/>
    </dgm:pt>
    <dgm:pt modelId="{152EEB66-AE82-ED45-BD28-28678389A78D}" type="pres">
      <dgm:prSet presAssocID="{CA0CFC1E-F8B3-6E46-A0E4-8381DC3F0248}" presName="circleA" presStyleLbl="node1" presStyleIdx="2" presStyleCnt="3"/>
      <dgm:spPr/>
    </dgm:pt>
    <dgm:pt modelId="{A6C53253-D7C9-CC42-B76E-E92AF868903C}" type="pres">
      <dgm:prSet presAssocID="{CA0CFC1E-F8B3-6E46-A0E4-8381DC3F0248}" presName="spaceA" presStyleCnt="0"/>
      <dgm:spPr/>
    </dgm:pt>
  </dgm:ptLst>
  <dgm:cxnLst>
    <dgm:cxn modelId="{79A6BF45-B599-7646-9C46-EBF381EE666D}" type="presOf" srcId="{6BB5E2FD-DB7C-FA45-AA28-35316EA7338B}" destId="{0770AB32-57C9-2D4D-8311-F4E1A99045B0}" srcOrd="0" destOrd="0" presId="urn:microsoft.com/office/officeart/2005/8/layout/hProcess11"/>
    <dgm:cxn modelId="{C648034C-2152-9A48-9D1B-56EEB7372D96}" srcId="{6BB5E2FD-DB7C-FA45-AA28-35316EA7338B}" destId="{C949EFD8-A1AB-DE44-AB87-F2E8768EE952}" srcOrd="1" destOrd="0" parTransId="{3359CF75-7003-394E-843C-45895F764CF9}" sibTransId="{1A940C84-19D0-ED41-B8CA-F7BF7ABB1F5C}"/>
    <dgm:cxn modelId="{FD328A54-D162-504C-9EF0-FD4E86C836AA}" srcId="{6BB5E2FD-DB7C-FA45-AA28-35316EA7338B}" destId="{16CFD6EC-07F4-CC47-8608-45BA75F02B76}" srcOrd="0" destOrd="0" parTransId="{B6905029-9106-A74B-A30C-CF6F7D62D2E4}" sibTransId="{BEF1E5B0-64D7-D645-94CB-9DF8B9DB404B}"/>
    <dgm:cxn modelId="{B1E6B9A0-CC58-8842-89D4-08CDCF484A21}" type="presOf" srcId="{C949EFD8-A1AB-DE44-AB87-F2E8768EE952}" destId="{65EAF404-B568-BE4C-AFD6-73C613DF4455}" srcOrd="0" destOrd="0" presId="urn:microsoft.com/office/officeart/2005/8/layout/hProcess11"/>
    <dgm:cxn modelId="{ACDC7EB8-DC18-0E48-A677-CC9C9AE2D17F}" type="presOf" srcId="{16CFD6EC-07F4-CC47-8608-45BA75F02B76}" destId="{5C5F4D00-12B3-9C40-B5D4-2BE859E97A1D}" srcOrd="0" destOrd="0" presId="urn:microsoft.com/office/officeart/2005/8/layout/hProcess11"/>
    <dgm:cxn modelId="{D7BD91E1-A321-5940-899E-4220B4B7BA37}" type="presOf" srcId="{CA0CFC1E-F8B3-6E46-A0E4-8381DC3F0248}" destId="{274A98DE-B618-0A4B-ADC6-838526E42D08}" srcOrd="0" destOrd="0" presId="urn:microsoft.com/office/officeart/2005/8/layout/hProcess11"/>
    <dgm:cxn modelId="{211EE9FC-ECD9-3446-BFB1-2D491E8A4752}" srcId="{6BB5E2FD-DB7C-FA45-AA28-35316EA7338B}" destId="{CA0CFC1E-F8B3-6E46-A0E4-8381DC3F0248}" srcOrd="2" destOrd="0" parTransId="{485E1CC4-8732-6249-B869-BE963AEF5AB5}" sibTransId="{EC9EC55B-EE73-BA4F-BB1F-6C6077AE7C2D}"/>
    <dgm:cxn modelId="{CC2A0D17-27FD-C847-BD16-49DEA7A42790}" type="presParOf" srcId="{0770AB32-57C9-2D4D-8311-F4E1A99045B0}" destId="{8B9F523E-F950-5044-A03B-059181CD43B3}" srcOrd="0" destOrd="0" presId="urn:microsoft.com/office/officeart/2005/8/layout/hProcess11"/>
    <dgm:cxn modelId="{0643A9CD-FF91-B946-ACD7-5C5E0614D4C6}" type="presParOf" srcId="{0770AB32-57C9-2D4D-8311-F4E1A99045B0}" destId="{F909379B-B015-9149-A89C-1EB988736989}" srcOrd="1" destOrd="0" presId="urn:microsoft.com/office/officeart/2005/8/layout/hProcess11"/>
    <dgm:cxn modelId="{C0EAB175-B7F7-CD43-B4C3-8E07D45D1F4E}" type="presParOf" srcId="{F909379B-B015-9149-A89C-1EB988736989}" destId="{71241553-9761-574B-9A6A-FC422D78C9BE}" srcOrd="0" destOrd="0" presId="urn:microsoft.com/office/officeart/2005/8/layout/hProcess11"/>
    <dgm:cxn modelId="{86DC578E-606F-1A4C-896E-506F3D743EEF}" type="presParOf" srcId="{71241553-9761-574B-9A6A-FC422D78C9BE}" destId="{5C5F4D00-12B3-9C40-B5D4-2BE859E97A1D}" srcOrd="0" destOrd="0" presId="urn:microsoft.com/office/officeart/2005/8/layout/hProcess11"/>
    <dgm:cxn modelId="{06EF6BA5-FF4C-3C41-9493-A2F710806343}" type="presParOf" srcId="{71241553-9761-574B-9A6A-FC422D78C9BE}" destId="{6C0DFBA5-D257-794F-BAAA-E6E65394BACC}" srcOrd="1" destOrd="0" presId="urn:microsoft.com/office/officeart/2005/8/layout/hProcess11"/>
    <dgm:cxn modelId="{68A02F01-BF14-5543-BB00-8CB5C6386E4A}" type="presParOf" srcId="{71241553-9761-574B-9A6A-FC422D78C9BE}" destId="{0D2047B8-80E8-4741-8D3B-9C4467861664}" srcOrd="2" destOrd="0" presId="urn:microsoft.com/office/officeart/2005/8/layout/hProcess11"/>
    <dgm:cxn modelId="{DF7745F3-73A0-204E-A6F3-C9B37036AB51}" type="presParOf" srcId="{F909379B-B015-9149-A89C-1EB988736989}" destId="{4C8427ED-DBDB-FC46-BEBE-7B5F44FFFD32}" srcOrd="1" destOrd="0" presId="urn:microsoft.com/office/officeart/2005/8/layout/hProcess11"/>
    <dgm:cxn modelId="{D8B70A8C-43E2-2D49-92CE-A8DF0CB994F1}" type="presParOf" srcId="{F909379B-B015-9149-A89C-1EB988736989}" destId="{A9C46C45-8CBB-774F-9C28-BD00201D4B87}" srcOrd="2" destOrd="0" presId="urn:microsoft.com/office/officeart/2005/8/layout/hProcess11"/>
    <dgm:cxn modelId="{01B97196-B299-484D-B908-FB871ED4790B}" type="presParOf" srcId="{A9C46C45-8CBB-774F-9C28-BD00201D4B87}" destId="{65EAF404-B568-BE4C-AFD6-73C613DF4455}" srcOrd="0" destOrd="0" presId="urn:microsoft.com/office/officeart/2005/8/layout/hProcess11"/>
    <dgm:cxn modelId="{3440ED51-9E34-8642-9E7C-FDF612B0D86C}" type="presParOf" srcId="{A9C46C45-8CBB-774F-9C28-BD00201D4B87}" destId="{2FF84674-AA44-6841-87EA-A6B363D6C75D}" srcOrd="1" destOrd="0" presId="urn:microsoft.com/office/officeart/2005/8/layout/hProcess11"/>
    <dgm:cxn modelId="{51A715A0-CAE2-DE4A-9A54-6F6C3FF504CF}" type="presParOf" srcId="{A9C46C45-8CBB-774F-9C28-BD00201D4B87}" destId="{4D97F496-2528-F443-A8EE-49013836B9F2}" srcOrd="2" destOrd="0" presId="urn:microsoft.com/office/officeart/2005/8/layout/hProcess11"/>
    <dgm:cxn modelId="{61ECE9BF-D38A-E644-A884-435F04EEDF29}" type="presParOf" srcId="{F909379B-B015-9149-A89C-1EB988736989}" destId="{3567F1A1-C826-214E-AE5F-7E11D61AC69D}" srcOrd="3" destOrd="0" presId="urn:microsoft.com/office/officeart/2005/8/layout/hProcess11"/>
    <dgm:cxn modelId="{5A4EF6E7-E740-5B48-B7BA-DB0072F41A8D}" type="presParOf" srcId="{F909379B-B015-9149-A89C-1EB988736989}" destId="{DA8B0789-EFC6-D74F-B0CD-84020AB297B8}" srcOrd="4" destOrd="0" presId="urn:microsoft.com/office/officeart/2005/8/layout/hProcess11"/>
    <dgm:cxn modelId="{2A166B56-801F-F344-B851-6BA1D4B418A4}" type="presParOf" srcId="{DA8B0789-EFC6-D74F-B0CD-84020AB297B8}" destId="{274A98DE-B618-0A4B-ADC6-838526E42D08}" srcOrd="0" destOrd="0" presId="urn:microsoft.com/office/officeart/2005/8/layout/hProcess11"/>
    <dgm:cxn modelId="{71256196-B2EA-4B4A-855D-02A40578D316}" type="presParOf" srcId="{DA8B0789-EFC6-D74F-B0CD-84020AB297B8}" destId="{152EEB66-AE82-ED45-BD28-28678389A78D}" srcOrd="1" destOrd="0" presId="urn:microsoft.com/office/officeart/2005/8/layout/hProcess11"/>
    <dgm:cxn modelId="{3BFC60F6-2F20-1249-8266-58C195CBC171}" type="presParOf" srcId="{DA8B0789-EFC6-D74F-B0CD-84020AB297B8}" destId="{A6C53253-D7C9-CC42-B76E-E92AF868903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07372-3F26-6B40-BC3A-3EDCB999D0DE}">
      <dsp:nvSpPr>
        <dsp:cNvPr id="0" name=""/>
        <dsp:cNvSpPr/>
      </dsp:nvSpPr>
      <dsp:spPr>
        <a:xfrm>
          <a:off x="4939247" y="1218"/>
          <a:ext cx="1181315" cy="118131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Create: Define Student Learning Objectives</a:t>
          </a:r>
        </a:p>
      </dsp:txBody>
      <dsp:txXfrm>
        <a:off x="5112247" y="174218"/>
        <a:ext cx="835315" cy="835315"/>
      </dsp:txXfrm>
    </dsp:sp>
    <dsp:sp modelId="{2D5CC042-AD54-6A4C-8384-60D8CD05AC36}">
      <dsp:nvSpPr>
        <dsp:cNvPr id="0" name=""/>
        <dsp:cNvSpPr/>
      </dsp:nvSpPr>
      <dsp:spPr>
        <a:xfrm rot="1076183">
          <a:off x="6514536" y="895827"/>
          <a:ext cx="1140467" cy="3986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517443" y="957149"/>
        <a:ext cx="1020859" cy="239215"/>
      </dsp:txXfrm>
    </dsp:sp>
    <dsp:sp modelId="{1E08F842-4688-8B4C-92F5-AB38E332C90D}">
      <dsp:nvSpPr>
        <dsp:cNvPr id="0" name=""/>
        <dsp:cNvSpPr/>
      </dsp:nvSpPr>
      <dsp:spPr>
        <a:xfrm>
          <a:off x="8110395" y="1027695"/>
          <a:ext cx="1181315" cy="118131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Plan: Establish a Plan</a:t>
          </a:r>
        </a:p>
      </dsp:txBody>
      <dsp:txXfrm>
        <a:off x="8283395" y="1200695"/>
        <a:ext cx="835315" cy="835315"/>
      </dsp:txXfrm>
    </dsp:sp>
    <dsp:sp modelId="{5D5CC3ED-F620-1241-A328-8B9E6C591228}">
      <dsp:nvSpPr>
        <dsp:cNvPr id="0" name=""/>
        <dsp:cNvSpPr/>
      </dsp:nvSpPr>
      <dsp:spPr>
        <a:xfrm rot="8449236">
          <a:off x="7274812" y="2255071"/>
          <a:ext cx="800740" cy="3986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7380974" y="2297029"/>
        <a:ext cx="681132" cy="239215"/>
      </dsp:txXfrm>
    </dsp:sp>
    <dsp:sp modelId="{12A35FE2-318E-DB48-9332-24DD4724576E}">
      <dsp:nvSpPr>
        <dsp:cNvPr id="0" name=""/>
        <dsp:cNvSpPr/>
      </dsp:nvSpPr>
      <dsp:spPr>
        <a:xfrm>
          <a:off x="6023520" y="2728459"/>
          <a:ext cx="1181315" cy="118131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Measure: Collect Data</a:t>
          </a:r>
        </a:p>
      </dsp:txBody>
      <dsp:txXfrm>
        <a:off x="6196520" y="2901459"/>
        <a:ext cx="835315" cy="835315"/>
      </dsp:txXfrm>
    </dsp:sp>
    <dsp:sp modelId="{1B2C7527-3DFE-C040-95BD-2211C62AD04F}">
      <dsp:nvSpPr>
        <dsp:cNvPr id="0" name=""/>
        <dsp:cNvSpPr/>
      </dsp:nvSpPr>
      <dsp:spPr>
        <a:xfrm rot="10800005">
          <a:off x="5111663" y="3119769"/>
          <a:ext cx="644378" cy="3986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231271" y="3199508"/>
        <a:ext cx="524770" cy="239215"/>
      </dsp:txXfrm>
    </dsp:sp>
    <dsp:sp modelId="{5D4CC5D9-A07F-E24F-8830-ECBF5C33086D}">
      <dsp:nvSpPr>
        <dsp:cNvPr id="0" name=""/>
        <dsp:cNvSpPr/>
      </dsp:nvSpPr>
      <dsp:spPr>
        <a:xfrm>
          <a:off x="3626395" y="2728456"/>
          <a:ext cx="1181315" cy="118131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Analyze: Conclusions from findings</a:t>
          </a:r>
        </a:p>
      </dsp:txBody>
      <dsp:txXfrm>
        <a:off x="3799395" y="2901456"/>
        <a:ext cx="835315" cy="835315"/>
      </dsp:txXfrm>
    </dsp:sp>
    <dsp:sp modelId="{B4D566D5-10F3-8D49-B172-3CA4FBFE591D}">
      <dsp:nvSpPr>
        <dsp:cNvPr id="0" name=""/>
        <dsp:cNvSpPr/>
      </dsp:nvSpPr>
      <dsp:spPr>
        <a:xfrm rot="13048797">
          <a:off x="2732122" y="2298896"/>
          <a:ext cx="828751" cy="3986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9384" y="2415025"/>
        <a:ext cx="709143" cy="239215"/>
      </dsp:txXfrm>
    </dsp:sp>
    <dsp:sp modelId="{D256E1B9-0383-8D4B-BF68-4F42563DDFA8}">
      <dsp:nvSpPr>
        <dsp:cNvPr id="0" name=""/>
        <dsp:cNvSpPr/>
      </dsp:nvSpPr>
      <dsp:spPr>
        <a:xfrm>
          <a:off x="1448058" y="1058170"/>
          <a:ext cx="1181315" cy="118131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Apply: Identify and Implement Changes</a:t>
          </a:r>
        </a:p>
      </dsp:txBody>
      <dsp:txXfrm>
        <a:off x="1621058" y="1231170"/>
        <a:ext cx="835315" cy="835315"/>
      </dsp:txXfrm>
    </dsp:sp>
    <dsp:sp modelId="{045061A5-1B4B-CD4E-956E-1C2A06D7B4CF}">
      <dsp:nvSpPr>
        <dsp:cNvPr id="0" name=""/>
        <dsp:cNvSpPr/>
      </dsp:nvSpPr>
      <dsp:spPr>
        <a:xfrm rot="20589383">
          <a:off x="3095316" y="931724"/>
          <a:ext cx="1307171" cy="3986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97882" y="1028792"/>
        <a:ext cx="1187563" cy="239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D88F1-9589-6947-B14D-D8C204422E83}">
      <dsp:nvSpPr>
        <dsp:cNvPr id="0" name=""/>
        <dsp:cNvSpPr/>
      </dsp:nvSpPr>
      <dsp:spPr>
        <a:xfrm>
          <a:off x="0" y="1360293"/>
          <a:ext cx="1173296" cy="11732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of Criminal Justice and Sociology</a:t>
          </a:r>
        </a:p>
      </dsp:txBody>
      <dsp:txXfrm>
        <a:off x="57276" y="1417569"/>
        <a:ext cx="1058744" cy="1058744"/>
      </dsp:txXfrm>
    </dsp:sp>
    <dsp:sp modelId="{C406184B-9A0A-0842-8F9F-D2C77975A34D}">
      <dsp:nvSpPr>
        <dsp:cNvPr id="0" name=""/>
        <dsp:cNvSpPr/>
      </dsp:nvSpPr>
      <dsp:spPr>
        <a:xfrm rot="20364650">
          <a:off x="1081843" y="1223061"/>
          <a:ext cx="2863519" cy="0"/>
        </a:xfrm>
        <a:custGeom>
          <a:avLst/>
          <a:gdLst/>
          <a:ahLst/>
          <a:cxnLst/>
          <a:rect l="0" t="0" r="0" b="0"/>
          <a:pathLst>
            <a:path>
              <a:moveTo>
                <a:pt x="0" y="0"/>
              </a:moveTo>
              <a:lnTo>
                <a:pt x="286351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9072BF-B956-0A4C-9734-AD5B97E9788C}">
      <dsp:nvSpPr>
        <dsp:cNvPr id="0" name=""/>
        <dsp:cNvSpPr/>
      </dsp:nvSpPr>
      <dsp:spPr>
        <a:xfrm>
          <a:off x="3853911" y="-150016"/>
          <a:ext cx="1291521" cy="12539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Merged into a single department in 2017</a:t>
          </a:r>
        </a:p>
      </dsp:txBody>
      <dsp:txXfrm>
        <a:off x="3915125" y="-88802"/>
        <a:ext cx="1169093" cy="1131556"/>
      </dsp:txXfrm>
    </dsp:sp>
    <dsp:sp modelId="{223C3417-2EC8-044B-A798-ECFD61EEAB07}">
      <dsp:nvSpPr>
        <dsp:cNvPr id="0" name=""/>
        <dsp:cNvSpPr/>
      </dsp:nvSpPr>
      <dsp:spPr>
        <a:xfrm rot="21389815">
          <a:off x="1169330" y="1781340"/>
          <a:ext cx="4244945" cy="0"/>
        </a:xfrm>
        <a:custGeom>
          <a:avLst/>
          <a:gdLst/>
          <a:ahLst/>
          <a:cxnLst/>
          <a:rect l="0" t="0" r="0" b="0"/>
          <a:pathLst>
            <a:path>
              <a:moveTo>
                <a:pt x="0" y="0"/>
              </a:moveTo>
              <a:lnTo>
                <a:pt x="424494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74B78-A4A6-BA46-93FC-F11F86984292}">
      <dsp:nvSpPr>
        <dsp:cNvPr id="0" name=""/>
        <dsp:cNvSpPr/>
      </dsp:nvSpPr>
      <dsp:spPr>
        <a:xfrm>
          <a:off x="5410309" y="1031222"/>
          <a:ext cx="1302581" cy="1161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Operate as two separate programs </a:t>
          </a:r>
        </a:p>
      </dsp:txBody>
      <dsp:txXfrm>
        <a:off x="5466990" y="1087903"/>
        <a:ext cx="1189219" cy="1047759"/>
      </dsp:txXfrm>
    </dsp:sp>
    <dsp:sp modelId="{D60A2A49-0221-A349-A961-1C3B4BCEE540}">
      <dsp:nvSpPr>
        <dsp:cNvPr id="0" name=""/>
        <dsp:cNvSpPr/>
      </dsp:nvSpPr>
      <dsp:spPr>
        <a:xfrm rot="1026144">
          <a:off x="1089125" y="2687217"/>
          <a:ext cx="3806942" cy="0"/>
        </a:xfrm>
        <a:custGeom>
          <a:avLst/>
          <a:gdLst/>
          <a:ahLst/>
          <a:cxnLst/>
          <a:rect l="0" t="0" r="0" b="0"/>
          <a:pathLst>
            <a:path>
              <a:moveTo>
                <a:pt x="0" y="0"/>
              </a:moveTo>
              <a:lnTo>
                <a:pt x="380694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5AD2CF-9882-5846-A9E3-7CDE7C27C075}">
      <dsp:nvSpPr>
        <dsp:cNvPr id="0" name=""/>
        <dsp:cNvSpPr/>
      </dsp:nvSpPr>
      <dsp:spPr>
        <a:xfrm>
          <a:off x="4811898" y="2898093"/>
          <a:ext cx="1306197" cy="10996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Separate SLOs and goals</a:t>
          </a:r>
        </a:p>
      </dsp:txBody>
      <dsp:txXfrm>
        <a:off x="4865581" y="2951776"/>
        <a:ext cx="1198831" cy="992328"/>
      </dsp:txXfrm>
    </dsp:sp>
    <dsp:sp modelId="{D309D6A1-E6A2-5140-904C-AF3AF7995D38}">
      <dsp:nvSpPr>
        <dsp:cNvPr id="0" name=""/>
        <dsp:cNvSpPr/>
      </dsp:nvSpPr>
      <dsp:spPr>
        <a:xfrm rot="1619141">
          <a:off x="1068405" y="2682810"/>
          <a:ext cx="1926722" cy="0"/>
        </a:xfrm>
        <a:custGeom>
          <a:avLst/>
          <a:gdLst/>
          <a:ahLst/>
          <a:cxnLst/>
          <a:rect l="0" t="0" r="0" b="0"/>
          <a:pathLst>
            <a:path>
              <a:moveTo>
                <a:pt x="0" y="0"/>
              </a:moveTo>
              <a:lnTo>
                <a:pt x="192672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1B8644-9CB6-7247-9AC0-DF635300A85C}">
      <dsp:nvSpPr>
        <dsp:cNvPr id="0" name=""/>
        <dsp:cNvSpPr/>
      </dsp:nvSpPr>
      <dsp:spPr>
        <a:xfrm>
          <a:off x="2890237" y="2834878"/>
          <a:ext cx="1288219" cy="12261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and program level mission statements</a:t>
          </a:r>
        </a:p>
      </dsp:txBody>
      <dsp:txXfrm>
        <a:off x="2950091" y="2894732"/>
        <a:ext cx="1168511" cy="1106416"/>
      </dsp:txXfrm>
    </dsp:sp>
    <dsp:sp modelId="{266BE7E7-6A23-2A4A-9F5B-1E660DA5482F}">
      <dsp:nvSpPr>
        <dsp:cNvPr id="0" name=""/>
        <dsp:cNvSpPr/>
      </dsp:nvSpPr>
      <dsp:spPr>
        <a:xfrm rot="21113216">
          <a:off x="1167795" y="1785756"/>
          <a:ext cx="1099095" cy="0"/>
        </a:xfrm>
        <a:custGeom>
          <a:avLst/>
          <a:gdLst/>
          <a:ahLst/>
          <a:cxnLst/>
          <a:rect l="0" t="0" r="0" b="0"/>
          <a:pathLst>
            <a:path>
              <a:moveTo>
                <a:pt x="0" y="0"/>
              </a:moveTo>
              <a:lnTo>
                <a:pt x="109909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9738B2-9A9A-E044-BD60-BEC1F1B67BF0}">
      <dsp:nvSpPr>
        <dsp:cNvPr id="0" name=""/>
        <dsp:cNvSpPr/>
      </dsp:nvSpPr>
      <dsp:spPr>
        <a:xfrm>
          <a:off x="2261391" y="990490"/>
          <a:ext cx="1352703" cy="12425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A lot of overlapping students</a:t>
          </a:r>
        </a:p>
      </dsp:txBody>
      <dsp:txXfrm>
        <a:off x="2322049" y="1051148"/>
        <a:ext cx="1231387" cy="1121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2F71F-805B-A54A-8957-F9342DB19922}">
      <dsp:nvSpPr>
        <dsp:cNvPr id="0" name=""/>
        <dsp:cNvSpPr/>
      </dsp:nvSpPr>
      <dsp:spPr>
        <a:xfrm>
          <a:off x="3456" y="97543"/>
          <a:ext cx="3369786" cy="97364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How did we assess?</a:t>
          </a:r>
        </a:p>
      </dsp:txBody>
      <dsp:txXfrm>
        <a:off x="3456" y="97543"/>
        <a:ext cx="3369786" cy="973645"/>
      </dsp:txXfrm>
    </dsp:sp>
    <dsp:sp modelId="{32F0BEA9-A6ED-0445-B685-D5C5A9661F61}">
      <dsp:nvSpPr>
        <dsp:cNvPr id="0" name=""/>
        <dsp:cNvSpPr/>
      </dsp:nvSpPr>
      <dsp:spPr>
        <a:xfrm>
          <a:off x="3456" y="1071188"/>
          <a:ext cx="3369786" cy="274225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Pre- and Post-tests</a:t>
          </a:r>
        </a:p>
        <a:p>
          <a:pPr marL="228600" lvl="1" indent="-228600" algn="l" defTabSz="1200150">
            <a:lnSpc>
              <a:spcPct val="90000"/>
            </a:lnSpc>
            <a:spcBef>
              <a:spcPct val="0"/>
            </a:spcBef>
            <a:spcAft>
              <a:spcPct val="15000"/>
            </a:spcAft>
            <a:buChar char="•"/>
          </a:pPr>
          <a:r>
            <a:rPr lang="en-US" sz="2700" kern="1200" dirty="0"/>
            <a:t>16 questions that measure core criminal justice principals</a:t>
          </a:r>
        </a:p>
      </dsp:txBody>
      <dsp:txXfrm>
        <a:off x="3456" y="1071188"/>
        <a:ext cx="3369786" cy="2742254"/>
      </dsp:txXfrm>
    </dsp:sp>
    <dsp:sp modelId="{E4FA67C9-56F2-AB4F-9C8A-2F145498EC1E}">
      <dsp:nvSpPr>
        <dsp:cNvPr id="0" name=""/>
        <dsp:cNvSpPr/>
      </dsp:nvSpPr>
      <dsp:spPr>
        <a:xfrm>
          <a:off x="3845012" y="97543"/>
          <a:ext cx="3369786" cy="97364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What did we assess?</a:t>
          </a:r>
        </a:p>
      </dsp:txBody>
      <dsp:txXfrm>
        <a:off x="3845012" y="97543"/>
        <a:ext cx="3369786" cy="973645"/>
      </dsp:txXfrm>
    </dsp:sp>
    <dsp:sp modelId="{A08F95C8-B23A-5045-8DCC-D2534EB09B2C}">
      <dsp:nvSpPr>
        <dsp:cNvPr id="0" name=""/>
        <dsp:cNvSpPr/>
      </dsp:nvSpPr>
      <dsp:spPr>
        <a:xfrm>
          <a:off x="3845012" y="1071188"/>
          <a:ext cx="3369786" cy="274225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Issues in policing</a:t>
          </a:r>
        </a:p>
        <a:p>
          <a:pPr marL="228600" lvl="1" indent="-228600" algn="l" defTabSz="1200150">
            <a:lnSpc>
              <a:spcPct val="90000"/>
            </a:lnSpc>
            <a:spcBef>
              <a:spcPct val="0"/>
            </a:spcBef>
            <a:spcAft>
              <a:spcPct val="15000"/>
            </a:spcAft>
            <a:buChar char="•"/>
          </a:pPr>
          <a:r>
            <a:rPr lang="en-US" sz="2700" kern="1200" dirty="0"/>
            <a:t>Criminal courts and processes</a:t>
          </a:r>
        </a:p>
        <a:p>
          <a:pPr marL="228600" lvl="1" indent="-228600" algn="l" defTabSz="1200150">
            <a:lnSpc>
              <a:spcPct val="90000"/>
            </a:lnSpc>
            <a:spcBef>
              <a:spcPct val="0"/>
            </a:spcBef>
            <a:spcAft>
              <a:spcPct val="15000"/>
            </a:spcAft>
            <a:buChar char="•"/>
          </a:pPr>
          <a:r>
            <a:rPr lang="en-US" sz="2700" kern="1200" dirty="0"/>
            <a:t>Correctional theory and practice</a:t>
          </a:r>
        </a:p>
      </dsp:txBody>
      <dsp:txXfrm>
        <a:off x="3845012" y="1071188"/>
        <a:ext cx="3369786" cy="2742254"/>
      </dsp:txXfrm>
    </dsp:sp>
    <dsp:sp modelId="{252825F8-CF50-7E46-932D-C945C1A106AB}">
      <dsp:nvSpPr>
        <dsp:cNvPr id="0" name=""/>
        <dsp:cNvSpPr/>
      </dsp:nvSpPr>
      <dsp:spPr>
        <a:xfrm>
          <a:off x="7686568" y="97543"/>
          <a:ext cx="3369786" cy="97364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Results?</a:t>
          </a:r>
        </a:p>
      </dsp:txBody>
      <dsp:txXfrm>
        <a:off x="7686568" y="97543"/>
        <a:ext cx="3369786" cy="973645"/>
      </dsp:txXfrm>
    </dsp:sp>
    <dsp:sp modelId="{EC2F0CCB-0232-3445-8892-ACF44C55D62F}">
      <dsp:nvSpPr>
        <dsp:cNvPr id="0" name=""/>
        <dsp:cNvSpPr/>
      </dsp:nvSpPr>
      <dsp:spPr>
        <a:xfrm>
          <a:off x="7686568" y="1071188"/>
          <a:ext cx="3369786" cy="274225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Spreadsheets</a:t>
          </a:r>
        </a:p>
        <a:p>
          <a:pPr marL="228600" lvl="1" indent="-228600" algn="l" defTabSz="1200150">
            <a:lnSpc>
              <a:spcPct val="90000"/>
            </a:lnSpc>
            <a:spcBef>
              <a:spcPct val="0"/>
            </a:spcBef>
            <a:spcAft>
              <a:spcPct val="15000"/>
            </a:spcAft>
            <a:buChar char="•"/>
          </a:pPr>
          <a:r>
            <a:rPr lang="en-US" sz="2700" kern="1200" dirty="0"/>
            <a:t>Improvement over the course of the semester</a:t>
          </a:r>
        </a:p>
        <a:p>
          <a:pPr marL="228600" lvl="1" indent="-228600" algn="l" defTabSz="1200150">
            <a:lnSpc>
              <a:spcPct val="90000"/>
            </a:lnSpc>
            <a:spcBef>
              <a:spcPct val="0"/>
            </a:spcBef>
            <a:spcAft>
              <a:spcPct val="15000"/>
            </a:spcAft>
            <a:buChar char="•"/>
          </a:pPr>
          <a:r>
            <a:rPr lang="en-US" sz="2700" kern="1200" dirty="0"/>
            <a:t>Only measuring some SLOs</a:t>
          </a:r>
        </a:p>
      </dsp:txBody>
      <dsp:txXfrm>
        <a:off x="7686568" y="1071188"/>
        <a:ext cx="3369786" cy="2742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A0123-79C4-7D49-BF5E-143D3807BEA5}">
      <dsp:nvSpPr>
        <dsp:cNvPr id="0" name=""/>
        <dsp:cNvSpPr/>
      </dsp:nvSpPr>
      <dsp:spPr>
        <a:xfrm>
          <a:off x="-4421219" y="-678089"/>
          <a:ext cx="5267166" cy="5267166"/>
        </a:xfrm>
        <a:prstGeom prst="blockArc">
          <a:avLst>
            <a:gd name="adj1" fmla="val 18900000"/>
            <a:gd name="adj2" fmla="val 2700000"/>
            <a:gd name="adj3" fmla="val 41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B09977-0E64-E048-81A6-461FB7D5DFD7}">
      <dsp:nvSpPr>
        <dsp:cNvPr id="0" name=""/>
        <dsp:cNvSpPr/>
      </dsp:nvSpPr>
      <dsp:spPr>
        <a:xfrm>
          <a:off x="443143" y="300676"/>
          <a:ext cx="10563897" cy="6016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573"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Skepticism to acceptance</a:t>
          </a:r>
        </a:p>
      </dsp:txBody>
      <dsp:txXfrm>
        <a:off x="443143" y="300676"/>
        <a:ext cx="10563897" cy="601666"/>
      </dsp:txXfrm>
    </dsp:sp>
    <dsp:sp modelId="{38EBD325-B633-1C45-9D1B-BE083E6B1CDE}">
      <dsp:nvSpPr>
        <dsp:cNvPr id="0" name=""/>
        <dsp:cNvSpPr/>
      </dsp:nvSpPr>
      <dsp:spPr>
        <a:xfrm>
          <a:off x="67101" y="225468"/>
          <a:ext cx="752082" cy="75208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E77D5-4826-3648-BD0F-9CF2D1D82311}">
      <dsp:nvSpPr>
        <dsp:cNvPr id="0" name=""/>
        <dsp:cNvSpPr/>
      </dsp:nvSpPr>
      <dsp:spPr>
        <a:xfrm>
          <a:off x="788092" y="1203332"/>
          <a:ext cx="10218948" cy="6016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573"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Understanding of importance</a:t>
          </a:r>
        </a:p>
      </dsp:txBody>
      <dsp:txXfrm>
        <a:off x="788092" y="1203332"/>
        <a:ext cx="10218948" cy="601666"/>
      </dsp:txXfrm>
    </dsp:sp>
    <dsp:sp modelId="{046AE5B0-2646-E346-A33F-3A1FFA9FAA54}">
      <dsp:nvSpPr>
        <dsp:cNvPr id="0" name=""/>
        <dsp:cNvSpPr/>
      </dsp:nvSpPr>
      <dsp:spPr>
        <a:xfrm>
          <a:off x="412050" y="1128124"/>
          <a:ext cx="752082" cy="75208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00700-4693-E04D-8A2F-EF663F6C8C80}">
      <dsp:nvSpPr>
        <dsp:cNvPr id="0" name=""/>
        <dsp:cNvSpPr/>
      </dsp:nvSpPr>
      <dsp:spPr>
        <a:xfrm>
          <a:off x="788092" y="2105988"/>
          <a:ext cx="10218948" cy="6016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573"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Some lingering questions</a:t>
          </a:r>
        </a:p>
      </dsp:txBody>
      <dsp:txXfrm>
        <a:off x="788092" y="2105988"/>
        <a:ext cx="10218948" cy="601666"/>
      </dsp:txXfrm>
    </dsp:sp>
    <dsp:sp modelId="{CFFB1873-03F0-0C41-8912-9526C875F1FC}">
      <dsp:nvSpPr>
        <dsp:cNvPr id="0" name=""/>
        <dsp:cNvSpPr/>
      </dsp:nvSpPr>
      <dsp:spPr>
        <a:xfrm>
          <a:off x="412050" y="2030779"/>
          <a:ext cx="752082" cy="75208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FD649-8140-3E4D-A9BB-329B9B91215D}">
      <dsp:nvSpPr>
        <dsp:cNvPr id="0" name=""/>
        <dsp:cNvSpPr/>
      </dsp:nvSpPr>
      <dsp:spPr>
        <a:xfrm>
          <a:off x="443143" y="3008644"/>
          <a:ext cx="10563897" cy="6016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573"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What comes next?</a:t>
          </a:r>
        </a:p>
      </dsp:txBody>
      <dsp:txXfrm>
        <a:off x="443143" y="3008644"/>
        <a:ext cx="10563897" cy="601666"/>
      </dsp:txXfrm>
    </dsp:sp>
    <dsp:sp modelId="{3B03BD9E-2767-1F4E-8DC9-18D47A22DE98}">
      <dsp:nvSpPr>
        <dsp:cNvPr id="0" name=""/>
        <dsp:cNvSpPr/>
      </dsp:nvSpPr>
      <dsp:spPr>
        <a:xfrm>
          <a:off x="67101" y="2933435"/>
          <a:ext cx="752082" cy="75208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93A4D-4F29-584A-AB3D-A52DEF39EBE4}">
      <dsp:nvSpPr>
        <dsp:cNvPr id="0" name=""/>
        <dsp:cNvSpPr/>
      </dsp:nvSpPr>
      <dsp:spPr>
        <a:xfrm rot="5400000">
          <a:off x="7016520" y="-2907041"/>
          <a:ext cx="1008301" cy="707827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Where do we start?</a:t>
          </a:r>
        </a:p>
        <a:p>
          <a:pPr marL="171450" lvl="1" indent="-171450" algn="l" defTabSz="800100">
            <a:lnSpc>
              <a:spcPct val="90000"/>
            </a:lnSpc>
            <a:spcBef>
              <a:spcPct val="0"/>
            </a:spcBef>
            <a:spcAft>
              <a:spcPct val="15000"/>
            </a:spcAft>
            <a:buChar char="•"/>
          </a:pPr>
          <a:r>
            <a:rPr lang="en-US" sz="1800" kern="1200" dirty="0"/>
            <a:t>What classes do we assess?</a:t>
          </a:r>
        </a:p>
        <a:p>
          <a:pPr marL="171450" lvl="1" indent="-171450" algn="l" defTabSz="800100">
            <a:lnSpc>
              <a:spcPct val="90000"/>
            </a:lnSpc>
            <a:spcBef>
              <a:spcPct val="0"/>
            </a:spcBef>
            <a:spcAft>
              <a:spcPct val="15000"/>
            </a:spcAft>
            <a:buChar char="•"/>
          </a:pPr>
          <a:r>
            <a:rPr lang="en-US" sz="1800" kern="1200" dirty="0"/>
            <a:t>Balance between too little and too much assessment</a:t>
          </a:r>
        </a:p>
      </dsp:txBody>
      <dsp:txXfrm rot="-5400000">
        <a:off x="3981532" y="177168"/>
        <a:ext cx="7029058" cy="909859"/>
      </dsp:txXfrm>
    </dsp:sp>
    <dsp:sp modelId="{E60BC64E-A41B-0A4E-84EE-C5A9F21D5DAB}">
      <dsp:nvSpPr>
        <dsp:cNvPr id="0" name=""/>
        <dsp:cNvSpPr/>
      </dsp:nvSpPr>
      <dsp:spPr>
        <a:xfrm>
          <a:off x="0" y="1909"/>
          <a:ext cx="3981531" cy="126037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Overall Assessment</a:t>
          </a:r>
        </a:p>
      </dsp:txBody>
      <dsp:txXfrm>
        <a:off x="61526" y="63435"/>
        <a:ext cx="3858479" cy="1137324"/>
      </dsp:txXfrm>
    </dsp:sp>
    <dsp:sp modelId="{A2156654-43EC-F84A-972B-425628C78A83}">
      <dsp:nvSpPr>
        <dsp:cNvPr id="0" name=""/>
        <dsp:cNvSpPr/>
      </dsp:nvSpPr>
      <dsp:spPr>
        <a:xfrm rot="5400000">
          <a:off x="7016520" y="-1583646"/>
          <a:ext cx="1008301" cy="707827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Balancing input from. faculty</a:t>
          </a:r>
        </a:p>
        <a:p>
          <a:pPr marL="171450" lvl="1" indent="-171450" algn="l" defTabSz="800100">
            <a:lnSpc>
              <a:spcPct val="90000"/>
            </a:lnSpc>
            <a:spcBef>
              <a:spcPct val="0"/>
            </a:spcBef>
            <a:spcAft>
              <a:spcPct val="15000"/>
            </a:spcAft>
            <a:buChar char="•"/>
          </a:pPr>
          <a:r>
            <a:rPr lang="en-US" sz="1800" kern="1200" dirty="0"/>
            <a:t>Faculty "buy-in"</a:t>
          </a:r>
        </a:p>
        <a:p>
          <a:pPr marL="171450" lvl="1" indent="-171450" algn="l" defTabSz="800100">
            <a:lnSpc>
              <a:spcPct val="90000"/>
            </a:lnSpc>
            <a:spcBef>
              <a:spcPct val="0"/>
            </a:spcBef>
            <a:spcAft>
              <a:spcPct val="15000"/>
            </a:spcAft>
            <a:buChar char="•"/>
          </a:pPr>
          <a:r>
            <a:rPr lang="en-US" sz="1800" kern="1200" dirty="0"/>
            <a:t>Assessing core courses taught by adjuncts</a:t>
          </a:r>
        </a:p>
      </dsp:txBody>
      <dsp:txXfrm rot="-5400000">
        <a:off x="3981532" y="1500563"/>
        <a:ext cx="7029058" cy="909859"/>
      </dsp:txXfrm>
    </dsp:sp>
    <dsp:sp modelId="{6DFC6BE3-6289-B64D-A473-DCA87AC5E7EF}">
      <dsp:nvSpPr>
        <dsp:cNvPr id="0" name=""/>
        <dsp:cNvSpPr/>
      </dsp:nvSpPr>
      <dsp:spPr>
        <a:xfrm>
          <a:off x="0" y="1325305"/>
          <a:ext cx="3981531" cy="126037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Faculty</a:t>
          </a:r>
        </a:p>
      </dsp:txBody>
      <dsp:txXfrm>
        <a:off x="61526" y="1386831"/>
        <a:ext cx="3858479" cy="1137324"/>
      </dsp:txXfrm>
    </dsp:sp>
    <dsp:sp modelId="{04790D50-EDF1-6D4A-88D3-23D70ECE00D1}">
      <dsp:nvSpPr>
        <dsp:cNvPr id="0" name=""/>
        <dsp:cNvSpPr/>
      </dsp:nvSpPr>
      <dsp:spPr>
        <a:xfrm rot="5400000">
          <a:off x="7016520" y="-260250"/>
          <a:ext cx="1008301" cy="707827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Lack of resources</a:t>
          </a:r>
        </a:p>
        <a:p>
          <a:pPr marL="171450" lvl="1" indent="-171450" algn="l" defTabSz="800100">
            <a:lnSpc>
              <a:spcPct val="90000"/>
            </a:lnSpc>
            <a:spcBef>
              <a:spcPct val="0"/>
            </a:spcBef>
            <a:spcAft>
              <a:spcPct val="15000"/>
            </a:spcAft>
            <a:buChar char="•"/>
          </a:pPr>
          <a:r>
            <a:rPr lang="en-US" sz="1800" kern="1200" dirty="0"/>
            <a:t>Faculty workload</a:t>
          </a:r>
        </a:p>
        <a:p>
          <a:pPr marL="171450" lvl="1" indent="-171450" algn="l" defTabSz="800100">
            <a:lnSpc>
              <a:spcPct val="90000"/>
            </a:lnSpc>
            <a:spcBef>
              <a:spcPct val="0"/>
            </a:spcBef>
            <a:spcAft>
              <a:spcPct val="15000"/>
            </a:spcAft>
            <a:buChar char="•"/>
          </a:pPr>
          <a:r>
            <a:rPr lang="en-US" sz="1800" kern="1200" dirty="0"/>
            <a:t>Understanding assessment at the university level</a:t>
          </a:r>
        </a:p>
      </dsp:txBody>
      <dsp:txXfrm rot="-5400000">
        <a:off x="3981532" y="2823959"/>
        <a:ext cx="7029058" cy="909859"/>
      </dsp:txXfrm>
    </dsp:sp>
    <dsp:sp modelId="{156F804F-C2E1-764B-92DA-FF7950CDB40B}">
      <dsp:nvSpPr>
        <dsp:cNvPr id="0" name=""/>
        <dsp:cNvSpPr/>
      </dsp:nvSpPr>
      <dsp:spPr>
        <a:xfrm>
          <a:off x="0" y="2648700"/>
          <a:ext cx="3981531" cy="126037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Resources</a:t>
          </a:r>
        </a:p>
      </dsp:txBody>
      <dsp:txXfrm>
        <a:off x="61526" y="2710226"/>
        <a:ext cx="3858479" cy="1137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8E20D-DA1C-9947-8573-BAC7E1E826DF}">
      <dsp:nvSpPr>
        <dsp:cNvPr id="0" name=""/>
        <dsp:cNvSpPr/>
      </dsp:nvSpPr>
      <dsp:spPr>
        <a:xfrm>
          <a:off x="3456" y="28849"/>
          <a:ext cx="3369786" cy="10094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What we've been doing</a:t>
          </a:r>
        </a:p>
      </dsp:txBody>
      <dsp:txXfrm>
        <a:off x="3456" y="28849"/>
        <a:ext cx="3369786" cy="1009467"/>
      </dsp:txXfrm>
    </dsp:sp>
    <dsp:sp modelId="{27177D81-A090-8940-8D80-787031BD8A32}">
      <dsp:nvSpPr>
        <dsp:cNvPr id="0" name=""/>
        <dsp:cNvSpPr/>
      </dsp:nvSpPr>
      <dsp:spPr>
        <a:xfrm>
          <a:off x="3456" y="1038317"/>
          <a:ext cx="3369786" cy="284381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Pilot in Fall of 2023</a:t>
          </a:r>
        </a:p>
        <a:p>
          <a:pPr marL="285750" lvl="1" indent="-285750" algn="l" defTabSz="1244600">
            <a:lnSpc>
              <a:spcPct val="90000"/>
            </a:lnSpc>
            <a:spcBef>
              <a:spcPct val="0"/>
            </a:spcBef>
            <a:spcAft>
              <a:spcPct val="15000"/>
            </a:spcAft>
            <a:buChar char="•"/>
          </a:pPr>
          <a:r>
            <a:rPr lang="en-US" sz="2800" kern="1200" dirty="0"/>
            <a:t>Intro to Criminal Justice</a:t>
          </a:r>
        </a:p>
        <a:p>
          <a:pPr marL="285750" lvl="1" indent="-285750" algn="l" defTabSz="1244600">
            <a:lnSpc>
              <a:spcPct val="90000"/>
            </a:lnSpc>
            <a:spcBef>
              <a:spcPct val="0"/>
            </a:spcBef>
            <a:spcAft>
              <a:spcPct val="15000"/>
            </a:spcAft>
            <a:buChar char="•"/>
          </a:pPr>
          <a:r>
            <a:rPr lang="en-US" sz="2800" kern="1200" dirty="0"/>
            <a:t>Writing assignment </a:t>
          </a:r>
        </a:p>
      </dsp:txBody>
      <dsp:txXfrm>
        <a:off x="3456" y="1038317"/>
        <a:ext cx="3369786" cy="2843819"/>
      </dsp:txXfrm>
    </dsp:sp>
    <dsp:sp modelId="{604E70EA-D0FD-344C-B9E1-6717E7372F8A}">
      <dsp:nvSpPr>
        <dsp:cNvPr id="0" name=""/>
        <dsp:cNvSpPr/>
      </dsp:nvSpPr>
      <dsp:spPr>
        <a:xfrm>
          <a:off x="3845012" y="28849"/>
          <a:ext cx="3369786" cy="10094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Successes</a:t>
          </a:r>
        </a:p>
      </dsp:txBody>
      <dsp:txXfrm>
        <a:off x="3845012" y="28849"/>
        <a:ext cx="3369786" cy="1009467"/>
      </dsp:txXfrm>
    </dsp:sp>
    <dsp:sp modelId="{72E9B1BD-8C1A-384C-AA5E-F5841F101218}">
      <dsp:nvSpPr>
        <dsp:cNvPr id="0" name=""/>
        <dsp:cNvSpPr/>
      </dsp:nvSpPr>
      <dsp:spPr>
        <a:xfrm>
          <a:off x="3845012" y="1038317"/>
          <a:ext cx="3369786" cy="284381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Limited extra workload on faculty</a:t>
          </a:r>
        </a:p>
        <a:p>
          <a:pPr marL="285750" lvl="1" indent="-285750" algn="l" defTabSz="1244600">
            <a:lnSpc>
              <a:spcPct val="90000"/>
            </a:lnSpc>
            <a:spcBef>
              <a:spcPct val="0"/>
            </a:spcBef>
            <a:spcAft>
              <a:spcPct val="15000"/>
            </a:spcAft>
            <a:buChar char="•"/>
          </a:pPr>
          <a:r>
            <a:rPr lang="en-US" sz="2800" kern="1200" dirty="0"/>
            <a:t>Use of rubrics</a:t>
          </a:r>
        </a:p>
      </dsp:txBody>
      <dsp:txXfrm>
        <a:off x="3845012" y="1038317"/>
        <a:ext cx="3369786" cy="2843819"/>
      </dsp:txXfrm>
    </dsp:sp>
    <dsp:sp modelId="{AFB43EDA-545C-984C-8DCD-82CBEA788997}">
      <dsp:nvSpPr>
        <dsp:cNvPr id="0" name=""/>
        <dsp:cNvSpPr/>
      </dsp:nvSpPr>
      <dsp:spPr>
        <a:xfrm>
          <a:off x="7686568" y="28849"/>
          <a:ext cx="3369786" cy="10094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Challenges</a:t>
          </a:r>
        </a:p>
      </dsp:txBody>
      <dsp:txXfrm>
        <a:off x="7686568" y="28849"/>
        <a:ext cx="3369786" cy="1009467"/>
      </dsp:txXfrm>
    </dsp:sp>
    <dsp:sp modelId="{CABB37FE-60B1-CF47-B462-F53F93FFAC85}">
      <dsp:nvSpPr>
        <dsp:cNvPr id="0" name=""/>
        <dsp:cNvSpPr/>
      </dsp:nvSpPr>
      <dsp:spPr>
        <a:xfrm>
          <a:off x="7686568" y="1038317"/>
          <a:ext cx="3369786" cy="284381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Consistency of evaluation</a:t>
          </a:r>
        </a:p>
        <a:p>
          <a:pPr marL="285750" lvl="1" indent="-285750" algn="l" defTabSz="1244600">
            <a:lnSpc>
              <a:spcPct val="90000"/>
            </a:lnSpc>
            <a:spcBef>
              <a:spcPct val="0"/>
            </a:spcBef>
            <a:spcAft>
              <a:spcPct val="15000"/>
            </a:spcAft>
            <a:buChar char="•"/>
          </a:pPr>
          <a:r>
            <a:rPr lang="en-US" sz="2800" kern="1200" dirty="0"/>
            <a:t>Do we evaluate “developed” and “mastery” classes?</a:t>
          </a:r>
        </a:p>
      </dsp:txBody>
      <dsp:txXfrm>
        <a:off x="7686568" y="1038317"/>
        <a:ext cx="3369786" cy="28438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F523E-F950-5044-A03B-059181CD43B3}">
      <dsp:nvSpPr>
        <dsp:cNvPr id="0" name=""/>
        <dsp:cNvSpPr/>
      </dsp:nvSpPr>
      <dsp:spPr>
        <a:xfrm>
          <a:off x="0" y="1173296"/>
          <a:ext cx="11059811" cy="1564394"/>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F4D00-12B3-9C40-B5D4-2BE859E97A1D}">
      <dsp:nvSpPr>
        <dsp:cNvPr id="0" name=""/>
        <dsp:cNvSpPr/>
      </dsp:nvSpPr>
      <dsp:spPr>
        <a:xfrm>
          <a:off x="4860" y="0"/>
          <a:ext cx="3207777" cy="156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Develop a rotation for course assessment</a:t>
          </a:r>
        </a:p>
      </dsp:txBody>
      <dsp:txXfrm>
        <a:off x="4860" y="0"/>
        <a:ext cx="3207777" cy="1564394"/>
      </dsp:txXfrm>
    </dsp:sp>
    <dsp:sp modelId="{6C0DFBA5-D257-794F-BAAA-E6E65394BACC}">
      <dsp:nvSpPr>
        <dsp:cNvPr id="0" name=""/>
        <dsp:cNvSpPr/>
      </dsp:nvSpPr>
      <dsp:spPr>
        <a:xfrm>
          <a:off x="1413199" y="1759944"/>
          <a:ext cx="391098" cy="39109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AF404-B568-BE4C-AFD6-73C613DF4455}">
      <dsp:nvSpPr>
        <dsp:cNvPr id="0" name=""/>
        <dsp:cNvSpPr/>
      </dsp:nvSpPr>
      <dsp:spPr>
        <a:xfrm>
          <a:off x="3373026" y="2346592"/>
          <a:ext cx="3207777" cy="156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a:t>Continue to assess what is working and what is not</a:t>
          </a:r>
        </a:p>
      </dsp:txBody>
      <dsp:txXfrm>
        <a:off x="3373026" y="2346592"/>
        <a:ext cx="3207777" cy="1564394"/>
      </dsp:txXfrm>
    </dsp:sp>
    <dsp:sp modelId="{2FF84674-AA44-6841-87EA-A6B363D6C75D}">
      <dsp:nvSpPr>
        <dsp:cNvPr id="0" name=""/>
        <dsp:cNvSpPr/>
      </dsp:nvSpPr>
      <dsp:spPr>
        <a:xfrm>
          <a:off x="4781365" y="1759944"/>
          <a:ext cx="391098" cy="39109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A98DE-B618-0A4B-ADC6-838526E42D08}">
      <dsp:nvSpPr>
        <dsp:cNvPr id="0" name=""/>
        <dsp:cNvSpPr/>
      </dsp:nvSpPr>
      <dsp:spPr>
        <a:xfrm>
          <a:off x="6741192" y="0"/>
          <a:ext cx="3207777" cy="156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Using data to inform change</a:t>
          </a:r>
        </a:p>
      </dsp:txBody>
      <dsp:txXfrm>
        <a:off x="6741192" y="0"/>
        <a:ext cx="3207777" cy="1564394"/>
      </dsp:txXfrm>
    </dsp:sp>
    <dsp:sp modelId="{152EEB66-AE82-ED45-BD28-28678389A78D}">
      <dsp:nvSpPr>
        <dsp:cNvPr id="0" name=""/>
        <dsp:cNvSpPr/>
      </dsp:nvSpPr>
      <dsp:spPr>
        <a:xfrm>
          <a:off x="8149531" y="1759944"/>
          <a:ext cx="391098" cy="39109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F583-112C-4D40-8635-F0ECC43BCB33}" type="datetimeFigureOut">
              <a:rPr lang="en-US" smtClean="0"/>
              <a:t>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DAE3D-0569-E54A-9B2D-B989D053624E}" type="slidenum">
              <a:rPr lang="en-US" smtClean="0"/>
              <a:t>‹#›</a:t>
            </a:fld>
            <a:endParaRPr lang="en-US"/>
          </a:p>
        </p:txBody>
      </p:sp>
    </p:spTree>
    <p:extLst>
      <p:ext uri="{BB962C8B-B14F-4D97-AF65-F5344CB8AC3E}">
        <p14:creationId xmlns:p14="http://schemas.microsoft.com/office/powerpoint/2010/main" val="204443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History/background of our department:</a:t>
            </a:r>
          </a:p>
          <a:p>
            <a:r>
              <a:rPr lang="en-US" dirty="0"/>
              <a:t>- Merged into a single department in 2017</a:t>
            </a:r>
          </a:p>
          <a:p>
            <a:r>
              <a:rPr lang="en-US" dirty="0"/>
              <a:t>- Work as two separate programs with separate SLOs and goals</a:t>
            </a:r>
          </a:p>
          <a:p>
            <a:r>
              <a:rPr lang="en-US" dirty="0"/>
              <a:t>- Will mainly be talking about the CJ side of the department through this presentation</a:t>
            </a:r>
          </a:p>
        </p:txBody>
      </p:sp>
      <p:sp>
        <p:nvSpPr>
          <p:cNvPr id="4" name="Slide Number Placeholder 3"/>
          <p:cNvSpPr>
            <a:spLocks noGrp="1"/>
          </p:cNvSpPr>
          <p:nvPr>
            <p:ph type="sldNum" sz="quarter" idx="5"/>
          </p:nvPr>
        </p:nvSpPr>
        <p:spPr/>
        <p:txBody>
          <a:bodyPr/>
          <a:lstStyle/>
          <a:p>
            <a:fld id="{786DAE3D-0569-E54A-9B2D-B989D053624E}" type="slidenum">
              <a:rPr lang="en-US" smtClean="0"/>
              <a:t>3</a:t>
            </a:fld>
            <a:endParaRPr lang="en-US"/>
          </a:p>
        </p:txBody>
      </p:sp>
    </p:spTree>
    <p:extLst>
      <p:ext uri="{BB962C8B-B14F-4D97-AF65-F5344CB8AC3E}">
        <p14:creationId xmlns:p14="http://schemas.microsoft.com/office/powerpoint/2010/main" val="253520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are challenges we faced despite being a functional non-toxic department. These challenges may be even greater with a more “toxic” department. It is important to consider the culture/nature of your department when starting this process. </a:t>
            </a:r>
          </a:p>
          <a:p>
            <a:r>
              <a:rPr lang="en-US" dirty="0"/>
              <a:t>Where to start.</a:t>
            </a:r>
          </a:p>
          <a:p>
            <a:r>
              <a:rPr lang="en-US" dirty="0"/>
              <a:t>Balancing the input from faculty with the work of the assessment committee.</a:t>
            </a:r>
          </a:p>
          <a:p>
            <a:r>
              <a:rPr lang="en-US" dirty="0"/>
              <a:t>Getting buy in from faculty</a:t>
            </a:r>
          </a:p>
          <a:p>
            <a:r>
              <a:rPr lang="en-US" dirty="0"/>
              <a:t>Lack of resources (faculty work load)</a:t>
            </a:r>
          </a:p>
          <a:p>
            <a:r>
              <a:rPr lang="en-US" dirty="0"/>
              <a:t>Assessing core classes taught by adjuncts, can we force adjuncts to assess</a:t>
            </a:r>
          </a:p>
          <a:p>
            <a:r>
              <a:rPr lang="en-US" dirty="0"/>
              <a:t>How do we choose which classes to assess</a:t>
            </a:r>
          </a:p>
          <a:p>
            <a:r>
              <a:rPr lang="en-US" dirty="0"/>
              <a:t>Balancing between too little and too much assessment</a:t>
            </a:r>
          </a:p>
          <a:p>
            <a:r>
              <a:rPr lang="en-US" dirty="0"/>
              <a:t>Picking the right assessments for each course</a:t>
            </a:r>
          </a:p>
        </p:txBody>
      </p:sp>
      <p:sp>
        <p:nvSpPr>
          <p:cNvPr id="4" name="Slide Number Placeholder 3"/>
          <p:cNvSpPr>
            <a:spLocks noGrp="1"/>
          </p:cNvSpPr>
          <p:nvPr>
            <p:ph type="sldNum" sz="quarter" idx="5"/>
          </p:nvPr>
        </p:nvSpPr>
        <p:spPr/>
        <p:txBody>
          <a:bodyPr/>
          <a:lstStyle/>
          <a:p>
            <a:fld id="{786DAE3D-0569-E54A-9B2D-B989D053624E}" type="slidenum">
              <a:rPr lang="en-US" smtClean="0"/>
              <a:t>14</a:t>
            </a:fld>
            <a:endParaRPr lang="en-US"/>
          </a:p>
        </p:txBody>
      </p:sp>
    </p:spTree>
    <p:extLst>
      <p:ext uri="{BB962C8B-B14F-4D97-AF65-F5344CB8AC3E}">
        <p14:creationId xmlns:p14="http://schemas.microsoft.com/office/powerpoint/2010/main" val="162110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have we been doing so far, what has worked, what hasn’t worked</a:t>
            </a:r>
          </a:p>
          <a:p>
            <a:endParaRPr lang="en-US" dirty="0"/>
          </a:p>
          <a:p>
            <a:r>
              <a:rPr lang="en-US" dirty="0"/>
              <a:t>Pilot study</a:t>
            </a:r>
          </a:p>
          <a:p>
            <a:r>
              <a:rPr lang="en-US" dirty="0"/>
              <a:t>Using grading rubrics</a:t>
            </a:r>
          </a:p>
          <a:p>
            <a:r>
              <a:rPr lang="en-US" dirty="0"/>
              <a:t>Getting started</a:t>
            </a:r>
          </a:p>
          <a:p>
            <a:r>
              <a:rPr lang="en-US" dirty="0"/>
              <a:t>Retaining information for SLOs assessed in freshman classes versus senior classes</a:t>
            </a:r>
          </a:p>
          <a:p>
            <a:r>
              <a:rPr lang="en-US" dirty="0"/>
              <a:t>Online vs in person classes</a:t>
            </a:r>
          </a:p>
        </p:txBody>
      </p:sp>
      <p:sp>
        <p:nvSpPr>
          <p:cNvPr id="4" name="Slide Number Placeholder 3"/>
          <p:cNvSpPr>
            <a:spLocks noGrp="1"/>
          </p:cNvSpPr>
          <p:nvPr>
            <p:ph type="sldNum" sz="quarter" idx="5"/>
          </p:nvPr>
        </p:nvSpPr>
        <p:spPr/>
        <p:txBody>
          <a:bodyPr/>
          <a:lstStyle/>
          <a:p>
            <a:fld id="{786DAE3D-0569-E54A-9B2D-B989D053624E}" type="slidenum">
              <a:rPr lang="en-US" smtClean="0"/>
              <a:t>15</a:t>
            </a:fld>
            <a:endParaRPr lang="en-US"/>
          </a:p>
        </p:txBody>
      </p:sp>
    </p:spTree>
    <p:extLst>
      <p:ext uri="{BB962C8B-B14F-4D97-AF65-F5344CB8AC3E}">
        <p14:creationId xmlns:p14="http://schemas.microsoft.com/office/powerpoint/2010/main" val="59060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our assessment look like?</a:t>
            </a:r>
          </a:p>
          <a:p>
            <a:r>
              <a:rPr lang="en-US" dirty="0"/>
              <a:t>- What did it tell us?</a:t>
            </a:r>
          </a:p>
          <a:p>
            <a:r>
              <a:rPr lang="en-US" dirty="0"/>
              <a:t>- How did we assess?</a:t>
            </a:r>
          </a:p>
          <a:p>
            <a:r>
              <a:rPr lang="en-US" dirty="0"/>
              <a:t>- What did we do with assessment results?</a:t>
            </a:r>
          </a:p>
          <a:p>
            <a:endParaRPr lang="en-US" dirty="0"/>
          </a:p>
        </p:txBody>
      </p:sp>
      <p:sp>
        <p:nvSpPr>
          <p:cNvPr id="4" name="Slide Number Placeholder 3"/>
          <p:cNvSpPr>
            <a:spLocks noGrp="1"/>
          </p:cNvSpPr>
          <p:nvPr>
            <p:ph type="sldNum" sz="quarter" idx="5"/>
          </p:nvPr>
        </p:nvSpPr>
        <p:spPr/>
        <p:txBody>
          <a:bodyPr/>
          <a:lstStyle/>
          <a:p>
            <a:fld id="{786DAE3D-0569-E54A-9B2D-B989D053624E}" type="slidenum">
              <a:rPr lang="en-US" smtClean="0"/>
              <a:t>4</a:t>
            </a:fld>
            <a:endParaRPr lang="en-US"/>
          </a:p>
        </p:txBody>
      </p:sp>
    </p:spTree>
    <p:extLst>
      <p:ext uri="{BB962C8B-B14F-4D97-AF65-F5344CB8AC3E}">
        <p14:creationId xmlns:p14="http://schemas.microsoft.com/office/powerpoint/2010/main" val="285646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things you think people would say about assessment in your department?</a:t>
            </a:r>
          </a:p>
          <a:p>
            <a:endParaRPr lang="en-US" dirty="0"/>
          </a:p>
          <a:p>
            <a:r>
              <a:rPr lang="en-US" dirty="0"/>
              <a:t>State things people have said about assessment in our department.</a:t>
            </a:r>
          </a:p>
          <a:p>
            <a:r>
              <a:rPr lang="en-US" dirty="0"/>
              <a:t>Initial faculty concerns:</a:t>
            </a:r>
          </a:p>
          <a:p>
            <a:r>
              <a:rPr lang="en-US" dirty="0"/>
              <a:t>Extra work load</a:t>
            </a:r>
          </a:p>
          <a:p>
            <a:r>
              <a:rPr lang="en-US" dirty="0"/>
              <a:t>Constant change at the university level </a:t>
            </a:r>
          </a:p>
          <a:p>
            <a:r>
              <a:rPr lang="en-US" dirty="0"/>
              <a:t>Why assessment is important?</a:t>
            </a:r>
          </a:p>
          <a:p>
            <a:r>
              <a:rPr lang="en-US" dirty="0"/>
              <a:t>Will they need to change assignments or added workload in the classroom?</a:t>
            </a:r>
          </a:p>
          <a:p>
            <a:r>
              <a:rPr lang="en-US" dirty="0"/>
              <a:t>Lack of input within their own classes in terms of assessment assignments</a:t>
            </a:r>
          </a:p>
        </p:txBody>
      </p:sp>
      <p:sp>
        <p:nvSpPr>
          <p:cNvPr id="4" name="Slide Number Placeholder 3"/>
          <p:cNvSpPr>
            <a:spLocks noGrp="1"/>
          </p:cNvSpPr>
          <p:nvPr>
            <p:ph type="sldNum" sz="quarter" idx="5"/>
          </p:nvPr>
        </p:nvSpPr>
        <p:spPr/>
        <p:txBody>
          <a:bodyPr/>
          <a:lstStyle/>
          <a:p>
            <a:fld id="{786DAE3D-0569-E54A-9B2D-B989D053624E}" type="slidenum">
              <a:rPr lang="en-US" smtClean="0"/>
              <a:t>5</a:t>
            </a:fld>
            <a:endParaRPr lang="en-US"/>
          </a:p>
        </p:txBody>
      </p:sp>
    </p:spTree>
    <p:extLst>
      <p:ext uri="{BB962C8B-B14F-4D97-AF65-F5344CB8AC3E}">
        <p14:creationId xmlns:p14="http://schemas.microsoft.com/office/powerpoint/2010/main" val="170561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goals of our assessment process</a:t>
            </a:r>
          </a:p>
          <a:p>
            <a:r>
              <a:rPr lang="en-US" dirty="0"/>
              <a:t>Measure what our students are learning</a:t>
            </a:r>
          </a:p>
          <a:p>
            <a:r>
              <a:rPr lang="en-US" dirty="0"/>
              <a:t>Are students leaving with the skills and knowledge we want/think they are?</a:t>
            </a:r>
          </a:p>
          <a:p>
            <a:r>
              <a:rPr lang="en-US" dirty="0"/>
              <a:t>What skills will help our students be successful in their future careers?</a:t>
            </a:r>
          </a:p>
          <a:p>
            <a:r>
              <a:rPr lang="en-US" dirty="0"/>
              <a:t>What do we want our students to leave with?</a:t>
            </a:r>
          </a:p>
        </p:txBody>
      </p:sp>
      <p:sp>
        <p:nvSpPr>
          <p:cNvPr id="4" name="Slide Number Placeholder 3"/>
          <p:cNvSpPr>
            <a:spLocks noGrp="1"/>
          </p:cNvSpPr>
          <p:nvPr>
            <p:ph type="sldNum" sz="quarter" idx="5"/>
          </p:nvPr>
        </p:nvSpPr>
        <p:spPr/>
        <p:txBody>
          <a:bodyPr/>
          <a:lstStyle/>
          <a:p>
            <a:fld id="{786DAE3D-0569-E54A-9B2D-B989D053624E}" type="slidenum">
              <a:rPr lang="en-US" smtClean="0"/>
              <a:t>6</a:t>
            </a:fld>
            <a:endParaRPr lang="en-US"/>
          </a:p>
        </p:txBody>
      </p:sp>
    </p:spTree>
    <p:extLst>
      <p:ext uri="{BB962C8B-B14F-4D97-AF65-F5344CB8AC3E}">
        <p14:creationId xmlns:p14="http://schemas.microsoft.com/office/powerpoint/2010/main" val="88915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curriculum and how the goals would fit in with our curriculum</a:t>
            </a:r>
          </a:p>
          <a:p>
            <a:r>
              <a:rPr lang="en-US" dirty="0"/>
              <a:t>What our program looks like</a:t>
            </a:r>
          </a:p>
          <a:p>
            <a:r>
              <a:rPr lang="en-US" dirty="0"/>
              <a:t>***</a:t>
            </a:r>
            <a:r>
              <a:rPr lang="en-US" baseline="0" dirty="0"/>
              <a:t> I added our new mission statement in here. I am not sure if it needs its own, but I thought it could fit here too</a:t>
            </a:r>
            <a:endParaRPr lang="en-US" dirty="0"/>
          </a:p>
        </p:txBody>
      </p:sp>
      <p:sp>
        <p:nvSpPr>
          <p:cNvPr id="4" name="Slide Number Placeholder 3"/>
          <p:cNvSpPr>
            <a:spLocks noGrp="1"/>
          </p:cNvSpPr>
          <p:nvPr>
            <p:ph type="sldNum" sz="quarter" idx="5"/>
          </p:nvPr>
        </p:nvSpPr>
        <p:spPr/>
        <p:txBody>
          <a:bodyPr/>
          <a:lstStyle/>
          <a:p>
            <a:fld id="{786DAE3D-0569-E54A-9B2D-B989D053624E}" type="slidenum">
              <a:rPr lang="en-US" smtClean="0"/>
              <a:t>7</a:t>
            </a:fld>
            <a:endParaRPr lang="en-US"/>
          </a:p>
        </p:txBody>
      </p:sp>
    </p:spTree>
    <p:extLst>
      <p:ext uri="{BB962C8B-B14F-4D97-AF65-F5344CB8AC3E}">
        <p14:creationId xmlns:p14="http://schemas.microsoft.com/office/powerpoint/2010/main" val="171201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vs. new objectives (possibly ask audience to evaluate/critique old SLOs)</a:t>
            </a:r>
          </a:p>
        </p:txBody>
      </p:sp>
      <p:sp>
        <p:nvSpPr>
          <p:cNvPr id="4" name="Slide Number Placeholder 3"/>
          <p:cNvSpPr>
            <a:spLocks noGrp="1"/>
          </p:cNvSpPr>
          <p:nvPr>
            <p:ph type="sldNum" sz="quarter" idx="5"/>
          </p:nvPr>
        </p:nvSpPr>
        <p:spPr/>
        <p:txBody>
          <a:bodyPr/>
          <a:lstStyle/>
          <a:p>
            <a:fld id="{786DAE3D-0569-E54A-9B2D-B989D053624E}" type="slidenum">
              <a:rPr lang="en-US" smtClean="0"/>
              <a:t>8</a:t>
            </a:fld>
            <a:endParaRPr lang="en-US"/>
          </a:p>
        </p:txBody>
      </p:sp>
    </p:spTree>
    <p:extLst>
      <p:ext uri="{BB962C8B-B14F-4D97-AF65-F5344CB8AC3E}">
        <p14:creationId xmlns:p14="http://schemas.microsoft.com/office/powerpoint/2010/main" val="225012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AE3D-0569-E54A-9B2D-B989D053624E}" type="slidenum">
              <a:rPr lang="en-US" smtClean="0"/>
              <a:t>11</a:t>
            </a:fld>
            <a:endParaRPr lang="en-US"/>
          </a:p>
        </p:txBody>
      </p:sp>
    </p:spTree>
    <p:extLst>
      <p:ext uri="{BB962C8B-B14F-4D97-AF65-F5344CB8AC3E}">
        <p14:creationId xmlns:p14="http://schemas.microsoft.com/office/powerpoint/2010/main" val="30214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map example</a:t>
            </a:r>
          </a:p>
        </p:txBody>
      </p:sp>
      <p:sp>
        <p:nvSpPr>
          <p:cNvPr id="4" name="Slide Number Placeholder 3"/>
          <p:cNvSpPr>
            <a:spLocks noGrp="1"/>
          </p:cNvSpPr>
          <p:nvPr>
            <p:ph type="sldNum" sz="quarter" idx="5"/>
          </p:nvPr>
        </p:nvSpPr>
        <p:spPr/>
        <p:txBody>
          <a:bodyPr/>
          <a:lstStyle/>
          <a:p>
            <a:fld id="{786DAE3D-0569-E54A-9B2D-B989D053624E}" type="slidenum">
              <a:rPr lang="en-US" smtClean="0"/>
              <a:t>12</a:t>
            </a:fld>
            <a:endParaRPr lang="en-US"/>
          </a:p>
        </p:txBody>
      </p:sp>
    </p:spTree>
    <p:extLst>
      <p:ext uri="{BB962C8B-B14F-4D97-AF65-F5344CB8AC3E}">
        <p14:creationId xmlns:p14="http://schemas.microsoft.com/office/powerpoint/2010/main" val="10986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culture discussions</a:t>
            </a:r>
          </a:p>
        </p:txBody>
      </p:sp>
      <p:sp>
        <p:nvSpPr>
          <p:cNvPr id="4" name="Slide Number Placeholder 3"/>
          <p:cNvSpPr>
            <a:spLocks noGrp="1"/>
          </p:cNvSpPr>
          <p:nvPr>
            <p:ph type="sldNum" sz="quarter" idx="5"/>
          </p:nvPr>
        </p:nvSpPr>
        <p:spPr/>
        <p:txBody>
          <a:bodyPr/>
          <a:lstStyle/>
          <a:p>
            <a:fld id="{786DAE3D-0569-E54A-9B2D-B989D053624E}" type="slidenum">
              <a:rPr lang="en-US" smtClean="0"/>
              <a:t>13</a:t>
            </a:fld>
            <a:endParaRPr lang="en-US"/>
          </a:p>
        </p:txBody>
      </p:sp>
    </p:spTree>
    <p:extLst>
      <p:ext uri="{BB962C8B-B14F-4D97-AF65-F5344CB8AC3E}">
        <p14:creationId xmlns:p14="http://schemas.microsoft.com/office/powerpoint/2010/main" val="137943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59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46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84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23866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7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15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8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25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67145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09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3/20/24</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46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3/20/24</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028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p view of wood desk with the plant, white keyboard, coffee in a white mug, notebook, and pen">
            <a:extLst>
              <a:ext uri="{FF2B5EF4-FFF2-40B4-BE49-F238E27FC236}">
                <a16:creationId xmlns:a16="http://schemas.microsoft.com/office/drawing/2014/main" id="{F8B092B1-4AB6-5241-2E72-CC858FD7C8B9}"/>
              </a:ext>
            </a:extLst>
          </p:cNvPr>
          <p:cNvPicPr>
            <a:picLocks noChangeAspect="1"/>
          </p:cNvPicPr>
          <p:nvPr/>
        </p:nvPicPr>
        <p:blipFill rotWithShape="1">
          <a:blip r:embed="rId2">
            <a:alphaModFix amt="60000"/>
          </a:blip>
          <a:srcRect t="1799" b="15175"/>
          <a:stretch/>
        </p:blipFill>
        <p:spPr>
          <a:xfrm>
            <a:off x="20" y="10"/>
            <a:ext cx="12191979" cy="6857989"/>
          </a:xfrm>
          <a:prstGeom prst="rect">
            <a:avLst/>
          </a:prstGeom>
        </p:spPr>
      </p:pic>
      <p:sp>
        <p:nvSpPr>
          <p:cNvPr id="2" name="Title 1">
            <a:extLst>
              <a:ext uri="{FF2B5EF4-FFF2-40B4-BE49-F238E27FC236}">
                <a16:creationId xmlns:a16="http://schemas.microsoft.com/office/drawing/2014/main" id="{F80E546D-5690-DABA-4230-945A5F33BCA8}"/>
              </a:ext>
            </a:extLst>
          </p:cNvPr>
          <p:cNvSpPr>
            <a:spLocks noGrp="1"/>
          </p:cNvSpPr>
          <p:nvPr>
            <p:ph type="ctrTitle"/>
          </p:nvPr>
        </p:nvSpPr>
        <p:spPr>
          <a:xfrm>
            <a:off x="494094" y="1665340"/>
            <a:ext cx="6108192" cy="2261920"/>
          </a:xfrm>
        </p:spPr>
        <p:txBody>
          <a:bodyPr anchor="b">
            <a:normAutofit/>
          </a:bodyPr>
          <a:lstStyle/>
          <a:p>
            <a:r>
              <a:rPr lang="en-US" sz="6000" dirty="0">
                <a:solidFill>
                  <a:srgbClr val="FFFFFF"/>
                </a:solidFill>
              </a:rPr>
              <a:t>Assessment with a Purpose</a:t>
            </a:r>
          </a:p>
        </p:txBody>
      </p:sp>
      <p:sp>
        <p:nvSpPr>
          <p:cNvPr id="3" name="Subtitle 2">
            <a:extLst>
              <a:ext uri="{FF2B5EF4-FFF2-40B4-BE49-F238E27FC236}">
                <a16:creationId xmlns:a16="http://schemas.microsoft.com/office/drawing/2014/main" id="{01349D31-74B3-6C91-821A-D92C58F05B6F}"/>
              </a:ext>
            </a:extLst>
          </p:cNvPr>
          <p:cNvSpPr>
            <a:spLocks noGrp="1"/>
          </p:cNvSpPr>
          <p:nvPr>
            <p:ph type="subTitle" idx="1"/>
          </p:nvPr>
        </p:nvSpPr>
        <p:spPr>
          <a:xfrm>
            <a:off x="675240" y="4599712"/>
            <a:ext cx="6449951" cy="842774"/>
          </a:xfrm>
        </p:spPr>
        <p:txBody>
          <a:bodyPr anchor="t">
            <a:normAutofit/>
          </a:bodyPr>
          <a:lstStyle/>
          <a:p>
            <a:r>
              <a:rPr lang="en-US" dirty="0">
                <a:solidFill>
                  <a:srgbClr val="FFFFFF"/>
                </a:solidFill>
              </a:rPr>
              <a:t>Katelyn A. Golladay, Ph.D.</a:t>
            </a:r>
          </a:p>
          <a:p>
            <a:r>
              <a:rPr lang="en-US" dirty="0">
                <a:solidFill>
                  <a:srgbClr val="FFFFFF"/>
                </a:solidFill>
              </a:rPr>
              <a:t>Jamie a. Snyder Ph.D.</a:t>
            </a:r>
          </a:p>
        </p:txBody>
      </p:sp>
      <p:cxnSp>
        <p:nvCxnSpPr>
          <p:cNvPr id="11" name="Straight Connector 10">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238"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3F81E2-AE9A-4D71-87B5-D24817F306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7300" y="571500"/>
            <a:ext cx="0" cy="5715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F978CA1-BE94-3C47-15D7-62849AD3DDD9}"/>
              </a:ext>
            </a:extLst>
          </p:cNvPr>
          <p:cNvPicPr>
            <a:picLocks noChangeAspect="1"/>
          </p:cNvPicPr>
          <p:nvPr/>
        </p:nvPicPr>
        <p:blipFill>
          <a:blip r:embed="rId3"/>
          <a:stretch>
            <a:fillRect/>
          </a:stretch>
        </p:blipFill>
        <p:spPr>
          <a:xfrm>
            <a:off x="9032026" y="5239692"/>
            <a:ext cx="3068930" cy="876837"/>
          </a:xfrm>
          <a:prstGeom prst="rect">
            <a:avLst/>
          </a:prstGeom>
        </p:spPr>
      </p:pic>
    </p:spTree>
    <p:extLst>
      <p:ext uri="{BB962C8B-B14F-4D97-AF65-F5344CB8AC3E}">
        <p14:creationId xmlns:p14="http://schemas.microsoft.com/office/powerpoint/2010/main" val="31493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D481-5334-4C09-8704-D669A080AB3F}"/>
              </a:ext>
            </a:extLst>
          </p:cNvPr>
          <p:cNvSpPr>
            <a:spLocks noGrp="1"/>
          </p:cNvSpPr>
          <p:nvPr>
            <p:ph type="title"/>
          </p:nvPr>
        </p:nvSpPr>
        <p:spPr/>
        <p:txBody>
          <a:bodyPr/>
          <a:lstStyle/>
          <a:p>
            <a:r>
              <a:rPr lang="en-US" dirty="0"/>
              <a:t>Curriculum &amp; Assessment Mapping</a:t>
            </a:r>
          </a:p>
        </p:txBody>
      </p:sp>
      <p:sp>
        <p:nvSpPr>
          <p:cNvPr id="3" name="Content Placeholder 2">
            <a:extLst>
              <a:ext uri="{FF2B5EF4-FFF2-40B4-BE49-F238E27FC236}">
                <a16:creationId xmlns:a16="http://schemas.microsoft.com/office/drawing/2014/main" id="{95C6D331-AB1E-7D3D-AE56-939560CC48D5}"/>
              </a:ext>
            </a:extLst>
          </p:cNvPr>
          <p:cNvSpPr>
            <a:spLocks noGrp="1"/>
          </p:cNvSpPr>
          <p:nvPr>
            <p:ph sz="half" idx="1"/>
          </p:nvPr>
        </p:nvSpPr>
        <p:spPr/>
        <p:txBody>
          <a:bodyPr/>
          <a:lstStyle/>
          <a:p>
            <a:r>
              <a:rPr lang="en-US" dirty="0"/>
              <a:t>Understand which SLOs are addressed in each of our core classes</a:t>
            </a:r>
          </a:p>
          <a:p>
            <a:pPr lvl="1"/>
            <a:r>
              <a:rPr lang="en-US" dirty="0"/>
              <a:t>Level of mastery : introduced, developed, mastered</a:t>
            </a:r>
          </a:p>
          <a:p>
            <a:r>
              <a:rPr lang="en-US" dirty="0"/>
              <a:t>Are all our SLOs being covered in our core classes?</a:t>
            </a:r>
          </a:p>
          <a:p>
            <a:r>
              <a:rPr lang="en-US" dirty="0"/>
              <a:t>Does each core class fulfill at least one SLO?</a:t>
            </a:r>
          </a:p>
          <a:p>
            <a:pPr marL="0" indent="0">
              <a:buNone/>
            </a:pPr>
            <a:endParaRPr lang="en-US" dirty="0"/>
          </a:p>
        </p:txBody>
      </p:sp>
      <p:sp>
        <p:nvSpPr>
          <p:cNvPr id="4" name="Content Placeholder 3">
            <a:extLst>
              <a:ext uri="{FF2B5EF4-FFF2-40B4-BE49-F238E27FC236}">
                <a16:creationId xmlns:a16="http://schemas.microsoft.com/office/drawing/2014/main" id="{D10AB0EC-3D15-91A3-009A-4EFFDCB762E8}"/>
              </a:ext>
            </a:extLst>
          </p:cNvPr>
          <p:cNvSpPr>
            <a:spLocks noGrp="1"/>
          </p:cNvSpPr>
          <p:nvPr>
            <p:ph sz="half" idx="2"/>
          </p:nvPr>
        </p:nvSpPr>
        <p:spPr/>
        <p:txBody>
          <a:bodyPr/>
          <a:lstStyle/>
          <a:p>
            <a:r>
              <a:rPr lang="en-US" dirty="0"/>
              <a:t>What assignments are our faculty already assigning that can be used to assess the SLOs?</a:t>
            </a:r>
          </a:p>
          <a:p>
            <a:r>
              <a:rPr lang="en-US" dirty="0"/>
              <a:t>How are they grading these assessments?</a:t>
            </a:r>
          </a:p>
          <a:p>
            <a:pPr lvl="1"/>
            <a:r>
              <a:rPr lang="en-US" dirty="0"/>
              <a:t>Rubrics, multiple choice exams, etc. </a:t>
            </a:r>
          </a:p>
          <a:p>
            <a:r>
              <a:rPr lang="en-US" dirty="0"/>
              <a:t>Where are there gaps?</a:t>
            </a:r>
          </a:p>
        </p:txBody>
      </p:sp>
    </p:spTree>
    <p:extLst>
      <p:ext uri="{BB962C8B-B14F-4D97-AF65-F5344CB8AC3E}">
        <p14:creationId xmlns:p14="http://schemas.microsoft.com/office/powerpoint/2010/main" val="90016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6AB677C2-DC64-E24E-112A-4A9A04DFC715}"/>
              </a:ext>
            </a:extLst>
          </p:cNvPr>
          <p:cNvPicPr>
            <a:picLocks noChangeAspect="1"/>
          </p:cNvPicPr>
          <p:nvPr/>
        </p:nvPicPr>
        <p:blipFill>
          <a:blip r:embed="rId3"/>
          <a:stretch>
            <a:fillRect/>
          </a:stretch>
        </p:blipFill>
        <p:spPr>
          <a:xfrm>
            <a:off x="99723" y="1590404"/>
            <a:ext cx="11992554" cy="3677192"/>
          </a:xfrm>
          <a:prstGeom prst="rect">
            <a:avLst/>
          </a:prstGeom>
        </p:spPr>
      </p:pic>
    </p:spTree>
    <p:extLst>
      <p:ext uri="{BB962C8B-B14F-4D97-AF65-F5344CB8AC3E}">
        <p14:creationId xmlns:p14="http://schemas.microsoft.com/office/powerpoint/2010/main" val="52317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01C0A9D-F4DE-941D-6FF5-8CAFA82C997C}"/>
              </a:ext>
            </a:extLst>
          </p:cNvPr>
          <p:cNvSpPr>
            <a:spLocks noGrp="1"/>
          </p:cNvSpPr>
          <p:nvPr>
            <p:ph type="title"/>
          </p:nvPr>
        </p:nvSpPr>
        <p:spPr>
          <a:xfrm>
            <a:off x="521208" y="786385"/>
            <a:ext cx="5567266" cy="1096952"/>
          </a:xfrm>
        </p:spPr>
        <p:txBody>
          <a:bodyPr vert="horz" lIns="91440" tIns="45720" rIns="91440" bIns="45720" rtlCol="0" anchor="t">
            <a:normAutofit/>
          </a:bodyPr>
          <a:lstStyle/>
          <a:p>
            <a:r>
              <a:rPr lang="en-US" sz="4000" dirty="0"/>
              <a:t>Assessment Map</a:t>
            </a:r>
          </a:p>
        </p:txBody>
      </p:sp>
      <p:cxnSp>
        <p:nvCxnSpPr>
          <p:cNvPr id="37" name="Straight Connector 36">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511C0979-09B1-84F0-B564-5BFAA1D4371C}"/>
              </a:ext>
            </a:extLst>
          </p:cNvPr>
          <p:cNvSpPr>
            <a:spLocks noGrp="1"/>
          </p:cNvSpPr>
          <p:nvPr>
            <p:ph type="body" sz="half" idx="2"/>
          </p:nvPr>
        </p:nvSpPr>
        <p:spPr>
          <a:xfrm>
            <a:off x="571501" y="1648693"/>
            <a:ext cx="5467441" cy="4218033"/>
          </a:xfrm>
        </p:spPr>
        <p:txBody>
          <a:bodyPr vert="horz" lIns="91440" tIns="45720" rIns="91440" bIns="45720" rtlCol="0" anchor="b">
            <a:normAutofit/>
          </a:bodyPr>
          <a:lstStyle/>
          <a:p>
            <a:pPr marL="57150" indent="-285750">
              <a:buFont typeface="Arial" panose="020B0604020202020204" pitchFamily="34" charset="0"/>
              <a:buChar char="•"/>
            </a:pPr>
            <a:r>
              <a:rPr lang="en-US" sz="2000" dirty="0"/>
              <a:t>Matching mastery levels for each course to assignments faculty are already using</a:t>
            </a:r>
          </a:p>
          <a:p>
            <a:pPr marL="57150" indent="-285750">
              <a:buFont typeface="Arial" panose="020B0604020202020204" pitchFamily="34" charset="0"/>
              <a:buChar char="•"/>
            </a:pPr>
            <a:r>
              <a:rPr lang="en-US" sz="2000" dirty="0"/>
              <a:t>Are these assignments appropriate for assessment?</a:t>
            </a:r>
          </a:p>
          <a:p>
            <a:pPr marL="57150" indent="-285750">
              <a:buFont typeface="Arial" panose="020B0604020202020204" pitchFamily="34" charset="0"/>
              <a:buChar char="•"/>
            </a:pPr>
            <a:r>
              <a:rPr lang="en-US" sz="2000" dirty="0"/>
              <a:t>Limiting extra workload for faculty and assessment coordinator</a:t>
            </a:r>
          </a:p>
          <a:p>
            <a:pPr marL="57150" indent="-285750">
              <a:buFont typeface="Arial" panose="020B0604020202020204" pitchFamily="34" charset="0"/>
              <a:buChar char="•"/>
            </a:pPr>
            <a:r>
              <a:rPr lang="en-US" sz="2000" dirty="0"/>
              <a:t>Reference for future timeline of assessment within our department</a:t>
            </a:r>
          </a:p>
          <a:p>
            <a:pPr marL="57150" indent="-285750">
              <a:buFont typeface="Arial" panose="020B0604020202020204" pitchFamily="34" charset="0"/>
              <a:buChar char="•"/>
            </a:pPr>
            <a:endParaRPr lang="en-US" sz="2000" dirty="0"/>
          </a:p>
        </p:txBody>
      </p:sp>
      <p:cxnSp>
        <p:nvCxnSpPr>
          <p:cNvPr id="39" name="Straight Connector 38">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white sheet with black text&#10;&#10;Description automatically generated">
            <a:extLst>
              <a:ext uri="{FF2B5EF4-FFF2-40B4-BE49-F238E27FC236}">
                <a16:creationId xmlns:a16="http://schemas.microsoft.com/office/drawing/2014/main" id="{B7617EC2-CEAD-9D16-46DA-DF047848FE4E}"/>
              </a:ext>
            </a:extLst>
          </p:cNvPr>
          <p:cNvPicPr>
            <a:picLocks noChangeAspect="1"/>
          </p:cNvPicPr>
          <p:nvPr/>
        </p:nvPicPr>
        <p:blipFill>
          <a:blip r:embed="rId3"/>
          <a:stretch>
            <a:fillRect/>
          </a:stretch>
        </p:blipFill>
        <p:spPr>
          <a:xfrm>
            <a:off x="6914734" y="1298097"/>
            <a:ext cx="4705764" cy="4258715"/>
          </a:xfrm>
          <a:prstGeom prst="rect">
            <a:avLst/>
          </a:prstGeom>
        </p:spPr>
      </p:pic>
      <p:cxnSp>
        <p:nvCxnSpPr>
          <p:cNvPr id="41" name="Straight Connector 40">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94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7189-292D-B6DF-FC66-430C56618C61}"/>
              </a:ext>
            </a:extLst>
          </p:cNvPr>
          <p:cNvSpPr>
            <a:spLocks noGrp="1"/>
          </p:cNvSpPr>
          <p:nvPr>
            <p:ph type="title"/>
          </p:nvPr>
        </p:nvSpPr>
        <p:spPr/>
        <p:txBody>
          <a:bodyPr/>
          <a:lstStyle/>
          <a:p>
            <a:r>
              <a:rPr lang="en-US" dirty="0"/>
              <a:t>Assessment Culture</a:t>
            </a:r>
          </a:p>
        </p:txBody>
      </p:sp>
      <p:graphicFrame>
        <p:nvGraphicFramePr>
          <p:cNvPr id="4" name="Content Placeholder 3">
            <a:extLst>
              <a:ext uri="{FF2B5EF4-FFF2-40B4-BE49-F238E27FC236}">
                <a16:creationId xmlns:a16="http://schemas.microsoft.com/office/drawing/2014/main" id="{2724CAF7-CBAC-FF4F-DC86-94263AE063D2}"/>
              </a:ext>
            </a:extLst>
          </p:cNvPr>
          <p:cNvGraphicFramePr>
            <a:graphicFrameLocks noGrp="1"/>
          </p:cNvGraphicFramePr>
          <p:nvPr>
            <p:ph idx="1"/>
            <p:extLst>
              <p:ext uri="{D42A27DB-BD31-4B8C-83A1-F6EECF244321}">
                <p14:modId xmlns:p14="http://schemas.microsoft.com/office/powerpoint/2010/main" val="854819210"/>
              </p:ext>
            </p:extLst>
          </p:nvPr>
        </p:nvGraphicFramePr>
        <p:xfrm>
          <a:off x="571499" y="2075688"/>
          <a:ext cx="11059811" cy="391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819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C66B-222A-BFAC-B07B-B3BD6FC3F4D7}"/>
              </a:ext>
            </a:extLst>
          </p:cNvPr>
          <p:cNvSpPr>
            <a:spLocks noGrp="1"/>
          </p:cNvSpPr>
          <p:nvPr>
            <p:ph type="title"/>
          </p:nvPr>
        </p:nvSpPr>
        <p:spPr/>
        <p:txBody>
          <a:bodyPr/>
          <a:lstStyle/>
          <a:p>
            <a:r>
              <a:rPr lang="en-US" dirty="0"/>
              <a:t>Challenges</a:t>
            </a:r>
          </a:p>
        </p:txBody>
      </p:sp>
      <p:graphicFrame>
        <p:nvGraphicFramePr>
          <p:cNvPr id="4" name="Content Placeholder 3">
            <a:extLst>
              <a:ext uri="{FF2B5EF4-FFF2-40B4-BE49-F238E27FC236}">
                <a16:creationId xmlns:a16="http://schemas.microsoft.com/office/drawing/2014/main" id="{CC538F43-3A6E-F209-A60D-CD17512E8529}"/>
              </a:ext>
            </a:extLst>
          </p:cNvPr>
          <p:cNvGraphicFramePr>
            <a:graphicFrameLocks noGrp="1"/>
          </p:cNvGraphicFramePr>
          <p:nvPr>
            <p:ph idx="1"/>
            <p:extLst>
              <p:ext uri="{D42A27DB-BD31-4B8C-83A1-F6EECF244321}">
                <p14:modId xmlns:p14="http://schemas.microsoft.com/office/powerpoint/2010/main" val="905676022"/>
              </p:ext>
            </p:extLst>
          </p:nvPr>
        </p:nvGraphicFramePr>
        <p:xfrm>
          <a:off x="571499" y="2075688"/>
          <a:ext cx="11059811" cy="391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15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753E-EF8D-4533-375D-466BFB43252A}"/>
              </a:ext>
            </a:extLst>
          </p:cNvPr>
          <p:cNvSpPr>
            <a:spLocks noGrp="1"/>
          </p:cNvSpPr>
          <p:nvPr>
            <p:ph type="title"/>
          </p:nvPr>
        </p:nvSpPr>
        <p:spPr/>
        <p:txBody>
          <a:bodyPr/>
          <a:lstStyle/>
          <a:p>
            <a:r>
              <a:rPr lang="en-US" dirty="0"/>
              <a:t>Implementation</a:t>
            </a:r>
          </a:p>
        </p:txBody>
      </p:sp>
      <p:graphicFrame>
        <p:nvGraphicFramePr>
          <p:cNvPr id="4" name="Content Placeholder 3">
            <a:extLst>
              <a:ext uri="{FF2B5EF4-FFF2-40B4-BE49-F238E27FC236}">
                <a16:creationId xmlns:a16="http://schemas.microsoft.com/office/drawing/2014/main" id="{49217C44-CE61-42FF-3DF5-061154D70708}"/>
              </a:ext>
            </a:extLst>
          </p:cNvPr>
          <p:cNvGraphicFramePr>
            <a:graphicFrameLocks noGrp="1"/>
          </p:cNvGraphicFramePr>
          <p:nvPr>
            <p:ph idx="1"/>
            <p:extLst>
              <p:ext uri="{D42A27DB-BD31-4B8C-83A1-F6EECF244321}">
                <p14:modId xmlns:p14="http://schemas.microsoft.com/office/powerpoint/2010/main" val="2649006174"/>
              </p:ext>
            </p:extLst>
          </p:nvPr>
        </p:nvGraphicFramePr>
        <p:xfrm>
          <a:off x="571499" y="2075688"/>
          <a:ext cx="11059811" cy="391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72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document&#10;&#10;Description automatically generated">
            <a:extLst>
              <a:ext uri="{FF2B5EF4-FFF2-40B4-BE49-F238E27FC236}">
                <a16:creationId xmlns:a16="http://schemas.microsoft.com/office/drawing/2014/main" id="{C4F1C2F4-5BB8-A5EF-A403-E14504BDB1D3}"/>
              </a:ext>
            </a:extLst>
          </p:cNvPr>
          <p:cNvPicPr>
            <a:picLocks noChangeAspect="1"/>
          </p:cNvPicPr>
          <p:nvPr/>
        </p:nvPicPr>
        <p:blipFill>
          <a:blip r:embed="rId2"/>
          <a:stretch>
            <a:fillRect/>
          </a:stretch>
        </p:blipFill>
        <p:spPr>
          <a:xfrm>
            <a:off x="367631" y="1060681"/>
            <a:ext cx="7855415" cy="2029005"/>
          </a:xfrm>
          <a:prstGeom prst="rect">
            <a:avLst/>
          </a:prstGeom>
        </p:spPr>
      </p:pic>
      <p:pic>
        <p:nvPicPr>
          <p:cNvPr id="7" name="Picture 6" descr="A white sheet with black text&#10;&#10;Description automatically generated">
            <a:extLst>
              <a:ext uri="{FF2B5EF4-FFF2-40B4-BE49-F238E27FC236}">
                <a16:creationId xmlns:a16="http://schemas.microsoft.com/office/drawing/2014/main" id="{C5F57EEA-C3C3-A416-0342-726FE0D66472}"/>
              </a:ext>
            </a:extLst>
          </p:cNvPr>
          <p:cNvPicPr>
            <a:picLocks noChangeAspect="1"/>
          </p:cNvPicPr>
          <p:nvPr/>
        </p:nvPicPr>
        <p:blipFill>
          <a:blip r:embed="rId3"/>
          <a:stretch>
            <a:fillRect/>
          </a:stretch>
        </p:blipFill>
        <p:spPr>
          <a:xfrm>
            <a:off x="367630" y="3993828"/>
            <a:ext cx="7855415" cy="1803491"/>
          </a:xfrm>
          <a:prstGeom prst="rect">
            <a:avLst/>
          </a:prstGeom>
        </p:spPr>
      </p:pic>
      <p:graphicFrame>
        <p:nvGraphicFramePr>
          <p:cNvPr id="8" name="Table 7">
            <a:extLst>
              <a:ext uri="{FF2B5EF4-FFF2-40B4-BE49-F238E27FC236}">
                <a16:creationId xmlns:a16="http://schemas.microsoft.com/office/drawing/2014/main" id="{FCC0054A-BDB9-98F7-D08C-0888AE6B3A5C}"/>
              </a:ext>
            </a:extLst>
          </p:cNvPr>
          <p:cNvGraphicFramePr>
            <a:graphicFrameLocks noGrp="1"/>
          </p:cNvGraphicFramePr>
          <p:nvPr>
            <p:extLst>
              <p:ext uri="{D42A27DB-BD31-4B8C-83A1-F6EECF244321}">
                <p14:modId xmlns:p14="http://schemas.microsoft.com/office/powerpoint/2010/main" val="2539549058"/>
              </p:ext>
            </p:extLst>
          </p:nvPr>
        </p:nvGraphicFramePr>
        <p:xfrm>
          <a:off x="8866909" y="1169916"/>
          <a:ext cx="2693916" cy="1753395"/>
        </p:xfrm>
        <a:graphic>
          <a:graphicData uri="http://schemas.openxmlformats.org/drawingml/2006/table">
            <a:tbl>
              <a:tblPr>
                <a:tableStyleId>{775DCB02-9BB8-47FD-8907-85C794F793BA}</a:tableStyleId>
              </a:tblPr>
              <a:tblGrid>
                <a:gridCol w="991902">
                  <a:extLst>
                    <a:ext uri="{9D8B030D-6E8A-4147-A177-3AD203B41FA5}">
                      <a16:colId xmlns:a16="http://schemas.microsoft.com/office/drawing/2014/main" val="3051084956"/>
                    </a:ext>
                  </a:extLst>
                </a:gridCol>
                <a:gridCol w="721384">
                  <a:extLst>
                    <a:ext uri="{9D8B030D-6E8A-4147-A177-3AD203B41FA5}">
                      <a16:colId xmlns:a16="http://schemas.microsoft.com/office/drawing/2014/main" val="2362485304"/>
                    </a:ext>
                  </a:extLst>
                </a:gridCol>
                <a:gridCol w="980630">
                  <a:extLst>
                    <a:ext uri="{9D8B030D-6E8A-4147-A177-3AD203B41FA5}">
                      <a16:colId xmlns:a16="http://schemas.microsoft.com/office/drawing/2014/main" val="2701172029"/>
                    </a:ext>
                  </a:extLst>
                </a:gridCol>
              </a:tblGrid>
              <a:tr h="350679">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anchor="b"/>
                </a:tc>
                <a:tc>
                  <a:txBody>
                    <a:bodyPr/>
                    <a:lstStyle/>
                    <a:p>
                      <a:pPr algn="l" fontAlgn="b"/>
                      <a:r>
                        <a:rPr lang="en-US" sz="1100" b="1" u="none" strike="noStrike">
                          <a:solidFill>
                            <a:srgbClr val="000000"/>
                          </a:solidFill>
                          <a:effectLst/>
                        </a:rPr>
                        <a:t>Percentage</a:t>
                      </a:r>
                      <a:endParaRPr lang="en-US" sz="1100" b="1"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4256617309"/>
                  </a:ext>
                </a:extLst>
              </a:tr>
              <a:tr h="350679">
                <a:tc>
                  <a:txBody>
                    <a:bodyPr/>
                    <a:lstStyle/>
                    <a:p>
                      <a:pPr algn="l" fontAlgn="b"/>
                      <a:r>
                        <a:rPr lang="en-US" sz="1100" b="1" u="none" strike="noStrike">
                          <a:solidFill>
                            <a:srgbClr val="000000"/>
                          </a:solidFill>
                          <a:effectLst/>
                        </a:rPr>
                        <a:t>Mastering</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62</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dirty="0">
                          <a:solidFill>
                            <a:srgbClr val="000000"/>
                          </a:solidFill>
                          <a:effectLst/>
                        </a:rPr>
                        <a:t>62.6</a:t>
                      </a:r>
                      <a:endParaRPr lang="en-US" sz="1100" b="1"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48922360"/>
                  </a:ext>
                </a:extLst>
              </a:tr>
              <a:tr h="350679">
                <a:tc>
                  <a:txBody>
                    <a:bodyPr/>
                    <a:lstStyle/>
                    <a:p>
                      <a:pPr algn="l" fontAlgn="b"/>
                      <a:r>
                        <a:rPr lang="en-US" sz="1100" b="1" u="none" strike="noStrike">
                          <a:solidFill>
                            <a:srgbClr val="000000"/>
                          </a:solidFill>
                          <a:effectLst/>
                        </a:rPr>
                        <a:t>Developing</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30</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dirty="0">
                          <a:solidFill>
                            <a:srgbClr val="000000"/>
                          </a:solidFill>
                          <a:effectLst/>
                        </a:rPr>
                        <a:t>30.3</a:t>
                      </a:r>
                      <a:endParaRPr lang="en-US" sz="1100" b="1"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195988758"/>
                  </a:ext>
                </a:extLst>
              </a:tr>
              <a:tr h="350679">
                <a:tc>
                  <a:txBody>
                    <a:bodyPr/>
                    <a:lstStyle/>
                    <a:p>
                      <a:pPr algn="l" fontAlgn="b"/>
                      <a:r>
                        <a:rPr lang="en-US" sz="1100" b="1" u="none" strike="noStrike">
                          <a:solidFill>
                            <a:srgbClr val="000000"/>
                          </a:solidFill>
                          <a:effectLst/>
                        </a:rPr>
                        <a:t>Emerging</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1</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1.0</a:t>
                      </a:r>
                      <a:endParaRPr lang="en-US" sz="1100" b="1"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396575703"/>
                  </a:ext>
                </a:extLst>
              </a:tr>
              <a:tr h="350679">
                <a:tc>
                  <a:txBody>
                    <a:bodyPr/>
                    <a:lstStyle/>
                    <a:p>
                      <a:pPr algn="l" fontAlgn="b"/>
                      <a:r>
                        <a:rPr lang="en-US" sz="1100" b="1" u="none" strike="noStrike">
                          <a:solidFill>
                            <a:srgbClr val="000000"/>
                          </a:solidFill>
                          <a:effectLst/>
                        </a:rPr>
                        <a:t>Not Present</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6</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dirty="0">
                          <a:solidFill>
                            <a:srgbClr val="000000"/>
                          </a:solidFill>
                          <a:effectLst/>
                        </a:rPr>
                        <a:t>6.1</a:t>
                      </a:r>
                      <a:endParaRPr lang="en-US" sz="1100" b="1"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850688718"/>
                  </a:ext>
                </a:extLst>
              </a:tr>
            </a:tbl>
          </a:graphicData>
        </a:graphic>
      </p:graphicFrame>
      <p:graphicFrame>
        <p:nvGraphicFramePr>
          <p:cNvPr id="9" name="Table 8">
            <a:extLst>
              <a:ext uri="{FF2B5EF4-FFF2-40B4-BE49-F238E27FC236}">
                <a16:creationId xmlns:a16="http://schemas.microsoft.com/office/drawing/2014/main" id="{90209B51-04EC-FCCD-630E-FB836029F9B7}"/>
              </a:ext>
            </a:extLst>
          </p:cNvPr>
          <p:cNvGraphicFramePr>
            <a:graphicFrameLocks noGrp="1"/>
          </p:cNvGraphicFramePr>
          <p:nvPr>
            <p:extLst>
              <p:ext uri="{D42A27DB-BD31-4B8C-83A1-F6EECF244321}">
                <p14:modId xmlns:p14="http://schemas.microsoft.com/office/powerpoint/2010/main" val="2312414283"/>
              </p:ext>
            </p:extLst>
          </p:nvPr>
        </p:nvGraphicFramePr>
        <p:xfrm>
          <a:off x="8866909" y="4043924"/>
          <a:ext cx="2693917" cy="1753395"/>
        </p:xfrm>
        <a:graphic>
          <a:graphicData uri="http://schemas.openxmlformats.org/drawingml/2006/table">
            <a:tbl>
              <a:tblPr>
                <a:tableStyleId>{775DCB02-9BB8-47FD-8907-85C794F793BA}</a:tableStyleId>
              </a:tblPr>
              <a:tblGrid>
                <a:gridCol w="1126547">
                  <a:extLst>
                    <a:ext uri="{9D8B030D-6E8A-4147-A177-3AD203B41FA5}">
                      <a16:colId xmlns:a16="http://schemas.microsoft.com/office/drawing/2014/main" val="3116748362"/>
                    </a:ext>
                  </a:extLst>
                </a:gridCol>
                <a:gridCol w="783685">
                  <a:extLst>
                    <a:ext uri="{9D8B030D-6E8A-4147-A177-3AD203B41FA5}">
                      <a16:colId xmlns:a16="http://schemas.microsoft.com/office/drawing/2014/main" val="1891989152"/>
                    </a:ext>
                  </a:extLst>
                </a:gridCol>
                <a:gridCol w="783685">
                  <a:extLst>
                    <a:ext uri="{9D8B030D-6E8A-4147-A177-3AD203B41FA5}">
                      <a16:colId xmlns:a16="http://schemas.microsoft.com/office/drawing/2014/main" val="3916437899"/>
                    </a:ext>
                  </a:extLst>
                </a:gridCol>
              </a:tblGrid>
              <a:tr h="350679">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100" b="1" u="none" strike="noStrike">
                          <a:solidFill>
                            <a:srgbClr val="000000"/>
                          </a:solidFill>
                          <a:effectLst/>
                        </a:rPr>
                        <a:t>Percent</a:t>
                      </a:r>
                      <a:endParaRPr lang="en-US" sz="1100" b="1"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470669350"/>
                  </a:ext>
                </a:extLst>
              </a:tr>
              <a:tr h="350679">
                <a:tc>
                  <a:txBody>
                    <a:bodyPr/>
                    <a:lstStyle/>
                    <a:p>
                      <a:pPr algn="l" fontAlgn="b"/>
                      <a:r>
                        <a:rPr lang="en-US" sz="1100" b="1" u="none" strike="noStrike">
                          <a:solidFill>
                            <a:srgbClr val="000000"/>
                          </a:solidFill>
                          <a:effectLst/>
                        </a:rPr>
                        <a:t>Mastering</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73</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73.7</a:t>
                      </a:r>
                      <a:endParaRPr lang="en-US" sz="1100" b="1"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578400076"/>
                  </a:ext>
                </a:extLst>
              </a:tr>
              <a:tr h="350679">
                <a:tc>
                  <a:txBody>
                    <a:bodyPr/>
                    <a:lstStyle/>
                    <a:p>
                      <a:pPr algn="l" fontAlgn="b"/>
                      <a:r>
                        <a:rPr lang="en-US" sz="1100" b="1" u="none" strike="noStrike">
                          <a:solidFill>
                            <a:srgbClr val="000000"/>
                          </a:solidFill>
                          <a:effectLst/>
                        </a:rPr>
                        <a:t>Developing</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20</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20.2</a:t>
                      </a:r>
                      <a:endParaRPr lang="en-US" sz="1100" b="1"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539124990"/>
                  </a:ext>
                </a:extLst>
              </a:tr>
              <a:tr h="350679">
                <a:tc>
                  <a:txBody>
                    <a:bodyPr/>
                    <a:lstStyle/>
                    <a:p>
                      <a:pPr algn="l" fontAlgn="b"/>
                      <a:r>
                        <a:rPr lang="en-US" sz="1100" b="1" u="none" strike="noStrike">
                          <a:solidFill>
                            <a:srgbClr val="000000"/>
                          </a:solidFill>
                          <a:effectLst/>
                        </a:rPr>
                        <a:t>Emerging</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1</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1.0</a:t>
                      </a:r>
                      <a:endParaRPr lang="en-US" sz="1100" b="1"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715998192"/>
                  </a:ext>
                </a:extLst>
              </a:tr>
              <a:tr h="350679">
                <a:tc>
                  <a:txBody>
                    <a:bodyPr/>
                    <a:lstStyle/>
                    <a:p>
                      <a:pPr algn="l" fontAlgn="b"/>
                      <a:r>
                        <a:rPr lang="en-US" sz="1100" b="1" u="none" strike="noStrike">
                          <a:solidFill>
                            <a:srgbClr val="000000"/>
                          </a:solidFill>
                          <a:effectLst/>
                        </a:rPr>
                        <a:t>Not Present</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a:solidFill>
                            <a:srgbClr val="000000"/>
                          </a:solidFill>
                          <a:effectLst/>
                        </a:rPr>
                        <a:t>5</a:t>
                      </a:r>
                      <a:endParaRPr lang="en-US" sz="1100" b="1"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en-US" sz="1100" b="1" u="none" strike="noStrike" dirty="0">
                          <a:solidFill>
                            <a:srgbClr val="000000"/>
                          </a:solidFill>
                          <a:effectLst/>
                        </a:rPr>
                        <a:t>5.1</a:t>
                      </a:r>
                      <a:endParaRPr lang="en-US" sz="1100" b="1"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153517002"/>
                  </a:ext>
                </a:extLst>
              </a:tr>
            </a:tbl>
          </a:graphicData>
        </a:graphic>
      </p:graphicFrame>
    </p:spTree>
    <p:extLst>
      <p:ext uri="{BB962C8B-B14F-4D97-AF65-F5344CB8AC3E}">
        <p14:creationId xmlns:p14="http://schemas.microsoft.com/office/powerpoint/2010/main" val="48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E706-139F-1ACD-0559-AA53F4392FB0}"/>
              </a:ext>
            </a:extLst>
          </p:cNvPr>
          <p:cNvSpPr>
            <a:spLocks noGrp="1"/>
          </p:cNvSpPr>
          <p:nvPr>
            <p:ph type="title"/>
          </p:nvPr>
        </p:nvSpPr>
        <p:spPr/>
        <p:txBody>
          <a:bodyPr/>
          <a:lstStyle/>
          <a:p>
            <a:r>
              <a:rPr lang="en-US" dirty="0"/>
              <a:t>Future Timeline</a:t>
            </a:r>
          </a:p>
        </p:txBody>
      </p:sp>
      <p:graphicFrame>
        <p:nvGraphicFramePr>
          <p:cNvPr id="4" name="Content Placeholder 3">
            <a:extLst>
              <a:ext uri="{FF2B5EF4-FFF2-40B4-BE49-F238E27FC236}">
                <a16:creationId xmlns:a16="http://schemas.microsoft.com/office/drawing/2014/main" id="{EA0978BB-8144-1442-C943-561EBE6E354D}"/>
              </a:ext>
            </a:extLst>
          </p:cNvPr>
          <p:cNvGraphicFramePr>
            <a:graphicFrameLocks noGrp="1"/>
          </p:cNvGraphicFramePr>
          <p:nvPr>
            <p:ph idx="1"/>
            <p:extLst>
              <p:ext uri="{D42A27DB-BD31-4B8C-83A1-F6EECF244321}">
                <p14:modId xmlns:p14="http://schemas.microsoft.com/office/powerpoint/2010/main" val="2181915290"/>
              </p:ext>
            </p:extLst>
          </p:nvPr>
        </p:nvGraphicFramePr>
        <p:xfrm>
          <a:off x="571499" y="2075688"/>
          <a:ext cx="11059811" cy="3910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901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29DB-A88F-128B-4112-ED24479E87E6}"/>
              </a:ext>
            </a:extLst>
          </p:cNvPr>
          <p:cNvSpPr>
            <a:spLocks noGrp="1"/>
          </p:cNvSpPr>
          <p:nvPr>
            <p:ph type="title"/>
          </p:nvPr>
        </p:nvSpPr>
        <p:spPr>
          <a:xfrm>
            <a:off x="571500" y="2848082"/>
            <a:ext cx="11049000" cy="1161836"/>
          </a:xfrm>
        </p:spPr>
        <p:txBody>
          <a:bodyPr/>
          <a:lstStyle/>
          <a:p>
            <a:pPr algn="ctr"/>
            <a:r>
              <a:rPr lang="en-US" dirty="0"/>
              <a:t>Questions/Discussion</a:t>
            </a:r>
          </a:p>
        </p:txBody>
      </p:sp>
    </p:spTree>
    <p:extLst>
      <p:ext uri="{BB962C8B-B14F-4D97-AF65-F5344CB8AC3E}">
        <p14:creationId xmlns:p14="http://schemas.microsoft.com/office/powerpoint/2010/main" val="180429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EAAA-C998-D760-2065-EF42FB87EFB4}"/>
              </a:ext>
            </a:extLst>
          </p:cNvPr>
          <p:cNvSpPr>
            <a:spLocks noGrp="1"/>
          </p:cNvSpPr>
          <p:nvPr>
            <p:ph type="title"/>
          </p:nvPr>
        </p:nvSpPr>
        <p:spPr/>
        <p:txBody>
          <a:bodyPr/>
          <a:lstStyle/>
          <a:p>
            <a:r>
              <a:rPr lang="en-US" dirty="0"/>
              <a:t>Importance of Assessment</a:t>
            </a:r>
          </a:p>
        </p:txBody>
      </p:sp>
      <p:graphicFrame>
        <p:nvGraphicFramePr>
          <p:cNvPr id="4" name="Content Placeholder 3">
            <a:extLst>
              <a:ext uri="{FF2B5EF4-FFF2-40B4-BE49-F238E27FC236}">
                <a16:creationId xmlns:a16="http://schemas.microsoft.com/office/drawing/2014/main" id="{62CD0E7C-6E71-4155-1D27-9F3F271DAEAB}"/>
              </a:ext>
            </a:extLst>
          </p:cNvPr>
          <p:cNvGraphicFramePr>
            <a:graphicFrameLocks noGrp="1"/>
          </p:cNvGraphicFramePr>
          <p:nvPr>
            <p:ph idx="1"/>
            <p:extLst>
              <p:ext uri="{D42A27DB-BD31-4B8C-83A1-F6EECF244321}">
                <p14:modId xmlns:p14="http://schemas.microsoft.com/office/powerpoint/2010/main" val="2712089976"/>
              </p:ext>
            </p:extLst>
          </p:nvPr>
        </p:nvGraphicFramePr>
        <p:xfrm>
          <a:off x="571499" y="2075688"/>
          <a:ext cx="11059811" cy="3910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79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DF66-ABB9-326D-3C61-14515B52111A}"/>
              </a:ext>
            </a:extLst>
          </p:cNvPr>
          <p:cNvSpPr>
            <a:spLocks noGrp="1"/>
          </p:cNvSpPr>
          <p:nvPr>
            <p:ph type="title"/>
          </p:nvPr>
        </p:nvSpPr>
        <p:spPr/>
        <p:txBody>
          <a:bodyPr/>
          <a:lstStyle/>
          <a:p>
            <a:r>
              <a:rPr lang="en-US" dirty="0"/>
              <a:t>Background</a:t>
            </a:r>
          </a:p>
        </p:txBody>
      </p:sp>
      <p:graphicFrame>
        <p:nvGraphicFramePr>
          <p:cNvPr id="5" name="Content Placeholder 4">
            <a:extLst>
              <a:ext uri="{FF2B5EF4-FFF2-40B4-BE49-F238E27FC236}">
                <a16:creationId xmlns:a16="http://schemas.microsoft.com/office/drawing/2014/main" id="{215D441E-03DC-C6FE-5C0F-F5D96880BF29}"/>
              </a:ext>
            </a:extLst>
          </p:cNvPr>
          <p:cNvGraphicFramePr>
            <a:graphicFrameLocks noGrp="1"/>
          </p:cNvGraphicFramePr>
          <p:nvPr>
            <p:ph idx="1"/>
            <p:extLst>
              <p:ext uri="{D42A27DB-BD31-4B8C-83A1-F6EECF244321}">
                <p14:modId xmlns:p14="http://schemas.microsoft.com/office/powerpoint/2010/main" val="4186737555"/>
              </p:ext>
            </p:extLst>
          </p:nvPr>
        </p:nvGraphicFramePr>
        <p:xfrm>
          <a:off x="2372590" y="2117252"/>
          <a:ext cx="8974283" cy="391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67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220A-AA27-59E3-F06A-EDAE79681B22}"/>
              </a:ext>
            </a:extLst>
          </p:cNvPr>
          <p:cNvSpPr>
            <a:spLocks noGrp="1"/>
          </p:cNvSpPr>
          <p:nvPr>
            <p:ph type="title"/>
          </p:nvPr>
        </p:nvSpPr>
        <p:spPr/>
        <p:txBody>
          <a:bodyPr/>
          <a:lstStyle/>
          <a:p>
            <a:r>
              <a:rPr lang="en-US" dirty="0"/>
              <a:t>Where we started…</a:t>
            </a:r>
          </a:p>
        </p:txBody>
      </p:sp>
      <p:graphicFrame>
        <p:nvGraphicFramePr>
          <p:cNvPr id="4" name="Content Placeholder 3">
            <a:extLst>
              <a:ext uri="{FF2B5EF4-FFF2-40B4-BE49-F238E27FC236}">
                <a16:creationId xmlns:a16="http://schemas.microsoft.com/office/drawing/2014/main" id="{DE2DF5C8-A7C6-846B-8F08-73485A7F52E1}"/>
              </a:ext>
            </a:extLst>
          </p:cNvPr>
          <p:cNvGraphicFramePr>
            <a:graphicFrameLocks noGrp="1"/>
          </p:cNvGraphicFramePr>
          <p:nvPr>
            <p:ph idx="1"/>
            <p:extLst>
              <p:ext uri="{D42A27DB-BD31-4B8C-83A1-F6EECF244321}">
                <p14:modId xmlns:p14="http://schemas.microsoft.com/office/powerpoint/2010/main" val="1958983247"/>
              </p:ext>
            </p:extLst>
          </p:nvPr>
        </p:nvGraphicFramePr>
        <p:xfrm>
          <a:off x="571499" y="2075688"/>
          <a:ext cx="11059811" cy="391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26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3C72-BFAB-282E-F82C-A43B6A646787}"/>
              </a:ext>
            </a:extLst>
          </p:cNvPr>
          <p:cNvSpPr>
            <a:spLocks noGrp="1"/>
          </p:cNvSpPr>
          <p:nvPr>
            <p:ph type="title"/>
          </p:nvPr>
        </p:nvSpPr>
        <p:spPr/>
        <p:txBody>
          <a:bodyPr/>
          <a:lstStyle/>
          <a:p>
            <a:r>
              <a:rPr lang="en-US" dirty="0"/>
              <a:t>Assessment Culture</a:t>
            </a:r>
          </a:p>
        </p:txBody>
      </p:sp>
      <p:sp>
        <p:nvSpPr>
          <p:cNvPr id="3" name="Content Placeholder 2">
            <a:extLst>
              <a:ext uri="{FF2B5EF4-FFF2-40B4-BE49-F238E27FC236}">
                <a16:creationId xmlns:a16="http://schemas.microsoft.com/office/drawing/2014/main" id="{9E5D2D8F-5D50-E2D8-6461-E5B058F28576}"/>
              </a:ext>
            </a:extLst>
          </p:cNvPr>
          <p:cNvSpPr>
            <a:spLocks noGrp="1"/>
          </p:cNvSpPr>
          <p:nvPr>
            <p:ph idx="1"/>
          </p:nvPr>
        </p:nvSpPr>
        <p:spPr>
          <a:xfrm>
            <a:off x="582311" y="5579143"/>
            <a:ext cx="11059811" cy="569466"/>
          </a:xfrm>
        </p:spPr>
        <p:txBody>
          <a:bodyPr>
            <a:normAutofit/>
          </a:bodyPr>
          <a:lstStyle/>
          <a:p>
            <a:pPr marL="0" indent="0">
              <a:buNone/>
            </a:pPr>
            <a:r>
              <a:rPr lang="en-US" b="1" i="1" dirty="0"/>
              <a:t>Discussion: What are some things people would say about assessment in your department?</a:t>
            </a:r>
          </a:p>
        </p:txBody>
      </p:sp>
      <p:sp>
        <p:nvSpPr>
          <p:cNvPr id="4" name="Content Placeholder 2">
            <a:extLst>
              <a:ext uri="{FF2B5EF4-FFF2-40B4-BE49-F238E27FC236}">
                <a16:creationId xmlns:a16="http://schemas.microsoft.com/office/drawing/2014/main" id="{2A977C6F-AA7B-3FB2-C559-6BABCBCED9BA}"/>
              </a:ext>
            </a:extLst>
          </p:cNvPr>
          <p:cNvSpPr txBox="1">
            <a:spLocks/>
          </p:cNvSpPr>
          <p:nvPr/>
        </p:nvSpPr>
        <p:spPr>
          <a:xfrm>
            <a:off x="571501" y="2204338"/>
            <a:ext cx="5524500" cy="210858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Initial faculty concerns:</a:t>
            </a:r>
          </a:p>
          <a:p>
            <a:pPr lvl="1"/>
            <a:r>
              <a:rPr lang="en-US" sz="2000" dirty="0"/>
              <a:t>Extra workload</a:t>
            </a:r>
          </a:p>
          <a:p>
            <a:pPr lvl="1"/>
            <a:r>
              <a:rPr lang="en-US" sz="2000" dirty="0"/>
              <a:t>Constant change at the university level</a:t>
            </a:r>
          </a:p>
          <a:p>
            <a:pPr lvl="1"/>
            <a:r>
              <a:rPr lang="en-US" sz="2000" dirty="0"/>
              <a:t>Why is assessment important?</a:t>
            </a:r>
          </a:p>
          <a:p>
            <a:pPr lvl="1"/>
            <a:endParaRPr lang="en-US" dirty="0"/>
          </a:p>
          <a:p>
            <a:endParaRPr lang="en-US" dirty="0"/>
          </a:p>
        </p:txBody>
      </p:sp>
      <p:sp>
        <p:nvSpPr>
          <p:cNvPr id="5" name="Content Placeholder 2">
            <a:extLst>
              <a:ext uri="{FF2B5EF4-FFF2-40B4-BE49-F238E27FC236}">
                <a16:creationId xmlns:a16="http://schemas.microsoft.com/office/drawing/2014/main" id="{FF9E24E2-F0F4-1A03-A236-7481C25A2D9B}"/>
              </a:ext>
            </a:extLst>
          </p:cNvPr>
          <p:cNvSpPr txBox="1">
            <a:spLocks/>
          </p:cNvSpPr>
          <p:nvPr/>
        </p:nvSpPr>
        <p:spPr>
          <a:xfrm>
            <a:off x="6095999" y="2333878"/>
            <a:ext cx="5524500" cy="18495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Lack of input within their own classes and assessment assignments</a:t>
            </a:r>
          </a:p>
          <a:p>
            <a:pPr lvl="1"/>
            <a:r>
              <a:rPr lang="en-US" sz="2000" dirty="0"/>
              <a:t>Will assessment require assignment changes and added workload in the classroom? </a:t>
            </a:r>
          </a:p>
          <a:p>
            <a:pPr lvl="1"/>
            <a:endParaRPr lang="en-US" sz="2000" dirty="0"/>
          </a:p>
          <a:p>
            <a:endParaRPr lang="en-US" sz="2400" dirty="0"/>
          </a:p>
        </p:txBody>
      </p:sp>
    </p:spTree>
    <p:extLst>
      <p:ext uri="{BB962C8B-B14F-4D97-AF65-F5344CB8AC3E}">
        <p14:creationId xmlns:p14="http://schemas.microsoft.com/office/powerpoint/2010/main" val="231444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2300C-07D1-A472-73FB-67F7A7BF0A0D}"/>
              </a:ext>
            </a:extLst>
          </p:cNvPr>
          <p:cNvSpPr>
            <a:spLocks noGrp="1"/>
          </p:cNvSpPr>
          <p:nvPr>
            <p:ph idx="1"/>
          </p:nvPr>
        </p:nvSpPr>
        <p:spPr>
          <a:xfrm>
            <a:off x="571499" y="2075688"/>
            <a:ext cx="11059811" cy="2717985"/>
          </a:xfrm>
        </p:spPr>
        <p:txBody>
          <a:bodyPr>
            <a:normAutofit lnSpcReduction="10000"/>
          </a:bodyPr>
          <a:lstStyle/>
          <a:p>
            <a:r>
              <a:rPr lang="en-US" dirty="0"/>
              <a:t>General goals for assessment in our department:</a:t>
            </a:r>
          </a:p>
          <a:p>
            <a:pPr lvl="1"/>
            <a:r>
              <a:rPr lang="en-US" dirty="0"/>
              <a:t>Measure what our students are learning</a:t>
            </a:r>
          </a:p>
          <a:p>
            <a:pPr lvl="1"/>
            <a:r>
              <a:rPr lang="en-US" dirty="0"/>
              <a:t>What knowledge do we want our students to leave with?</a:t>
            </a:r>
          </a:p>
          <a:p>
            <a:pPr lvl="1"/>
            <a:r>
              <a:rPr lang="en-US" dirty="0"/>
              <a:t>What skills will help our students be successful in their future careers?</a:t>
            </a:r>
          </a:p>
          <a:p>
            <a:pPr lvl="1"/>
            <a:r>
              <a:rPr lang="en-US" dirty="0"/>
              <a:t>Are students leaving with the skills and knowledge we want them to have/think we are providing them?</a:t>
            </a:r>
          </a:p>
          <a:p>
            <a:pPr lvl="1"/>
            <a:r>
              <a:rPr lang="en-US" dirty="0"/>
              <a:t>Ensuring alignment with mission, </a:t>
            </a:r>
            <a:r>
              <a:rPr lang="en-US" dirty="0" err="1"/>
              <a:t>SLOs</a:t>
            </a:r>
            <a:r>
              <a:rPr lang="en-US" dirty="0"/>
              <a:t>, and assessment </a:t>
            </a:r>
          </a:p>
        </p:txBody>
      </p:sp>
      <p:sp>
        <p:nvSpPr>
          <p:cNvPr id="2" name="Title 1">
            <a:extLst>
              <a:ext uri="{FF2B5EF4-FFF2-40B4-BE49-F238E27FC236}">
                <a16:creationId xmlns:a16="http://schemas.microsoft.com/office/drawing/2014/main" id="{445F5BC5-0896-7DBC-9ED6-11AA99A7E32D}"/>
              </a:ext>
            </a:extLst>
          </p:cNvPr>
          <p:cNvSpPr>
            <a:spLocks noGrp="1"/>
          </p:cNvSpPr>
          <p:nvPr>
            <p:ph type="title"/>
          </p:nvPr>
        </p:nvSpPr>
        <p:spPr/>
        <p:txBody>
          <a:bodyPr/>
          <a:lstStyle/>
          <a:p>
            <a:r>
              <a:rPr lang="en-US" dirty="0"/>
              <a:t>Goals of Assessment</a:t>
            </a:r>
          </a:p>
        </p:txBody>
      </p:sp>
      <p:sp>
        <p:nvSpPr>
          <p:cNvPr id="4" name="Content Placeholder 2">
            <a:extLst>
              <a:ext uri="{FF2B5EF4-FFF2-40B4-BE49-F238E27FC236}">
                <a16:creationId xmlns:a16="http://schemas.microsoft.com/office/drawing/2014/main" id="{5AD6037E-6A73-4154-23CA-49EF2F9B6B11}"/>
              </a:ext>
            </a:extLst>
          </p:cNvPr>
          <p:cNvSpPr txBox="1">
            <a:spLocks/>
          </p:cNvSpPr>
          <p:nvPr/>
        </p:nvSpPr>
        <p:spPr>
          <a:xfrm>
            <a:off x="2154592" y="5599245"/>
            <a:ext cx="7882816" cy="56946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t>Discussion: What other goals are important in your department?</a:t>
            </a:r>
          </a:p>
        </p:txBody>
      </p:sp>
    </p:spTree>
    <p:extLst>
      <p:ext uri="{BB962C8B-B14F-4D97-AF65-F5344CB8AC3E}">
        <p14:creationId xmlns:p14="http://schemas.microsoft.com/office/powerpoint/2010/main" val="177321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9A1E-C105-D4CA-63C1-6FA1C93C9F2A}"/>
              </a:ext>
            </a:extLst>
          </p:cNvPr>
          <p:cNvSpPr>
            <a:spLocks noGrp="1"/>
          </p:cNvSpPr>
          <p:nvPr>
            <p:ph type="title"/>
          </p:nvPr>
        </p:nvSpPr>
        <p:spPr/>
        <p:txBody>
          <a:bodyPr/>
          <a:lstStyle/>
          <a:p>
            <a:r>
              <a:rPr lang="en-US" dirty="0"/>
              <a:t>Goals of Assessment</a:t>
            </a:r>
          </a:p>
        </p:txBody>
      </p:sp>
      <p:sp>
        <p:nvSpPr>
          <p:cNvPr id="3" name="Content Placeholder 2">
            <a:extLst>
              <a:ext uri="{FF2B5EF4-FFF2-40B4-BE49-F238E27FC236}">
                <a16:creationId xmlns:a16="http://schemas.microsoft.com/office/drawing/2014/main" id="{07A27972-91E6-9B50-67CE-1C9A8D71CBF3}"/>
              </a:ext>
            </a:extLst>
          </p:cNvPr>
          <p:cNvSpPr>
            <a:spLocks noGrp="1"/>
          </p:cNvSpPr>
          <p:nvPr>
            <p:ph sz="half" idx="1"/>
          </p:nvPr>
        </p:nvSpPr>
        <p:spPr/>
        <p:txBody>
          <a:bodyPr>
            <a:normAutofit fontScale="85000" lnSpcReduction="10000"/>
          </a:bodyPr>
          <a:lstStyle/>
          <a:p>
            <a:r>
              <a:rPr lang="en-US" dirty="0"/>
              <a:t>Eight core classes:</a:t>
            </a:r>
          </a:p>
          <a:p>
            <a:pPr lvl="1"/>
            <a:r>
              <a:rPr lang="en-US" dirty="0"/>
              <a:t>Intro to Criminal Justice</a:t>
            </a:r>
          </a:p>
          <a:p>
            <a:pPr lvl="1"/>
            <a:r>
              <a:rPr lang="en-US" dirty="0"/>
              <a:t>Criminal Law</a:t>
            </a:r>
          </a:p>
          <a:p>
            <a:pPr lvl="1"/>
            <a:r>
              <a:rPr lang="en-US" dirty="0"/>
              <a:t>Criminology</a:t>
            </a:r>
          </a:p>
          <a:p>
            <a:pPr lvl="1"/>
            <a:r>
              <a:rPr lang="en-US" dirty="0"/>
              <a:t>Research Methods</a:t>
            </a:r>
          </a:p>
          <a:p>
            <a:pPr lvl="1"/>
            <a:r>
              <a:rPr lang="en-US" dirty="0"/>
              <a:t>Criminal Courts and Processes</a:t>
            </a:r>
          </a:p>
          <a:p>
            <a:pPr lvl="1"/>
            <a:r>
              <a:rPr lang="en-US" dirty="0"/>
              <a:t>Correctional Theory and Practice</a:t>
            </a:r>
          </a:p>
          <a:p>
            <a:pPr lvl="1"/>
            <a:r>
              <a:rPr lang="en-US" dirty="0"/>
              <a:t>Issues in Policing</a:t>
            </a:r>
          </a:p>
          <a:p>
            <a:pPr lvl="1"/>
            <a:r>
              <a:rPr lang="en-US" dirty="0"/>
              <a:t>Ethics</a:t>
            </a:r>
          </a:p>
          <a:p>
            <a:pPr lvl="1"/>
            <a:endParaRPr lang="en-US" dirty="0"/>
          </a:p>
          <a:p>
            <a:pPr lvl="1"/>
            <a:endParaRPr lang="en-US" dirty="0"/>
          </a:p>
        </p:txBody>
      </p:sp>
      <p:sp>
        <p:nvSpPr>
          <p:cNvPr id="4" name="Content Placeholder 3">
            <a:extLst>
              <a:ext uri="{FF2B5EF4-FFF2-40B4-BE49-F238E27FC236}">
                <a16:creationId xmlns:a16="http://schemas.microsoft.com/office/drawing/2014/main" id="{BC9256AE-A9EA-DB3A-E32C-583005BC842B}"/>
              </a:ext>
            </a:extLst>
          </p:cNvPr>
          <p:cNvSpPr>
            <a:spLocks noGrp="1"/>
          </p:cNvSpPr>
          <p:nvPr>
            <p:ph sz="half" idx="2"/>
          </p:nvPr>
        </p:nvSpPr>
        <p:spPr/>
        <p:txBody>
          <a:bodyPr>
            <a:normAutofit fontScale="85000" lnSpcReduction="10000"/>
          </a:bodyPr>
          <a:lstStyle/>
          <a:p>
            <a:r>
              <a:rPr lang="en-US" dirty="0"/>
              <a:t>New mission statement:</a:t>
            </a:r>
          </a:p>
          <a:p>
            <a:pPr marL="0" indent="0">
              <a:buNone/>
            </a:pPr>
            <a:r>
              <a:rPr lang="en-US" dirty="0"/>
              <a:t>The Criminal Justice program is committed to providing its students with a comprehensive education, including historical and contemporary topics across the field of criminal justice. We strive to provide a high-quality education to students that will inspire them to become critical thinkers, effective communicators, and lifelong consumers of knowledge. Students will be exposed to diverse perspectives, research, and learning opportunities in criminal justice to prepare them for a variety of professions in the public, private, non-profit, research, service, and academic settings.  </a:t>
            </a:r>
          </a:p>
          <a:p>
            <a:endParaRPr lang="en-US" dirty="0"/>
          </a:p>
        </p:txBody>
      </p:sp>
    </p:spTree>
    <p:extLst>
      <p:ext uri="{BB962C8B-B14F-4D97-AF65-F5344CB8AC3E}">
        <p14:creationId xmlns:p14="http://schemas.microsoft.com/office/powerpoint/2010/main" val="373731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3151-F318-DBE9-311B-48EF30FDED5B}"/>
              </a:ext>
            </a:extLst>
          </p:cNvPr>
          <p:cNvSpPr>
            <a:spLocks noGrp="1"/>
          </p:cNvSpPr>
          <p:nvPr>
            <p:ph type="title"/>
          </p:nvPr>
        </p:nvSpPr>
        <p:spPr/>
        <p:txBody>
          <a:bodyPr/>
          <a:lstStyle/>
          <a:p>
            <a:r>
              <a:rPr lang="en-US" dirty="0"/>
              <a:t>Student Learning Objectives - Old</a:t>
            </a:r>
          </a:p>
        </p:txBody>
      </p:sp>
      <p:sp>
        <p:nvSpPr>
          <p:cNvPr id="3" name="Content Placeholder 2">
            <a:extLst>
              <a:ext uri="{FF2B5EF4-FFF2-40B4-BE49-F238E27FC236}">
                <a16:creationId xmlns:a16="http://schemas.microsoft.com/office/drawing/2014/main" id="{E1D8A08A-B057-6231-1165-5CF9533EE069}"/>
              </a:ext>
            </a:extLst>
          </p:cNvPr>
          <p:cNvSpPr>
            <a:spLocks noGrp="1"/>
          </p:cNvSpPr>
          <p:nvPr>
            <p:ph idx="1"/>
          </p:nvPr>
        </p:nvSpPr>
        <p:spPr>
          <a:xfrm>
            <a:off x="571499" y="2075688"/>
            <a:ext cx="11059811" cy="3293833"/>
          </a:xfrm>
        </p:spPr>
        <p:txBody>
          <a:bodyPr>
            <a:normAutofit fontScale="92500" lnSpcReduction="10000"/>
          </a:bodyPr>
          <a:lstStyle/>
          <a:p>
            <a:pPr marL="457200" indent="-457200">
              <a:buFont typeface="+mj-lt"/>
              <a:buAutoNum type="arabicPeriod"/>
            </a:pPr>
            <a:r>
              <a:rPr lang="en-US" sz="1600" dirty="0"/>
              <a:t> Students will acquire an accurate knowledge base relating to crime in modern society to include the elements of major crime, the extent of crime, and its distribution in society.</a:t>
            </a:r>
          </a:p>
          <a:p>
            <a:pPr marL="457200" indent="-457200">
              <a:buFont typeface="+mj-lt"/>
              <a:buAutoNum type="arabicPeriod"/>
            </a:pPr>
            <a:r>
              <a:rPr lang="en-US" sz="1600" dirty="0"/>
              <a:t>Students will possess a broad historical and contemporary understanding of the institutions that make up our criminal justice system, the interconnectedness of these institutions, and the related issues of diversity and discrimination.</a:t>
            </a:r>
          </a:p>
          <a:p>
            <a:pPr marL="457200" indent="-457200">
              <a:buFont typeface="+mj-lt"/>
              <a:buAutoNum type="arabicPeriod"/>
            </a:pPr>
            <a:r>
              <a:rPr lang="en-US" sz="1600" dirty="0"/>
              <a:t>Students will develop an understanding of the major legal principles that serve as the foundation for criminal law and the processing of individuals through the justice system, as well as the difficult situations and ethical dilemmas they will face in the criminal justice field.</a:t>
            </a:r>
          </a:p>
          <a:p>
            <a:pPr marL="457200" indent="-457200">
              <a:buFont typeface="+mj-lt"/>
              <a:buAutoNum type="arabicPeriod"/>
            </a:pPr>
            <a:r>
              <a:rPr lang="en-US" sz="1600" dirty="0"/>
              <a:t>Students will understand and apply basic concepts and theoretical perspectives in criminology and criminal justice.</a:t>
            </a:r>
          </a:p>
          <a:p>
            <a:pPr marL="457200" indent="-457200">
              <a:buFont typeface="+mj-lt"/>
              <a:buAutoNum type="arabicPeriod"/>
            </a:pPr>
            <a:r>
              <a:rPr lang="en-US" sz="1600" dirty="0"/>
              <a:t>Students will possess the ability to access, comprehend, and critically examine research and policy relevant to the field of criminal justice and criminology, including understanding basic research methodology.</a:t>
            </a:r>
          </a:p>
          <a:p>
            <a:pPr marL="457200" indent="-457200">
              <a:buFont typeface="+mj-lt"/>
              <a:buAutoNum type="arabicPeriod"/>
            </a:pPr>
            <a:endParaRPr lang="en-US" sz="1600" dirty="0"/>
          </a:p>
        </p:txBody>
      </p:sp>
      <p:sp>
        <p:nvSpPr>
          <p:cNvPr id="4" name="Content Placeholder 2">
            <a:extLst>
              <a:ext uri="{FF2B5EF4-FFF2-40B4-BE49-F238E27FC236}">
                <a16:creationId xmlns:a16="http://schemas.microsoft.com/office/drawing/2014/main" id="{3215FA44-CCD0-44C0-18CA-41CD2A00E3F6}"/>
              </a:ext>
            </a:extLst>
          </p:cNvPr>
          <p:cNvSpPr txBox="1">
            <a:spLocks/>
          </p:cNvSpPr>
          <p:nvPr/>
        </p:nvSpPr>
        <p:spPr>
          <a:xfrm>
            <a:off x="2975609" y="5562600"/>
            <a:ext cx="6240781" cy="6061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t>Discussion: What do you notice about these SLOs?</a:t>
            </a:r>
          </a:p>
        </p:txBody>
      </p:sp>
    </p:spTree>
    <p:extLst>
      <p:ext uri="{BB962C8B-B14F-4D97-AF65-F5344CB8AC3E}">
        <p14:creationId xmlns:p14="http://schemas.microsoft.com/office/powerpoint/2010/main" val="347354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0F4E-F41C-85ED-3C4E-BF45255C91C1}"/>
              </a:ext>
            </a:extLst>
          </p:cNvPr>
          <p:cNvSpPr>
            <a:spLocks noGrp="1"/>
          </p:cNvSpPr>
          <p:nvPr>
            <p:ph type="title"/>
          </p:nvPr>
        </p:nvSpPr>
        <p:spPr/>
        <p:txBody>
          <a:bodyPr/>
          <a:lstStyle/>
          <a:p>
            <a:r>
              <a:rPr lang="en-US" dirty="0"/>
              <a:t>Student Learning Objectives - New</a:t>
            </a:r>
          </a:p>
        </p:txBody>
      </p:sp>
      <p:sp>
        <p:nvSpPr>
          <p:cNvPr id="3" name="Content Placeholder 2">
            <a:extLst>
              <a:ext uri="{FF2B5EF4-FFF2-40B4-BE49-F238E27FC236}">
                <a16:creationId xmlns:a16="http://schemas.microsoft.com/office/drawing/2014/main" id="{C8B5E541-38AE-A037-995E-69509964F0DB}"/>
              </a:ext>
            </a:extLst>
          </p:cNvPr>
          <p:cNvSpPr>
            <a:spLocks noGrp="1"/>
          </p:cNvSpPr>
          <p:nvPr>
            <p:ph idx="1"/>
          </p:nvPr>
        </p:nvSpPr>
        <p:spPr/>
        <p:txBody>
          <a:bodyPr>
            <a:normAutofit fontScale="85000" lnSpcReduction="10000"/>
          </a:bodyPr>
          <a:lstStyle/>
          <a:p>
            <a:pPr marL="457200" indent="-457200">
              <a:buFont typeface="+mj-lt"/>
              <a:buAutoNum type="arabicPeriod"/>
            </a:pPr>
            <a:r>
              <a:rPr lang="en-US" dirty="0"/>
              <a:t>Students will </a:t>
            </a:r>
            <a:r>
              <a:rPr lang="en-US" b="1" dirty="0"/>
              <a:t>identify</a:t>
            </a:r>
            <a:r>
              <a:rPr lang="en-US" dirty="0"/>
              <a:t> and describe major types of crime, the extent of crime, and its distribution in society.</a:t>
            </a:r>
          </a:p>
          <a:p>
            <a:pPr marL="457200" indent="-457200">
              <a:buFont typeface="+mj-lt"/>
              <a:buAutoNum type="arabicPeriod"/>
            </a:pPr>
            <a:r>
              <a:rPr lang="en-US" dirty="0"/>
              <a:t>Students will </a:t>
            </a:r>
            <a:r>
              <a:rPr lang="en-US" b="1" dirty="0"/>
              <a:t>describe</a:t>
            </a:r>
            <a:r>
              <a:rPr lang="en-US" dirty="0"/>
              <a:t> the broad historical and contemporary understanding of criminal justice systems, the interconnectedness of policing, courts, and corrections.</a:t>
            </a:r>
          </a:p>
          <a:p>
            <a:pPr marL="457200" indent="-457200">
              <a:buFont typeface="+mj-lt"/>
              <a:buAutoNum type="arabicPeriod"/>
            </a:pPr>
            <a:r>
              <a:rPr lang="en-US" dirty="0"/>
              <a:t>Students will </a:t>
            </a:r>
            <a:r>
              <a:rPr lang="en-US" b="1" dirty="0"/>
              <a:t>recognize</a:t>
            </a:r>
            <a:r>
              <a:rPr lang="en-US" dirty="0"/>
              <a:t> and </a:t>
            </a:r>
            <a:r>
              <a:rPr lang="en-US" b="1" dirty="0"/>
              <a:t>apply</a:t>
            </a:r>
            <a:r>
              <a:rPr lang="en-US" dirty="0"/>
              <a:t> major legal principles that serve as the foundation for civil and criminal law in the justice system.</a:t>
            </a:r>
          </a:p>
          <a:p>
            <a:pPr marL="457200" indent="-457200">
              <a:buFont typeface="+mj-lt"/>
              <a:buAutoNum type="arabicPeriod"/>
            </a:pPr>
            <a:r>
              <a:rPr lang="en-US" dirty="0"/>
              <a:t> Students will </a:t>
            </a:r>
            <a:r>
              <a:rPr lang="en-US" b="1" dirty="0"/>
              <a:t>describe</a:t>
            </a:r>
            <a:r>
              <a:rPr lang="en-US" dirty="0"/>
              <a:t> basic concepts and evaluate theoretical perspectives in criminology and criminal justice. </a:t>
            </a:r>
          </a:p>
          <a:p>
            <a:pPr marL="457200" indent="-457200">
              <a:buFont typeface="+mj-lt"/>
              <a:buAutoNum type="arabicPeriod"/>
            </a:pPr>
            <a:r>
              <a:rPr lang="en-US" dirty="0"/>
              <a:t>Students will </a:t>
            </a:r>
            <a:r>
              <a:rPr lang="en-US" b="1" dirty="0"/>
              <a:t>demonstrate</a:t>
            </a:r>
            <a:r>
              <a:rPr lang="en-US" dirty="0"/>
              <a:t> the ability to </a:t>
            </a:r>
            <a:r>
              <a:rPr lang="en-US" b="1" dirty="0"/>
              <a:t>comprehend</a:t>
            </a:r>
            <a:r>
              <a:rPr lang="en-US" dirty="0"/>
              <a:t> and critically assess research and policy relevant to the field of criminal justice and criminology.</a:t>
            </a:r>
          </a:p>
          <a:p>
            <a:pPr marL="457200" indent="-457200">
              <a:buFont typeface="+mj-lt"/>
              <a:buAutoNum type="arabicPeriod"/>
            </a:pPr>
            <a:r>
              <a:rPr lang="en-US" dirty="0"/>
              <a:t>Students will </a:t>
            </a:r>
            <a:r>
              <a:rPr lang="en-US" b="1" dirty="0"/>
              <a:t>critically examine </a:t>
            </a:r>
            <a:r>
              <a:rPr lang="en-US" dirty="0"/>
              <a:t>major ethical dilemmas facing the criminal justice field and the related issues of diversity and discrimination.</a:t>
            </a:r>
          </a:p>
        </p:txBody>
      </p:sp>
    </p:spTree>
    <p:extLst>
      <p:ext uri="{BB962C8B-B14F-4D97-AF65-F5344CB8AC3E}">
        <p14:creationId xmlns:p14="http://schemas.microsoft.com/office/powerpoint/2010/main" val="1990743966"/>
      </p:ext>
    </p:extLst>
  </p:cSld>
  <p:clrMapOvr>
    <a:masterClrMapping/>
  </p:clrMapOvr>
</p:sld>
</file>

<file path=ppt/theme/theme1.xml><?xml version="1.0" encoding="utf-8"?>
<a:theme xmlns:a="http://schemas.openxmlformats.org/drawingml/2006/main" name="AlignmentVTI">
  <a:themeElements>
    <a:clrScheme name="AnalogousFromDarkSeedLeftStep">
      <a:dk1>
        <a:srgbClr val="000000"/>
      </a:dk1>
      <a:lt1>
        <a:srgbClr val="FFFFFF"/>
      </a:lt1>
      <a:dk2>
        <a:srgbClr val="412E24"/>
      </a:dk2>
      <a:lt2>
        <a:srgbClr val="E8E2E8"/>
      </a:lt2>
      <a:accent1>
        <a:srgbClr val="47B547"/>
      </a:accent1>
      <a:accent2>
        <a:srgbClr val="6CB13B"/>
      </a:accent2>
      <a:accent3>
        <a:srgbClr val="98A942"/>
      </a:accent3>
      <a:accent4>
        <a:srgbClr val="B1933B"/>
      </a:accent4>
      <a:accent5>
        <a:srgbClr val="C3744D"/>
      </a:accent5>
      <a:accent6>
        <a:srgbClr val="B13B45"/>
      </a:accent6>
      <a:hlink>
        <a:srgbClr val="AF743A"/>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7721</TotalTime>
  <Words>1400</Words>
  <Application>Microsoft Macintosh PowerPoint</Application>
  <PresentationFormat>Widescreen</PresentationFormat>
  <Paragraphs>200</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Batang</vt:lpstr>
      <vt:lpstr>Arial</vt:lpstr>
      <vt:lpstr>Avenir Next LT Pro Light</vt:lpstr>
      <vt:lpstr>Calibri</vt:lpstr>
      <vt:lpstr>AlignmentVTI</vt:lpstr>
      <vt:lpstr>Assessment with a Purpose</vt:lpstr>
      <vt:lpstr>Importance of Assessment</vt:lpstr>
      <vt:lpstr>Background</vt:lpstr>
      <vt:lpstr>Where we started…</vt:lpstr>
      <vt:lpstr>Assessment Culture</vt:lpstr>
      <vt:lpstr>Goals of Assessment</vt:lpstr>
      <vt:lpstr>Goals of Assessment</vt:lpstr>
      <vt:lpstr>Student Learning Objectives - Old</vt:lpstr>
      <vt:lpstr>Student Learning Objectives - New</vt:lpstr>
      <vt:lpstr>Curriculum &amp; Assessment Mapping</vt:lpstr>
      <vt:lpstr>PowerPoint Presentation</vt:lpstr>
      <vt:lpstr>Assessment Map</vt:lpstr>
      <vt:lpstr>Assessment Culture</vt:lpstr>
      <vt:lpstr>Challenges</vt:lpstr>
      <vt:lpstr>Implementation</vt:lpstr>
      <vt:lpstr>PowerPoint Presentation</vt:lpstr>
      <vt:lpstr>Future Timeline</vt:lpstr>
      <vt:lpstr>Questions/Discussion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with a Purpose</dc:title>
  <dc:creator>Katelyn Golladay</dc:creator>
  <cp:lastModifiedBy>Katelyn Golladay</cp:lastModifiedBy>
  <cp:revision>19</cp:revision>
  <dcterms:created xsi:type="dcterms:W3CDTF">2024-03-13T18:56:19Z</dcterms:created>
  <dcterms:modified xsi:type="dcterms:W3CDTF">2024-03-20T21:58:16Z</dcterms:modified>
</cp:coreProperties>
</file>