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59" r:id="rId3"/>
    <p:sldId id="481" r:id="rId4"/>
    <p:sldId id="500" r:id="rId5"/>
    <p:sldId id="487" r:id="rId6"/>
    <p:sldId id="498" r:id="rId7"/>
    <p:sldId id="494" r:id="rId8"/>
    <p:sldId id="260" r:id="rId9"/>
    <p:sldId id="486" r:id="rId10"/>
    <p:sldId id="488" r:id="rId11"/>
    <p:sldId id="506" r:id="rId12"/>
    <p:sldId id="499" r:id="rId13"/>
    <p:sldId id="515" r:id="rId14"/>
    <p:sldId id="452" r:id="rId15"/>
    <p:sldId id="478" r:id="rId16"/>
    <p:sldId id="490" r:id="rId17"/>
    <p:sldId id="491" r:id="rId18"/>
    <p:sldId id="516" r:id="rId19"/>
    <p:sldId id="501" r:id="rId20"/>
    <p:sldId id="484" r:id="rId21"/>
    <p:sldId id="507" r:id="rId22"/>
    <p:sldId id="508" r:id="rId23"/>
    <p:sldId id="509" r:id="rId24"/>
    <p:sldId id="510" r:id="rId25"/>
    <p:sldId id="511" r:id="rId26"/>
    <p:sldId id="517" r:id="rId27"/>
    <p:sldId id="513" r:id="rId28"/>
    <p:sldId id="26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3E18"/>
    <a:srgbClr val="4776CC"/>
    <a:srgbClr val="FFFFFF"/>
    <a:srgbClr val="DCDAD6"/>
    <a:srgbClr val="ECEBE9"/>
    <a:srgbClr val="D77E40"/>
    <a:srgbClr val="FFE699"/>
    <a:srgbClr val="949494"/>
    <a:srgbClr val="3D66B0"/>
    <a:srgbClr val="258B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5E471E-254A-4DFA-ADEF-35D7A7080212}" v="525" dt="2020-10-02T14:15:43.2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>
      <p:cViewPr varScale="1">
        <p:scale>
          <a:sx n="155" d="100"/>
          <a:sy n="155" d="100"/>
        </p:scale>
        <p:origin x="462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wfik Elshehabi" userId="29a56d0fbeb0db32" providerId="LiveId" clId="{8C5E471E-254A-4DFA-ADEF-35D7A7080212}"/>
    <pc:docChg chg="undo redo custSel mod addSld delSld modSld sldOrd modMainMaster">
      <pc:chgData name="Tawfik Elshehabi" userId="29a56d0fbeb0db32" providerId="LiveId" clId="{8C5E471E-254A-4DFA-ADEF-35D7A7080212}" dt="2020-10-02T16:34:48.579" v="5469" actId="167"/>
      <pc:docMkLst>
        <pc:docMk/>
      </pc:docMkLst>
      <pc:sldChg chg="addSp delSp modSp mod setBg modClrScheme modAnim chgLayout">
        <pc:chgData name="Tawfik Elshehabi" userId="29a56d0fbeb0db32" providerId="LiveId" clId="{8C5E471E-254A-4DFA-ADEF-35D7A7080212}" dt="2020-10-02T00:59:42.078" v="4713"/>
        <pc:sldMkLst>
          <pc:docMk/>
          <pc:sldMk cId="3687281773" sldId="256"/>
        </pc:sldMkLst>
        <pc:spChg chg="add del mod">
          <ac:chgData name="Tawfik Elshehabi" userId="29a56d0fbeb0db32" providerId="LiveId" clId="{8C5E471E-254A-4DFA-ADEF-35D7A7080212}" dt="2020-10-01T21:24:57.038" v="3760"/>
          <ac:spMkLst>
            <pc:docMk/>
            <pc:sldMk cId="3687281773" sldId="256"/>
            <ac:spMk id="2" creationId="{BF4E2AD2-165C-4822-AE99-61E2C0E5527A}"/>
          </ac:spMkLst>
        </pc:spChg>
        <pc:spChg chg="add del mod">
          <ac:chgData name="Tawfik Elshehabi" userId="29a56d0fbeb0db32" providerId="LiveId" clId="{8C5E471E-254A-4DFA-ADEF-35D7A7080212}" dt="2020-09-28T15:51:02.816" v="1133" actId="478"/>
          <ac:spMkLst>
            <pc:docMk/>
            <pc:sldMk cId="3687281773" sldId="256"/>
            <ac:spMk id="2" creationId="{FEC86E3F-E6E8-4A65-BFA8-021A74C51633}"/>
          </ac:spMkLst>
        </pc:spChg>
        <pc:spChg chg="add del mod">
          <ac:chgData name="Tawfik Elshehabi" userId="29a56d0fbeb0db32" providerId="LiveId" clId="{8C5E471E-254A-4DFA-ADEF-35D7A7080212}" dt="2020-09-28T15:51:03.919" v="1134" actId="478"/>
          <ac:spMkLst>
            <pc:docMk/>
            <pc:sldMk cId="3687281773" sldId="256"/>
            <ac:spMk id="3" creationId="{36FF4AB3-9DA9-4A7F-9E88-0A4E03E6CBD6}"/>
          </ac:spMkLst>
        </pc:spChg>
        <pc:spChg chg="add mod ord">
          <ac:chgData name="Tawfik Elshehabi" userId="29a56d0fbeb0db32" providerId="LiveId" clId="{8C5E471E-254A-4DFA-ADEF-35D7A7080212}" dt="2020-10-02T00:59:10.856" v="4670" actId="1076"/>
          <ac:spMkLst>
            <pc:docMk/>
            <pc:sldMk cId="3687281773" sldId="256"/>
            <ac:spMk id="3" creationId="{816048BE-EF6A-4F84-A314-43ABBB5F6E21}"/>
          </ac:spMkLst>
        </pc:spChg>
        <pc:spChg chg="mod topLvl">
          <ac:chgData name="Tawfik Elshehabi" userId="29a56d0fbeb0db32" providerId="LiveId" clId="{8C5E471E-254A-4DFA-ADEF-35D7A7080212}" dt="2020-10-02T00:56:14.287" v="4604" actId="165"/>
          <ac:spMkLst>
            <pc:docMk/>
            <pc:sldMk cId="3687281773" sldId="256"/>
            <ac:spMk id="4" creationId="{26BB0290-65C7-4EA4-B296-8C899431B20B}"/>
          </ac:spMkLst>
        </pc:spChg>
        <pc:spChg chg="del mod">
          <ac:chgData name="Tawfik Elshehabi" userId="29a56d0fbeb0db32" providerId="LiveId" clId="{8C5E471E-254A-4DFA-ADEF-35D7A7080212}" dt="2020-09-27T01:10:34.883" v="305" actId="478"/>
          <ac:spMkLst>
            <pc:docMk/>
            <pc:sldMk cId="3687281773" sldId="256"/>
            <ac:spMk id="4" creationId="{97EDDEBE-5234-45DF-9B4B-0165B37A74B1}"/>
          </ac:spMkLst>
        </pc:spChg>
        <pc:spChg chg="add del mod ord">
          <ac:chgData name="Tawfik Elshehabi" userId="29a56d0fbeb0db32" providerId="LiveId" clId="{8C5E471E-254A-4DFA-ADEF-35D7A7080212}" dt="2020-10-01T22:13:35.527" v="4329" actId="478"/>
          <ac:spMkLst>
            <pc:docMk/>
            <pc:sldMk cId="3687281773" sldId="256"/>
            <ac:spMk id="4" creationId="{A60B9028-4B24-4C0A-AFB7-950454B1E971}"/>
          </ac:spMkLst>
        </pc:spChg>
        <pc:spChg chg="add del mod">
          <ac:chgData name="Tawfik Elshehabi" userId="29a56d0fbeb0db32" providerId="LiveId" clId="{8C5E471E-254A-4DFA-ADEF-35D7A7080212}" dt="2020-10-01T21:24:51.355" v="3757" actId="478"/>
          <ac:spMkLst>
            <pc:docMk/>
            <pc:sldMk cId="3687281773" sldId="256"/>
            <ac:spMk id="5" creationId="{452042EF-2C21-41DD-9121-75E7235394B0}"/>
          </ac:spMkLst>
        </pc:spChg>
        <pc:spChg chg="add del mod">
          <ac:chgData name="Tawfik Elshehabi" userId="29a56d0fbeb0db32" providerId="LiveId" clId="{8C5E471E-254A-4DFA-ADEF-35D7A7080212}" dt="2020-09-28T15:51:01.922" v="1132" actId="478"/>
          <ac:spMkLst>
            <pc:docMk/>
            <pc:sldMk cId="3687281773" sldId="256"/>
            <ac:spMk id="5" creationId="{CCAC7984-53EF-4F58-A4F9-799FBB470A3F}"/>
          </ac:spMkLst>
        </pc:spChg>
        <pc:spChg chg="mod">
          <ac:chgData name="Tawfik Elshehabi" userId="29a56d0fbeb0db32" providerId="LiveId" clId="{8C5E471E-254A-4DFA-ADEF-35D7A7080212}" dt="2020-10-02T00:54:26.614" v="4592"/>
          <ac:spMkLst>
            <pc:docMk/>
            <pc:sldMk cId="3687281773" sldId="256"/>
            <ac:spMk id="6" creationId="{2C3E63DB-8015-436A-9083-C4256367F0F8}"/>
          </ac:spMkLst>
        </pc:spChg>
        <pc:spChg chg="add del mod">
          <ac:chgData name="Tawfik Elshehabi" userId="29a56d0fbeb0db32" providerId="LiveId" clId="{8C5E471E-254A-4DFA-ADEF-35D7A7080212}" dt="2020-10-01T17:52:23.470" v="2074" actId="478"/>
          <ac:spMkLst>
            <pc:docMk/>
            <pc:sldMk cId="3687281773" sldId="256"/>
            <ac:spMk id="6" creationId="{B7994E90-9C44-45CB-8D05-83D12D9B6FDD}"/>
          </ac:spMkLst>
        </pc:spChg>
        <pc:spChg chg="add del mod">
          <ac:chgData name="Tawfik Elshehabi" userId="29a56d0fbeb0db32" providerId="LiveId" clId="{8C5E471E-254A-4DFA-ADEF-35D7A7080212}" dt="2020-09-28T15:50:57.939" v="1129" actId="478"/>
          <ac:spMkLst>
            <pc:docMk/>
            <pc:sldMk cId="3687281773" sldId="256"/>
            <ac:spMk id="7" creationId="{099E77D7-3B80-4A7E-93EE-48061715CC65}"/>
          </ac:spMkLst>
        </pc:spChg>
        <pc:spChg chg="mod">
          <ac:chgData name="Tawfik Elshehabi" userId="29a56d0fbeb0db32" providerId="LiveId" clId="{8C5E471E-254A-4DFA-ADEF-35D7A7080212}" dt="2020-10-02T00:54:26.614" v="4592"/>
          <ac:spMkLst>
            <pc:docMk/>
            <pc:sldMk cId="3687281773" sldId="256"/>
            <ac:spMk id="7" creationId="{12B084A4-D174-4B2B-BE42-0DC6E4880B44}"/>
          </ac:spMkLst>
        </pc:spChg>
        <pc:spChg chg="del mod">
          <ac:chgData name="Tawfik Elshehabi" userId="29a56d0fbeb0db32" providerId="LiveId" clId="{8C5E471E-254A-4DFA-ADEF-35D7A7080212}" dt="2020-09-27T01:10:28.024" v="300" actId="478"/>
          <ac:spMkLst>
            <pc:docMk/>
            <pc:sldMk cId="3687281773" sldId="256"/>
            <ac:spMk id="8" creationId="{F6F49835-589D-473D-A35E-70BA851E648E}"/>
          </ac:spMkLst>
        </pc:spChg>
        <pc:spChg chg="mod">
          <ac:chgData name="Tawfik Elshehabi" userId="29a56d0fbeb0db32" providerId="LiveId" clId="{8C5E471E-254A-4DFA-ADEF-35D7A7080212}" dt="2020-10-02T00:54:26.614" v="4592"/>
          <ac:spMkLst>
            <pc:docMk/>
            <pc:sldMk cId="3687281773" sldId="256"/>
            <ac:spMk id="9" creationId="{48745AC9-9767-487B-A8FA-3CC61333FA5F}"/>
          </ac:spMkLst>
        </pc:spChg>
        <pc:spChg chg="del mod">
          <ac:chgData name="Tawfik Elshehabi" userId="29a56d0fbeb0db32" providerId="LiveId" clId="{8C5E471E-254A-4DFA-ADEF-35D7A7080212}" dt="2020-09-27T01:10:36.418" v="306" actId="478"/>
          <ac:spMkLst>
            <pc:docMk/>
            <pc:sldMk cId="3687281773" sldId="256"/>
            <ac:spMk id="9" creationId="{C945CBD3-69C2-4000-8DC5-86979B23ADE1}"/>
          </ac:spMkLst>
        </pc:spChg>
        <pc:spChg chg="del mod">
          <ac:chgData name="Tawfik Elshehabi" userId="29a56d0fbeb0db32" providerId="LiveId" clId="{8C5E471E-254A-4DFA-ADEF-35D7A7080212}" dt="2020-10-01T17:52:22.311" v="2073" actId="478"/>
          <ac:spMkLst>
            <pc:docMk/>
            <pc:sldMk cId="3687281773" sldId="256"/>
            <ac:spMk id="10" creationId="{243771DB-A81E-440E-B85B-93B174D9C4ED}"/>
          </ac:spMkLst>
        </pc:spChg>
        <pc:spChg chg="mod">
          <ac:chgData name="Tawfik Elshehabi" userId="29a56d0fbeb0db32" providerId="LiveId" clId="{8C5E471E-254A-4DFA-ADEF-35D7A7080212}" dt="2020-10-02T00:54:26.614" v="4592"/>
          <ac:spMkLst>
            <pc:docMk/>
            <pc:sldMk cId="3687281773" sldId="256"/>
            <ac:spMk id="10" creationId="{72545F6E-FC1E-46CE-8501-682639F9F495}"/>
          </ac:spMkLst>
        </pc:spChg>
        <pc:spChg chg="mod topLvl">
          <ac:chgData name="Tawfik Elshehabi" userId="29a56d0fbeb0db32" providerId="LiveId" clId="{8C5E471E-254A-4DFA-ADEF-35D7A7080212}" dt="2020-10-02T00:56:14.287" v="4604" actId="165"/>
          <ac:spMkLst>
            <pc:docMk/>
            <pc:sldMk cId="3687281773" sldId="256"/>
            <ac:spMk id="11" creationId="{04E628DE-03D1-481D-8A02-BF780A25028E}"/>
          </ac:spMkLst>
        </pc:spChg>
        <pc:spChg chg="del mod">
          <ac:chgData name="Tawfik Elshehabi" userId="29a56d0fbeb0db32" providerId="LiveId" clId="{8C5E471E-254A-4DFA-ADEF-35D7A7080212}" dt="2020-09-27T01:10:29.768" v="301" actId="478"/>
          <ac:spMkLst>
            <pc:docMk/>
            <pc:sldMk cId="3687281773" sldId="256"/>
            <ac:spMk id="11" creationId="{7B02E6EF-D57C-47B3-A29A-46D98C6777EE}"/>
          </ac:spMkLst>
        </pc:spChg>
        <pc:spChg chg="del mod">
          <ac:chgData name="Tawfik Elshehabi" userId="29a56d0fbeb0db32" providerId="LiveId" clId="{8C5E471E-254A-4DFA-ADEF-35D7A7080212}" dt="2020-09-27T01:10:33.720" v="304" actId="478"/>
          <ac:spMkLst>
            <pc:docMk/>
            <pc:sldMk cId="3687281773" sldId="256"/>
            <ac:spMk id="12" creationId="{69D89845-70EF-405E-9C86-00CF65C48858}"/>
          </ac:spMkLst>
        </pc:spChg>
        <pc:spChg chg="mod topLvl">
          <ac:chgData name="Tawfik Elshehabi" userId="29a56d0fbeb0db32" providerId="LiveId" clId="{8C5E471E-254A-4DFA-ADEF-35D7A7080212}" dt="2020-10-02T00:56:14.287" v="4604" actId="165"/>
          <ac:spMkLst>
            <pc:docMk/>
            <pc:sldMk cId="3687281773" sldId="256"/>
            <ac:spMk id="12" creationId="{87540835-42E0-4468-8F51-783A492D67F5}"/>
          </ac:spMkLst>
        </pc:spChg>
        <pc:spChg chg="del mod">
          <ac:chgData name="Tawfik Elshehabi" userId="29a56d0fbeb0db32" providerId="LiveId" clId="{8C5E471E-254A-4DFA-ADEF-35D7A7080212}" dt="2020-10-01T17:51:56.638" v="2062" actId="478"/>
          <ac:spMkLst>
            <pc:docMk/>
            <pc:sldMk cId="3687281773" sldId="256"/>
            <ac:spMk id="13" creationId="{42B0C93C-6495-49C3-8269-C72599386D71}"/>
          </ac:spMkLst>
        </pc:spChg>
        <pc:spChg chg="mod topLvl">
          <ac:chgData name="Tawfik Elshehabi" userId="29a56d0fbeb0db32" providerId="LiveId" clId="{8C5E471E-254A-4DFA-ADEF-35D7A7080212}" dt="2020-10-02T00:56:14.287" v="4604" actId="165"/>
          <ac:spMkLst>
            <pc:docMk/>
            <pc:sldMk cId="3687281773" sldId="256"/>
            <ac:spMk id="13" creationId="{E6564462-38C8-42EB-8495-6D7CD95323D0}"/>
          </ac:spMkLst>
        </pc:spChg>
        <pc:spChg chg="mod topLvl">
          <ac:chgData name="Tawfik Elshehabi" userId="29a56d0fbeb0db32" providerId="LiveId" clId="{8C5E471E-254A-4DFA-ADEF-35D7A7080212}" dt="2020-10-02T00:56:14.287" v="4604" actId="165"/>
          <ac:spMkLst>
            <pc:docMk/>
            <pc:sldMk cId="3687281773" sldId="256"/>
            <ac:spMk id="14" creationId="{403E7E00-D62C-4491-AD35-093218846FE7}"/>
          </ac:spMkLst>
        </pc:spChg>
        <pc:spChg chg="del mod">
          <ac:chgData name="Tawfik Elshehabi" userId="29a56d0fbeb0db32" providerId="LiveId" clId="{8C5E471E-254A-4DFA-ADEF-35D7A7080212}" dt="2020-09-27T01:10:31.065" v="302" actId="478"/>
          <ac:spMkLst>
            <pc:docMk/>
            <pc:sldMk cId="3687281773" sldId="256"/>
            <ac:spMk id="14" creationId="{95C66010-BB07-4462-A220-31496003EF2C}"/>
          </ac:spMkLst>
        </pc:spChg>
        <pc:spChg chg="add del mod">
          <ac:chgData name="Tawfik Elshehabi" userId="29a56d0fbeb0db32" providerId="LiveId" clId="{8C5E471E-254A-4DFA-ADEF-35D7A7080212}" dt="2020-09-28T15:50:59.254" v="1130" actId="478"/>
          <ac:spMkLst>
            <pc:docMk/>
            <pc:sldMk cId="3687281773" sldId="256"/>
            <ac:spMk id="15" creationId="{10F56D99-5838-48D9-9439-D1C393036B1A}"/>
          </ac:spMkLst>
        </pc:spChg>
        <pc:spChg chg="mod topLvl">
          <ac:chgData name="Tawfik Elshehabi" userId="29a56d0fbeb0db32" providerId="LiveId" clId="{8C5E471E-254A-4DFA-ADEF-35D7A7080212}" dt="2020-10-02T00:56:14.287" v="4604" actId="165"/>
          <ac:spMkLst>
            <pc:docMk/>
            <pc:sldMk cId="3687281773" sldId="256"/>
            <ac:spMk id="15" creationId="{D84FDE0C-1D68-433C-B769-6DBB3346EC72}"/>
          </ac:spMkLst>
        </pc:spChg>
        <pc:spChg chg="mod topLvl">
          <ac:chgData name="Tawfik Elshehabi" userId="29a56d0fbeb0db32" providerId="LiveId" clId="{8C5E471E-254A-4DFA-ADEF-35D7A7080212}" dt="2020-10-02T00:56:14.287" v="4604" actId="165"/>
          <ac:spMkLst>
            <pc:docMk/>
            <pc:sldMk cId="3687281773" sldId="256"/>
            <ac:spMk id="16" creationId="{5F5EB2B8-E3B5-4E9E-9920-F7F10D7F00ED}"/>
          </ac:spMkLst>
        </pc:spChg>
        <pc:spChg chg="del mod">
          <ac:chgData name="Tawfik Elshehabi" userId="29a56d0fbeb0db32" providerId="LiveId" clId="{8C5E471E-254A-4DFA-ADEF-35D7A7080212}" dt="2020-09-28T15:51:05.511" v="1135" actId="478"/>
          <ac:spMkLst>
            <pc:docMk/>
            <pc:sldMk cId="3687281773" sldId="256"/>
            <ac:spMk id="16" creationId="{D972DE13-5C10-4121-B627-66BF6F2B8005}"/>
          </ac:spMkLst>
        </pc:spChg>
        <pc:spChg chg="add mod">
          <ac:chgData name="Tawfik Elshehabi" userId="29a56d0fbeb0db32" providerId="LiveId" clId="{8C5E471E-254A-4DFA-ADEF-35D7A7080212}" dt="2020-10-02T00:47:41.172" v="4573" actId="207"/>
          <ac:spMkLst>
            <pc:docMk/>
            <pc:sldMk cId="3687281773" sldId="256"/>
            <ac:spMk id="17" creationId="{2F56F8EA-3356-4455-9899-320874F6E465}"/>
          </ac:spMkLst>
        </pc:spChg>
        <pc:spChg chg="del mod">
          <ac:chgData name="Tawfik Elshehabi" userId="29a56d0fbeb0db32" providerId="LiveId" clId="{8C5E471E-254A-4DFA-ADEF-35D7A7080212}" dt="2020-09-27T01:10:32.728" v="303" actId="478"/>
          <ac:spMkLst>
            <pc:docMk/>
            <pc:sldMk cId="3687281773" sldId="256"/>
            <ac:spMk id="18" creationId="{07D9A67D-9072-47EB-BC5F-E027FA225E27}"/>
          </ac:spMkLst>
        </pc:spChg>
        <pc:spChg chg="mod topLvl">
          <ac:chgData name="Tawfik Elshehabi" userId="29a56d0fbeb0db32" providerId="LiveId" clId="{8C5E471E-254A-4DFA-ADEF-35D7A7080212}" dt="2020-10-02T00:56:14.287" v="4604" actId="165"/>
          <ac:spMkLst>
            <pc:docMk/>
            <pc:sldMk cId="3687281773" sldId="256"/>
            <ac:spMk id="18" creationId="{4D6EDF6F-FF7F-4E06-B98A-A08E12CFAE47}"/>
          </ac:spMkLst>
        </pc:spChg>
        <pc:spChg chg="add del mod ord">
          <ac:chgData name="Tawfik Elshehabi" userId="29a56d0fbeb0db32" providerId="LiveId" clId="{8C5E471E-254A-4DFA-ADEF-35D7A7080212}" dt="2020-10-01T12:41:04.774" v="1840" actId="478"/>
          <ac:spMkLst>
            <pc:docMk/>
            <pc:sldMk cId="3687281773" sldId="256"/>
            <ac:spMk id="20" creationId="{4A982575-C007-468C-9861-A421906966E1}"/>
          </ac:spMkLst>
        </pc:spChg>
        <pc:spChg chg="mod topLvl">
          <ac:chgData name="Tawfik Elshehabi" userId="29a56d0fbeb0db32" providerId="LiveId" clId="{8C5E471E-254A-4DFA-ADEF-35D7A7080212}" dt="2020-10-02T00:56:14.287" v="4604" actId="165"/>
          <ac:spMkLst>
            <pc:docMk/>
            <pc:sldMk cId="3687281773" sldId="256"/>
            <ac:spMk id="20" creationId="{4D1DCA17-AD2B-42E4-AE6F-1A52E701133A}"/>
          </ac:spMkLst>
        </pc:spChg>
        <pc:spChg chg="mod topLvl">
          <ac:chgData name="Tawfik Elshehabi" userId="29a56d0fbeb0db32" providerId="LiveId" clId="{8C5E471E-254A-4DFA-ADEF-35D7A7080212}" dt="2020-10-02T00:56:14.287" v="4604" actId="165"/>
          <ac:spMkLst>
            <pc:docMk/>
            <pc:sldMk cId="3687281773" sldId="256"/>
            <ac:spMk id="21" creationId="{9D9CBFFD-788B-47E4-899C-8D1D83CC54D6}"/>
          </ac:spMkLst>
        </pc:spChg>
        <pc:spChg chg="add del mod ord">
          <ac:chgData name="Tawfik Elshehabi" userId="29a56d0fbeb0db32" providerId="LiveId" clId="{8C5E471E-254A-4DFA-ADEF-35D7A7080212}" dt="2020-10-01T12:41:06.700" v="1841" actId="478"/>
          <ac:spMkLst>
            <pc:docMk/>
            <pc:sldMk cId="3687281773" sldId="256"/>
            <ac:spMk id="22" creationId="{EFA53E9D-446F-447F-BF26-F2011B51E0E3}"/>
          </ac:spMkLst>
        </pc:spChg>
        <pc:spChg chg="add mod">
          <ac:chgData name="Tawfik Elshehabi" userId="29a56d0fbeb0db32" providerId="LiveId" clId="{8C5E471E-254A-4DFA-ADEF-35D7A7080212}" dt="2020-10-02T00:59:22.636" v="4672" actId="164"/>
          <ac:spMkLst>
            <pc:docMk/>
            <pc:sldMk cId="3687281773" sldId="256"/>
            <ac:spMk id="22" creationId="{F1AB95F1-DDD9-4190-A10E-B57C9610BD23}"/>
          </ac:spMkLst>
        </pc:spChg>
        <pc:spChg chg="add mod">
          <ac:chgData name="Tawfik Elshehabi" userId="29a56d0fbeb0db32" providerId="LiveId" clId="{8C5E471E-254A-4DFA-ADEF-35D7A7080212}" dt="2020-10-02T00:59:19.063" v="4671" actId="164"/>
          <ac:spMkLst>
            <pc:docMk/>
            <pc:sldMk cId="3687281773" sldId="256"/>
            <ac:spMk id="24" creationId="{4DFCDA8F-27F1-4579-84A3-766AD9563908}"/>
          </ac:spMkLst>
        </pc:spChg>
        <pc:spChg chg="add del mod ord">
          <ac:chgData name="Tawfik Elshehabi" userId="29a56d0fbeb0db32" providerId="LiveId" clId="{8C5E471E-254A-4DFA-ADEF-35D7A7080212}" dt="2020-10-01T12:41:07.345" v="1842" actId="478"/>
          <ac:spMkLst>
            <pc:docMk/>
            <pc:sldMk cId="3687281773" sldId="256"/>
            <ac:spMk id="24" creationId="{FA7990CA-B681-4BEA-91A7-4987336FE149}"/>
          </ac:spMkLst>
        </pc:spChg>
        <pc:spChg chg="add del mod">
          <ac:chgData name="Tawfik Elshehabi" userId="29a56d0fbeb0db32" providerId="LiveId" clId="{8C5E471E-254A-4DFA-ADEF-35D7A7080212}" dt="2020-09-28T15:51:00.264" v="1131" actId="478"/>
          <ac:spMkLst>
            <pc:docMk/>
            <pc:sldMk cId="3687281773" sldId="256"/>
            <ac:spMk id="27" creationId="{8164EFAB-9974-45AB-BA8F-02430B4F8017}"/>
          </ac:spMkLst>
        </pc:spChg>
        <pc:grpChg chg="del mod">
          <ac:chgData name="Tawfik Elshehabi" userId="29a56d0fbeb0db32" providerId="LiveId" clId="{8C5E471E-254A-4DFA-ADEF-35D7A7080212}" dt="2020-10-02T00:56:14.287" v="4604" actId="165"/>
          <ac:grpSpMkLst>
            <pc:docMk/>
            <pc:sldMk cId="3687281773" sldId="256"/>
            <ac:grpSpMk id="2" creationId="{D74B9525-C454-45BD-BA22-31E22DD0C529}"/>
          </ac:grpSpMkLst>
        </pc:grpChg>
        <pc:grpChg chg="add mod">
          <ac:chgData name="Tawfik Elshehabi" userId="29a56d0fbeb0db32" providerId="LiveId" clId="{8C5E471E-254A-4DFA-ADEF-35D7A7080212}" dt="2020-10-02T00:59:22.636" v="4672" actId="164"/>
          <ac:grpSpMkLst>
            <pc:docMk/>
            <pc:sldMk cId="3687281773" sldId="256"/>
            <ac:grpSpMk id="5" creationId="{253CF73D-A27F-45A3-B40A-48BC19F20C84}"/>
          </ac:grpSpMkLst>
        </pc:grpChg>
        <pc:grpChg chg="add mod">
          <ac:chgData name="Tawfik Elshehabi" userId="29a56d0fbeb0db32" providerId="LiveId" clId="{8C5E471E-254A-4DFA-ADEF-35D7A7080212}" dt="2020-10-02T00:59:19.063" v="4671" actId="164"/>
          <ac:grpSpMkLst>
            <pc:docMk/>
            <pc:sldMk cId="3687281773" sldId="256"/>
            <ac:grpSpMk id="8" creationId="{AEB58E3B-A4DC-47CF-B56E-C9469F247FA0}"/>
          </ac:grpSpMkLst>
        </pc:grpChg>
        <pc:grpChg chg="add mod">
          <ac:chgData name="Tawfik Elshehabi" userId="29a56d0fbeb0db32" providerId="LiveId" clId="{8C5E471E-254A-4DFA-ADEF-35D7A7080212}" dt="2020-10-02T00:59:30.592" v="4712" actId="1038"/>
          <ac:grpSpMkLst>
            <pc:docMk/>
            <pc:sldMk cId="3687281773" sldId="256"/>
            <ac:grpSpMk id="25" creationId="{5BDE43F5-DF3E-4424-8198-5B6EEBBE705B}"/>
          </ac:grpSpMkLst>
        </pc:grpChg>
        <pc:grpChg chg="add mod">
          <ac:chgData name="Tawfik Elshehabi" userId="29a56d0fbeb0db32" providerId="LiveId" clId="{8C5E471E-254A-4DFA-ADEF-35D7A7080212}" dt="2020-10-02T00:59:30.592" v="4712" actId="1038"/>
          <ac:grpSpMkLst>
            <pc:docMk/>
            <pc:sldMk cId="3687281773" sldId="256"/>
            <ac:grpSpMk id="26" creationId="{280A3183-0850-469D-BD5E-7BB491C1C639}"/>
          </ac:grpSpMkLst>
        </pc:grpChg>
        <pc:graphicFrameChg chg="add del mod">
          <ac:chgData name="Tawfik Elshehabi" userId="29a56d0fbeb0db32" providerId="LiveId" clId="{8C5E471E-254A-4DFA-ADEF-35D7A7080212}" dt="2020-10-02T00:56:09.456" v="4603" actId="18245"/>
          <ac:graphicFrameMkLst>
            <pc:docMk/>
            <pc:sldMk cId="3687281773" sldId="256"/>
            <ac:graphicFrameMk id="19" creationId="{802F8CB7-995D-4F8D-9184-E27B0EF91540}"/>
          </ac:graphicFrameMkLst>
        </pc:graphicFrameChg>
        <pc:picChg chg="add del">
          <ac:chgData name="Tawfik Elshehabi" userId="29a56d0fbeb0db32" providerId="LiveId" clId="{8C5E471E-254A-4DFA-ADEF-35D7A7080212}" dt="2020-10-01T19:17:35.843" v="2786" actId="478"/>
          <ac:picMkLst>
            <pc:docMk/>
            <pc:sldMk cId="3687281773" sldId="256"/>
            <ac:picMk id="9" creationId="{4C4ECF08-A6DC-4942-A1E5-A16C2881F510}"/>
          </ac:picMkLst>
        </pc:picChg>
      </pc:sldChg>
      <pc:sldChg chg="addSp delSp modSp add del mod">
        <pc:chgData name="Tawfik Elshehabi" userId="29a56d0fbeb0db32" providerId="LiveId" clId="{8C5E471E-254A-4DFA-ADEF-35D7A7080212}" dt="2020-10-02T01:21:10.282" v="5317" actId="47"/>
        <pc:sldMkLst>
          <pc:docMk/>
          <pc:sldMk cId="736113430" sldId="257"/>
        </pc:sldMkLst>
        <pc:spChg chg="add del mod">
          <ac:chgData name="Tawfik Elshehabi" userId="29a56d0fbeb0db32" providerId="LiveId" clId="{8C5E471E-254A-4DFA-ADEF-35D7A7080212}" dt="2020-10-02T01:15:53.493" v="5171" actId="21"/>
          <ac:spMkLst>
            <pc:docMk/>
            <pc:sldMk cId="736113430" sldId="257"/>
            <ac:spMk id="3" creationId="{A60ADF8C-C981-42D4-BC72-1A1C019D1079}"/>
          </ac:spMkLst>
        </pc:spChg>
        <pc:spChg chg="del mod">
          <ac:chgData name="Tawfik Elshehabi" userId="29a56d0fbeb0db32" providerId="LiveId" clId="{8C5E471E-254A-4DFA-ADEF-35D7A7080212}" dt="2020-09-28T15:58:35.978" v="1571" actId="478"/>
          <ac:spMkLst>
            <pc:docMk/>
            <pc:sldMk cId="736113430" sldId="257"/>
            <ac:spMk id="4" creationId="{97EDDEBE-5234-45DF-9B4B-0165B37A74B1}"/>
          </ac:spMkLst>
        </pc:spChg>
        <pc:spChg chg="add del mod">
          <ac:chgData name="Tawfik Elshehabi" userId="29a56d0fbeb0db32" providerId="LiveId" clId="{8C5E471E-254A-4DFA-ADEF-35D7A7080212}" dt="2020-10-02T01:15:53.493" v="5171" actId="21"/>
          <ac:spMkLst>
            <pc:docMk/>
            <pc:sldMk cId="736113430" sldId="257"/>
            <ac:spMk id="4" creationId="{D039CDDB-2AD9-4C56-A974-333F43075EF5}"/>
          </ac:spMkLst>
        </pc:spChg>
        <pc:spChg chg="add del mod">
          <ac:chgData name="Tawfik Elshehabi" userId="29a56d0fbeb0db32" providerId="LiveId" clId="{8C5E471E-254A-4DFA-ADEF-35D7A7080212}" dt="2020-10-02T01:15:53.493" v="5171" actId="21"/>
          <ac:spMkLst>
            <pc:docMk/>
            <pc:sldMk cId="736113430" sldId="257"/>
            <ac:spMk id="5" creationId="{87585708-4A31-4E64-8F79-E80CD1E44BB7}"/>
          </ac:spMkLst>
        </pc:spChg>
        <pc:spChg chg="del mod">
          <ac:chgData name="Tawfik Elshehabi" userId="29a56d0fbeb0db32" providerId="LiveId" clId="{8C5E471E-254A-4DFA-ADEF-35D7A7080212}" dt="2020-10-01T21:36:12.748" v="3939" actId="21"/>
          <ac:spMkLst>
            <pc:docMk/>
            <pc:sldMk cId="736113430" sldId="257"/>
            <ac:spMk id="6" creationId="{B7994E90-9C44-45CB-8D05-83D12D9B6FDD}"/>
          </ac:spMkLst>
        </pc:spChg>
        <pc:spChg chg="del mod">
          <ac:chgData name="Tawfik Elshehabi" userId="29a56d0fbeb0db32" providerId="LiveId" clId="{8C5E471E-254A-4DFA-ADEF-35D7A7080212}" dt="2020-10-02T01:05:19.451" v="4773" actId="21"/>
          <ac:spMkLst>
            <pc:docMk/>
            <pc:sldMk cId="736113430" sldId="257"/>
            <ac:spMk id="8" creationId="{F6F49835-589D-473D-A35E-70BA851E648E}"/>
          </ac:spMkLst>
        </pc:spChg>
        <pc:spChg chg="del mod">
          <ac:chgData name="Tawfik Elshehabi" userId="29a56d0fbeb0db32" providerId="LiveId" clId="{8C5E471E-254A-4DFA-ADEF-35D7A7080212}" dt="2020-09-28T15:58:39.287" v="1573" actId="478"/>
          <ac:spMkLst>
            <pc:docMk/>
            <pc:sldMk cId="736113430" sldId="257"/>
            <ac:spMk id="9" creationId="{C945CBD3-69C2-4000-8DC5-86979B23ADE1}"/>
          </ac:spMkLst>
        </pc:spChg>
        <pc:spChg chg="del mod">
          <ac:chgData name="Tawfik Elshehabi" userId="29a56d0fbeb0db32" providerId="LiveId" clId="{8C5E471E-254A-4DFA-ADEF-35D7A7080212}" dt="2020-10-01T21:36:12.748" v="3939" actId="21"/>
          <ac:spMkLst>
            <pc:docMk/>
            <pc:sldMk cId="736113430" sldId="257"/>
            <ac:spMk id="10" creationId="{243771DB-A81E-440E-B85B-93B174D9C4ED}"/>
          </ac:spMkLst>
        </pc:spChg>
        <pc:spChg chg="del mod">
          <ac:chgData name="Tawfik Elshehabi" userId="29a56d0fbeb0db32" providerId="LiveId" clId="{8C5E471E-254A-4DFA-ADEF-35D7A7080212}" dt="2020-10-02T01:04:12.392" v="4763"/>
          <ac:spMkLst>
            <pc:docMk/>
            <pc:sldMk cId="736113430" sldId="257"/>
            <ac:spMk id="11" creationId="{7B02E6EF-D57C-47B3-A29A-46D98C6777EE}"/>
          </ac:spMkLst>
        </pc:spChg>
        <pc:spChg chg="del mod">
          <ac:chgData name="Tawfik Elshehabi" userId="29a56d0fbeb0db32" providerId="LiveId" clId="{8C5E471E-254A-4DFA-ADEF-35D7A7080212}" dt="2020-09-28T15:58:37.526" v="1572" actId="478"/>
          <ac:spMkLst>
            <pc:docMk/>
            <pc:sldMk cId="736113430" sldId="257"/>
            <ac:spMk id="12" creationId="{69D89845-70EF-405E-9C86-00CF65C48858}"/>
          </ac:spMkLst>
        </pc:spChg>
        <pc:spChg chg="del mod">
          <ac:chgData name="Tawfik Elshehabi" userId="29a56d0fbeb0db32" providerId="LiveId" clId="{8C5E471E-254A-4DFA-ADEF-35D7A7080212}" dt="2020-10-01T21:36:12.748" v="3939" actId="21"/>
          <ac:spMkLst>
            <pc:docMk/>
            <pc:sldMk cId="736113430" sldId="257"/>
            <ac:spMk id="13" creationId="{42B0C93C-6495-49C3-8269-C72599386D71}"/>
          </ac:spMkLst>
        </pc:spChg>
        <pc:spChg chg="del mod">
          <ac:chgData name="Tawfik Elshehabi" userId="29a56d0fbeb0db32" providerId="LiveId" clId="{8C5E471E-254A-4DFA-ADEF-35D7A7080212}" dt="2020-10-02T01:04:04.737" v="4759"/>
          <ac:spMkLst>
            <pc:docMk/>
            <pc:sldMk cId="736113430" sldId="257"/>
            <ac:spMk id="14" creationId="{95C66010-BB07-4462-A220-31496003EF2C}"/>
          </ac:spMkLst>
        </pc:spChg>
        <pc:spChg chg="del mod">
          <ac:chgData name="Tawfik Elshehabi" userId="29a56d0fbeb0db32" providerId="LiveId" clId="{8C5E471E-254A-4DFA-ADEF-35D7A7080212}" dt="2020-10-01T21:30:53.417" v="3851" actId="478"/>
          <ac:spMkLst>
            <pc:docMk/>
            <pc:sldMk cId="736113430" sldId="257"/>
            <ac:spMk id="16" creationId="{D972DE13-5C10-4121-B627-66BF6F2B8005}"/>
          </ac:spMkLst>
        </pc:spChg>
        <pc:spChg chg="add del mod">
          <ac:chgData name="Tawfik Elshehabi" userId="29a56d0fbeb0db32" providerId="LiveId" clId="{8C5E471E-254A-4DFA-ADEF-35D7A7080212}" dt="2020-10-02T01:15:44.594" v="5168" actId="478"/>
          <ac:spMkLst>
            <pc:docMk/>
            <pc:sldMk cId="736113430" sldId="257"/>
            <ac:spMk id="17" creationId="{0DD6BFF1-284D-4946-AE25-9FB64CD8407C}"/>
          </ac:spMkLst>
        </pc:spChg>
        <pc:spChg chg="del mod">
          <ac:chgData name="Tawfik Elshehabi" userId="29a56d0fbeb0db32" providerId="LiveId" clId="{8C5E471E-254A-4DFA-ADEF-35D7A7080212}" dt="2020-09-27T01:08:18.401" v="262" actId="478"/>
          <ac:spMkLst>
            <pc:docMk/>
            <pc:sldMk cId="736113430" sldId="257"/>
            <ac:spMk id="18" creationId="{07D9A67D-9072-47EB-BC5F-E027FA225E27}"/>
          </ac:spMkLst>
        </pc:spChg>
        <pc:spChg chg="add del mod">
          <ac:chgData name="Tawfik Elshehabi" userId="29a56d0fbeb0db32" providerId="LiveId" clId="{8C5E471E-254A-4DFA-ADEF-35D7A7080212}" dt="2020-10-02T01:15:45.771" v="5169" actId="478"/>
          <ac:spMkLst>
            <pc:docMk/>
            <pc:sldMk cId="736113430" sldId="257"/>
            <ac:spMk id="19" creationId="{E829E851-BAF4-4ED1-AFD1-BD277640E0BE}"/>
          </ac:spMkLst>
        </pc:spChg>
        <pc:spChg chg="del">
          <ac:chgData name="Tawfik Elshehabi" userId="29a56d0fbeb0db32" providerId="LiveId" clId="{8C5E471E-254A-4DFA-ADEF-35D7A7080212}" dt="2020-09-27T01:06:18.552" v="217" actId="478"/>
          <ac:spMkLst>
            <pc:docMk/>
            <pc:sldMk cId="736113430" sldId="257"/>
            <ac:spMk id="20" creationId="{4A982575-C007-468C-9861-A421906966E1}"/>
          </ac:spMkLst>
        </pc:spChg>
        <pc:spChg chg="add del mod">
          <ac:chgData name="Tawfik Elshehabi" userId="29a56d0fbeb0db32" providerId="LiveId" clId="{8C5E471E-254A-4DFA-ADEF-35D7A7080212}" dt="2020-10-02T01:15:47.403" v="5170" actId="478"/>
          <ac:spMkLst>
            <pc:docMk/>
            <pc:sldMk cId="736113430" sldId="257"/>
            <ac:spMk id="21" creationId="{412CECC7-452A-4597-B31F-A78A5656B61F}"/>
          </ac:spMkLst>
        </pc:spChg>
        <pc:spChg chg="add del mod">
          <ac:chgData name="Tawfik Elshehabi" userId="29a56d0fbeb0db32" providerId="LiveId" clId="{8C5E471E-254A-4DFA-ADEF-35D7A7080212}" dt="2020-10-01T21:32:52.322" v="3857" actId="478"/>
          <ac:spMkLst>
            <pc:docMk/>
            <pc:sldMk cId="736113430" sldId="257"/>
            <ac:spMk id="22" creationId="{36C8830E-43BB-4F02-BA7C-D220FFFF2A2E}"/>
          </ac:spMkLst>
        </pc:spChg>
        <pc:spChg chg="del">
          <ac:chgData name="Tawfik Elshehabi" userId="29a56d0fbeb0db32" providerId="LiveId" clId="{8C5E471E-254A-4DFA-ADEF-35D7A7080212}" dt="2020-09-27T01:06:18.185" v="216" actId="478"/>
          <ac:spMkLst>
            <pc:docMk/>
            <pc:sldMk cId="736113430" sldId="257"/>
            <ac:spMk id="22" creationId="{EFA53E9D-446F-447F-BF26-F2011B51E0E3}"/>
          </ac:spMkLst>
        </pc:spChg>
        <pc:spChg chg="del">
          <ac:chgData name="Tawfik Elshehabi" userId="29a56d0fbeb0db32" providerId="LiveId" clId="{8C5E471E-254A-4DFA-ADEF-35D7A7080212}" dt="2020-09-27T01:06:17.674" v="215" actId="478"/>
          <ac:spMkLst>
            <pc:docMk/>
            <pc:sldMk cId="736113430" sldId="257"/>
            <ac:spMk id="24" creationId="{FA7990CA-B681-4BEA-91A7-4987336FE149}"/>
          </ac:spMkLst>
        </pc:spChg>
        <pc:graphicFrameChg chg="add del mod ord modGraphic">
          <ac:chgData name="Tawfik Elshehabi" userId="29a56d0fbeb0db32" providerId="LiveId" clId="{8C5E471E-254A-4DFA-ADEF-35D7A7080212}" dt="2020-10-01T21:32:34.184" v="3855" actId="478"/>
          <ac:graphicFrameMkLst>
            <pc:docMk/>
            <pc:sldMk cId="736113430" sldId="257"/>
            <ac:graphicFrameMk id="2" creationId="{6EB24A40-0C4A-4749-9289-9B3316A2AE0E}"/>
          </ac:graphicFrameMkLst>
        </pc:graphicFrameChg>
      </pc:sldChg>
      <pc:sldChg chg="addSp delSp modSp del mod">
        <pc:chgData name="Tawfik Elshehabi" userId="29a56d0fbeb0db32" providerId="LiveId" clId="{8C5E471E-254A-4DFA-ADEF-35D7A7080212}" dt="2020-09-25T17:01:51.776" v="126" actId="47"/>
        <pc:sldMkLst>
          <pc:docMk/>
          <pc:sldMk cId="3401525081" sldId="257"/>
        </pc:sldMkLst>
        <pc:spChg chg="del">
          <ac:chgData name="Tawfik Elshehabi" userId="29a56d0fbeb0db32" providerId="LiveId" clId="{8C5E471E-254A-4DFA-ADEF-35D7A7080212}" dt="2020-09-25T16:59:08.399" v="62" actId="21"/>
          <ac:spMkLst>
            <pc:docMk/>
            <pc:sldMk cId="3401525081" sldId="257"/>
            <ac:spMk id="2" creationId="{B55F7C18-D541-43AE-835B-9CA28557B181}"/>
          </ac:spMkLst>
        </pc:spChg>
        <pc:spChg chg="del">
          <ac:chgData name="Tawfik Elshehabi" userId="29a56d0fbeb0db32" providerId="LiveId" clId="{8C5E471E-254A-4DFA-ADEF-35D7A7080212}" dt="2020-09-25T16:59:08.399" v="62" actId="21"/>
          <ac:spMkLst>
            <pc:docMk/>
            <pc:sldMk cId="3401525081" sldId="257"/>
            <ac:spMk id="4" creationId="{21F67468-27D7-4DA7-AF88-0766E2BD2969}"/>
          </ac:spMkLst>
        </pc:spChg>
        <pc:spChg chg="del">
          <ac:chgData name="Tawfik Elshehabi" userId="29a56d0fbeb0db32" providerId="LiveId" clId="{8C5E471E-254A-4DFA-ADEF-35D7A7080212}" dt="2020-09-25T16:59:08.399" v="62" actId="21"/>
          <ac:spMkLst>
            <pc:docMk/>
            <pc:sldMk cId="3401525081" sldId="257"/>
            <ac:spMk id="6" creationId="{51D39594-FCCD-436F-8F55-D5A81F9054EC}"/>
          </ac:spMkLst>
        </pc:spChg>
        <pc:spChg chg="mod">
          <ac:chgData name="Tawfik Elshehabi" userId="29a56d0fbeb0db32" providerId="LiveId" clId="{8C5E471E-254A-4DFA-ADEF-35D7A7080212}" dt="2020-09-25T16:57:43.597" v="51" actId="1035"/>
          <ac:spMkLst>
            <pc:docMk/>
            <pc:sldMk cId="3401525081" sldId="257"/>
            <ac:spMk id="8" creationId="{730E81BF-A27D-46D1-BDE9-7FC6DDD49641}"/>
          </ac:spMkLst>
        </pc:spChg>
        <pc:spChg chg="del mod">
          <ac:chgData name="Tawfik Elshehabi" userId="29a56d0fbeb0db32" providerId="LiveId" clId="{8C5E471E-254A-4DFA-ADEF-35D7A7080212}" dt="2020-09-25T16:57:49.550" v="54" actId="478"/>
          <ac:spMkLst>
            <pc:docMk/>
            <pc:sldMk cId="3401525081" sldId="257"/>
            <ac:spMk id="12" creationId="{76ACDB54-DF60-4ED2-8428-AABD8BAC9C0D}"/>
          </ac:spMkLst>
        </pc:spChg>
        <pc:spChg chg="add mod">
          <ac:chgData name="Tawfik Elshehabi" userId="29a56d0fbeb0db32" providerId="LiveId" clId="{8C5E471E-254A-4DFA-ADEF-35D7A7080212}" dt="2020-09-25T16:57:29.047" v="17" actId="1037"/>
          <ac:spMkLst>
            <pc:docMk/>
            <pc:sldMk cId="3401525081" sldId="257"/>
            <ac:spMk id="13" creationId="{53BD28AB-E9DD-4795-9BA9-95B0CE984AFA}"/>
          </ac:spMkLst>
        </pc:spChg>
      </pc:sldChg>
      <pc:sldChg chg="addSp delSp modSp add mod modClrScheme addAnim delAnim modAnim chgLayout">
        <pc:chgData name="Tawfik Elshehabi" userId="29a56d0fbeb0db32" providerId="LiveId" clId="{8C5E471E-254A-4DFA-ADEF-35D7A7080212}" dt="2020-10-02T12:39:38.558" v="5465" actId="1076"/>
        <pc:sldMkLst>
          <pc:docMk/>
          <pc:sldMk cId="1481882447" sldId="258"/>
        </pc:sldMkLst>
        <pc:spChg chg="add mod ord">
          <ac:chgData name="Tawfik Elshehabi" userId="29a56d0fbeb0db32" providerId="LiveId" clId="{8C5E471E-254A-4DFA-ADEF-35D7A7080212}" dt="2020-10-02T00:36:26.763" v="4572" actId="1076"/>
          <ac:spMkLst>
            <pc:docMk/>
            <pc:sldMk cId="1481882447" sldId="258"/>
            <ac:spMk id="2" creationId="{1A2B1099-30C5-4607-AAA9-1671210F8F70}"/>
          </ac:spMkLst>
        </pc:spChg>
        <pc:spChg chg="del">
          <ac:chgData name="Tawfik Elshehabi" userId="29a56d0fbeb0db32" providerId="LiveId" clId="{8C5E471E-254A-4DFA-ADEF-35D7A7080212}" dt="2020-09-28T15:55:26.504" v="1515" actId="478"/>
          <ac:spMkLst>
            <pc:docMk/>
            <pc:sldMk cId="1481882447" sldId="258"/>
            <ac:spMk id="2" creationId="{FEC86E3F-E6E8-4A65-BFA8-021A74C51633}"/>
          </ac:spMkLst>
        </pc:spChg>
        <pc:spChg chg="del">
          <ac:chgData name="Tawfik Elshehabi" userId="29a56d0fbeb0db32" providerId="LiveId" clId="{8C5E471E-254A-4DFA-ADEF-35D7A7080212}" dt="2020-09-28T15:55:27.318" v="1516" actId="478"/>
          <ac:spMkLst>
            <pc:docMk/>
            <pc:sldMk cId="1481882447" sldId="258"/>
            <ac:spMk id="3" creationId="{36FF4AB3-9DA9-4A7F-9E88-0A4E03E6CBD6}"/>
          </ac:spMkLst>
        </pc:spChg>
        <pc:spChg chg="add mod ord">
          <ac:chgData name="Tawfik Elshehabi" userId="29a56d0fbeb0db32" providerId="LiveId" clId="{8C5E471E-254A-4DFA-ADEF-35D7A7080212}" dt="2020-10-02T00:30:27.950" v="4499" actId="1076"/>
          <ac:spMkLst>
            <pc:docMk/>
            <pc:sldMk cId="1481882447" sldId="258"/>
            <ac:spMk id="3" creationId="{44FADC40-3EFF-4D76-9E0E-51C7C2ED9F54}"/>
          </ac:spMkLst>
        </pc:spChg>
        <pc:spChg chg="add del mod ord">
          <ac:chgData name="Tawfik Elshehabi" userId="29a56d0fbeb0db32" providerId="LiveId" clId="{8C5E471E-254A-4DFA-ADEF-35D7A7080212}" dt="2020-10-01T19:12:50.080" v="2722" actId="478"/>
          <ac:spMkLst>
            <pc:docMk/>
            <pc:sldMk cId="1481882447" sldId="258"/>
            <ac:spMk id="3" creationId="{5BCB55F8-503B-4AC8-A358-F02723AE7550}"/>
          </ac:spMkLst>
        </pc:spChg>
        <pc:spChg chg="add del mod">
          <ac:chgData name="Tawfik Elshehabi" userId="29a56d0fbeb0db32" providerId="LiveId" clId="{8C5E471E-254A-4DFA-ADEF-35D7A7080212}" dt="2020-10-01T17:53:48.151" v="2257"/>
          <ac:spMkLst>
            <pc:docMk/>
            <pc:sldMk cId="1481882447" sldId="258"/>
            <ac:spMk id="4" creationId="{5D6B4C18-FE45-4508-96C9-A92A1AC820FC}"/>
          </ac:spMkLst>
        </pc:spChg>
        <pc:spChg chg="add mod ord">
          <ac:chgData name="Tawfik Elshehabi" userId="29a56d0fbeb0db32" providerId="LiveId" clId="{8C5E471E-254A-4DFA-ADEF-35D7A7080212}" dt="2020-10-02T00:30:20.695" v="4498" actId="1076"/>
          <ac:spMkLst>
            <pc:docMk/>
            <pc:sldMk cId="1481882447" sldId="258"/>
            <ac:spMk id="4" creationId="{9A10DD86-A6C2-47DB-94A8-F8D00DDE97C0}"/>
          </ac:spMkLst>
        </pc:spChg>
        <pc:spChg chg="del">
          <ac:chgData name="Tawfik Elshehabi" userId="29a56d0fbeb0db32" providerId="LiveId" clId="{8C5E471E-254A-4DFA-ADEF-35D7A7080212}" dt="2020-09-28T15:55:25.294" v="1514" actId="478"/>
          <ac:spMkLst>
            <pc:docMk/>
            <pc:sldMk cId="1481882447" sldId="258"/>
            <ac:spMk id="5" creationId="{CCAC7984-53EF-4F58-A4F9-799FBB470A3F}"/>
          </ac:spMkLst>
        </pc:spChg>
        <pc:spChg chg="mod">
          <ac:chgData name="Tawfik Elshehabi" userId="29a56d0fbeb0db32" providerId="LiveId" clId="{8C5E471E-254A-4DFA-ADEF-35D7A7080212}" dt="2020-10-02T12:39:30.952" v="5464" actId="1076"/>
          <ac:spMkLst>
            <pc:docMk/>
            <pc:sldMk cId="1481882447" sldId="258"/>
            <ac:spMk id="6" creationId="{B7994E90-9C44-45CB-8D05-83D12D9B6FDD}"/>
          </ac:spMkLst>
        </pc:spChg>
        <pc:spChg chg="del mod">
          <ac:chgData name="Tawfik Elshehabi" userId="29a56d0fbeb0db32" providerId="LiveId" clId="{8C5E471E-254A-4DFA-ADEF-35D7A7080212}" dt="2020-10-01T21:21:41.046" v="3592" actId="21"/>
          <ac:spMkLst>
            <pc:docMk/>
            <pc:sldMk cId="1481882447" sldId="258"/>
            <ac:spMk id="7" creationId="{099E77D7-3B80-4A7E-93EE-48061715CC65}"/>
          </ac:spMkLst>
        </pc:spChg>
        <pc:spChg chg="add mod ord">
          <ac:chgData name="Tawfik Elshehabi" userId="29a56d0fbeb0db32" providerId="LiveId" clId="{8C5E471E-254A-4DFA-ADEF-35D7A7080212}" dt="2020-10-02T00:30:13.436" v="4497" actId="1076"/>
          <ac:spMkLst>
            <pc:docMk/>
            <pc:sldMk cId="1481882447" sldId="258"/>
            <ac:spMk id="7" creationId="{448F31DA-1AD4-41B4-A93B-809B6CF6E8E5}"/>
          </ac:spMkLst>
        </pc:spChg>
        <pc:spChg chg="mod">
          <ac:chgData name="Tawfik Elshehabi" userId="29a56d0fbeb0db32" providerId="LiveId" clId="{8C5E471E-254A-4DFA-ADEF-35D7A7080212}" dt="2020-10-02T12:39:38.558" v="5465" actId="1076"/>
          <ac:spMkLst>
            <pc:docMk/>
            <pc:sldMk cId="1481882447" sldId="258"/>
            <ac:spMk id="10" creationId="{243771DB-A81E-440E-B85B-93B174D9C4ED}"/>
          </ac:spMkLst>
        </pc:spChg>
        <pc:spChg chg="mod">
          <ac:chgData name="Tawfik Elshehabi" userId="29a56d0fbeb0db32" providerId="LiveId" clId="{8C5E471E-254A-4DFA-ADEF-35D7A7080212}" dt="2020-10-02T12:38:59.069" v="5461" actId="20577"/>
          <ac:spMkLst>
            <pc:docMk/>
            <pc:sldMk cId="1481882447" sldId="258"/>
            <ac:spMk id="13" creationId="{42B0C93C-6495-49C3-8269-C72599386D71}"/>
          </ac:spMkLst>
        </pc:spChg>
        <pc:spChg chg="del mod">
          <ac:chgData name="Tawfik Elshehabi" userId="29a56d0fbeb0db32" providerId="LiveId" clId="{8C5E471E-254A-4DFA-ADEF-35D7A7080212}" dt="2020-10-01T21:21:41.046" v="3592" actId="21"/>
          <ac:spMkLst>
            <pc:docMk/>
            <pc:sldMk cId="1481882447" sldId="258"/>
            <ac:spMk id="15" creationId="{10F56D99-5838-48D9-9439-D1C393036B1A}"/>
          </ac:spMkLst>
        </pc:spChg>
        <pc:spChg chg="del">
          <ac:chgData name="Tawfik Elshehabi" userId="29a56d0fbeb0db32" providerId="LiveId" clId="{8C5E471E-254A-4DFA-ADEF-35D7A7080212}" dt="2020-10-01T17:53:29.930" v="2252" actId="21"/>
          <ac:spMkLst>
            <pc:docMk/>
            <pc:sldMk cId="1481882447" sldId="258"/>
            <ac:spMk id="16" creationId="{D972DE13-5C10-4121-B627-66BF6F2B8005}"/>
          </ac:spMkLst>
        </pc:spChg>
        <pc:spChg chg="add mod">
          <ac:chgData name="Tawfik Elshehabi" userId="29a56d0fbeb0db32" providerId="LiveId" clId="{8C5E471E-254A-4DFA-ADEF-35D7A7080212}" dt="2020-10-01T21:53:59.183" v="4094" actId="255"/>
          <ac:spMkLst>
            <pc:docMk/>
            <pc:sldMk cId="1481882447" sldId="258"/>
            <ac:spMk id="17" creationId="{51D47F05-429E-408B-A5D6-FF5D970D5674}"/>
          </ac:spMkLst>
        </pc:spChg>
        <pc:spChg chg="mod">
          <ac:chgData name="Tawfik Elshehabi" userId="29a56d0fbeb0db32" providerId="LiveId" clId="{8C5E471E-254A-4DFA-ADEF-35D7A7080212}" dt="2020-10-02T01:21:56.512" v="5321" actId="108"/>
          <ac:spMkLst>
            <pc:docMk/>
            <pc:sldMk cId="1481882447" sldId="258"/>
            <ac:spMk id="20" creationId="{4A982575-C007-468C-9861-A421906966E1}"/>
          </ac:spMkLst>
        </pc:spChg>
        <pc:spChg chg="mod">
          <ac:chgData name="Tawfik Elshehabi" userId="29a56d0fbeb0db32" providerId="LiveId" clId="{8C5E471E-254A-4DFA-ADEF-35D7A7080212}" dt="2020-10-02T01:22:40.049" v="5325" actId="108"/>
          <ac:spMkLst>
            <pc:docMk/>
            <pc:sldMk cId="1481882447" sldId="258"/>
            <ac:spMk id="22" creationId="{EFA53E9D-446F-447F-BF26-F2011B51E0E3}"/>
          </ac:spMkLst>
        </pc:spChg>
        <pc:spChg chg="mod">
          <ac:chgData name="Tawfik Elshehabi" userId="29a56d0fbeb0db32" providerId="LiveId" clId="{8C5E471E-254A-4DFA-ADEF-35D7A7080212}" dt="2020-10-02T01:21:58.195" v="5323" actId="108"/>
          <ac:spMkLst>
            <pc:docMk/>
            <pc:sldMk cId="1481882447" sldId="258"/>
            <ac:spMk id="24" creationId="{FA7990CA-B681-4BEA-91A7-4987336FE149}"/>
          </ac:spMkLst>
        </pc:spChg>
        <pc:spChg chg="add del mod ord">
          <ac:chgData name="Tawfik Elshehabi" userId="29a56d0fbeb0db32" providerId="LiveId" clId="{8C5E471E-254A-4DFA-ADEF-35D7A7080212}" dt="2020-10-02T00:30:07.250" v="4496" actId="478"/>
          <ac:spMkLst>
            <pc:docMk/>
            <pc:sldMk cId="1481882447" sldId="258"/>
            <ac:spMk id="25" creationId="{57C22003-4F86-4465-A9F0-CA8074A1A3E2}"/>
          </ac:spMkLst>
        </pc:spChg>
        <pc:spChg chg="del mod">
          <ac:chgData name="Tawfik Elshehabi" userId="29a56d0fbeb0db32" providerId="LiveId" clId="{8C5E471E-254A-4DFA-ADEF-35D7A7080212}" dt="2020-10-01T21:21:41.046" v="3592" actId="21"/>
          <ac:spMkLst>
            <pc:docMk/>
            <pc:sldMk cId="1481882447" sldId="258"/>
            <ac:spMk id="27" creationId="{8164EFAB-9974-45AB-BA8F-02430B4F8017}"/>
          </ac:spMkLst>
        </pc:spChg>
        <pc:spChg chg="mod topLvl">
          <ac:chgData name="Tawfik Elshehabi" userId="29a56d0fbeb0db32" providerId="LiveId" clId="{8C5E471E-254A-4DFA-ADEF-35D7A7080212}" dt="2020-10-02T00:35:50.979" v="4566" actId="164"/>
          <ac:spMkLst>
            <pc:docMk/>
            <pc:sldMk cId="1481882447" sldId="258"/>
            <ac:spMk id="29" creationId="{FD51CA91-AD39-4751-AC0A-4EB485818779}"/>
          </ac:spMkLst>
        </pc:spChg>
        <pc:spChg chg="del mod topLvl">
          <ac:chgData name="Tawfik Elshehabi" userId="29a56d0fbeb0db32" providerId="LiveId" clId="{8C5E471E-254A-4DFA-ADEF-35D7A7080212}" dt="2020-10-02T00:36:04.994" v="4570" actId="478"/>
          <ac:spMkLst>
            <pc:docMk/>
            <pc:sldMk cId="1481882447" sldId="258"/>
            <ac:spMk id="30" creationId="{A84540A0-0FFA-40C8-85EF-D588899995AA}"/>
          </ac:spMkLst>
        </pc:spChg>
        <pc:spChg chg="mod topLvl">
          <ac:chgData name="Tawfik Elshehabi" userId="29a56d0fbeb0db32" providerId="LiveId" clId="{8C5E471E-254A-4DFA-ADEF-35D7A7080212}" dt="2020-10-02T00:35:50.979" v="4566" actId="164"/>
          <ac:spMkLst>
            <pc:docMk/>
            <pc:sldMk cId="1481882447" sldId="258"/>
            <ac:spMk id="31" creationId="{F64793F7-9EF8-4CAE-9684-03602687DF13}"/>
          </ac:spMkLst>
        </pc:spChg>
        <pc:grpChg chg="del mod">
          <ac:chgData name="Tawfik Elshehabi" userId="29a56d0fbeb0db32" providerId="LiveId" clId="{8C5E471E-254A-4DFA-ADEF-35D7A7080212}" dt="2020-10-02T00:35:43.594" v="4565" actId="165"/>
          <ac:grpSpMkLst>
            <pc:docMk/>
            <pc:sldMk cId="1481882447" sldId="258"/>
            <ac:grpSpMk id="28" creationId="{216DC237-3B27-45A6-A927-AD4C8C2C2AEC}"/>
          </ac:grpSpMkLst>
        </pc:grpChg>
        <pc:grpChg chg="add del mod">
          <ac:chgData name="Tawfik Elshehabi" userId="29a56d0fbeb0db32" providerId="LiveId" clId="{8C5E471E-254A-4DFA-ADEF-35D7A7080212}" dt="2020-10-02T00:36:06.112" v="4571" actId="478"/>
          <ac:grpSpMkLst>
            <pc:docMk/>
            <pc:sldMk cId="1481882447" sldId="258"/>
            <ac:grpSpMk id="32" creationId="{DE1B2C5A-9785-4F73-9639-21F6A49B92DF}"/>
          </ac:grpSpMkLst>
        </pc:grpChg>
        <pc:graphicFrameChg chg="add del modGraphic">
          <ac:chgData name="Tawfik Elshehabi" userId="29a56d0fbeb0db32" providerId="LiveId" clId="{8C5E471E-254A-4DFA-ADEF-35D7A7080212}" dt="2020-10-02T00:31:46.369" v="4507" actId="478"/>
          <ac:graphicFrameMkLst>
            <pc:docMk/>
            <pc:sldMk cId="1481882447" sldId="258"/>
            <ac:graphicFrameMk id="26" creationId="{7F97C71A-C52D-4E98-B54C-D8CCF1547107}"/>
          </ac:graphicFrameMkLst>
        </pc:graphicFrameChg>
        <pc:graphicFrameChg chg="add del modGraphic">
          <ac:chgData name="Tawfik Elshehabi" userId="29a56d0fbeb0db32" providerId="LiveId" clId="{8C5E471E-254A-4DFA-ADEF-35D7A7080212}" dt="2020-10-02T00:35:24.363" v="4564" actId="18245"/>
          <ac:graphicFrameMkLst>
            <pc:docMk/>
            <pc:sldMk cId="1481882447" sldId="258"/>
            <ac:graphicFrameMk id="27" creationId="{538DCA48-8C8F-4FEC-AAEC-284E2F4C696F}"/>
          </ac:graphicFrameMkLst>
        </pc:graphicFrameChg>
        <pc:picChg chg="add del mod">
          <ac:chgData name="Tawfik Elshehabi" userId="29a56d0fbeb0db32" providerId="LiveId" clId="{8C5E471E-254A-4DFA-ADEF-35D7A7080212}" dt="2020-10-02T00:26:01.127" v="4460" actId="478"/>
          <ac:picMkLst>
            <pc:docMk/>
            <pc:sldMk cId="1481882447" sldId="258"/>
            <ac:picMk id="5" creationId="{FD1F9ED1-A780-4986-87CB-730E214C5DBE}"/>
          </ac:picMkLst>
        </pc:picChg>
        <pc:picChg chg="add del mod">
          <ac:chgData name="Tawfik Elshehabi" userId="29a56d0fbeb0db32" providerId="LiveId" clId="{8C5E471E-254A-4DFA-ADEF-35D7A7080212}" dt="2020-10-02T01:12:02.676" v="4954" actId="21"/>
          <ac:picMkLst>
            <pc:docMk/>
            <pc:sldMk cId="1481882447" sldId="258"/>
            <ac:picMk id="34" creationId="{FA32C2BA-18D6-47DC-982A-BC0C4FDBA347}"/>
          </ac:picMkLst>
        </pc:picChg>
        <pc:cxnChg chg="add del mod">
          <ac:chgData name="Tawfik Elshehabi" userId="29a56d0fbeb0db32" providerId="LiveId" clId="{8C5E471E-254A-4DFA-ADEF-35D7A7080212}" dt="2020-10-02T00:25:58.591" v="4457" actId="478"/>
          <ac:cxnSpMkLst>
            <pc:docMk/>
            <pc:sldMk cId="1481882447" sldId="258"/>
            <ac:cxnSpMk id="9" creationId="{4CAC5CEE-3249-4833-BC71-04824ECA2A80}"/>
          </ac:cxnSpMkLst>
        </pc:cxnChg>
        <pc:cxnChg chg="add del mod">
          <ac:chgData name="Tawfik Elshehabi" userId="29a56d0fbeb0db32" providerId="LiveId" clId="{8C5E471E-254A-4DFA-ADEF-35D7A7080212}" dt="2020-10-02T00:27:25.952" v="4471" actId="478"/>
          <ac:cxnSpMkLst>
            <pc:docMk/>
            <pc:sldMk cId="1481882447" sldId="258"/>
            <ac:cxnSpMk id="19" creationId="{8965196B-5936-4667-9FB7-D6AEF1E148EB}"/>
          </ac:cxnSpMkLst>
        </pc:cxnChg>
      </pc:sldChg>
      <pc:sldChg chg="addSp delSp modSp new mod setBg modAnim setClrOvrMap">
        <pc:chgData name="Tawfik Elshehabi" userId="29a56d0fbeb0db32" providerId="LiveId" clId="{8C5E471E-254A-4DFA-ADEF-35D7A7080212}" dt="2020-10-02T03:09:14.497" v="5424" actId="6549"/>
        <pc:sldMkLst>
          <pc:docMk/>
          <pc:sldMk cId="3570547079" sldId="259"/>
        </pc:sldMkLst>
        <pc:spChg chg="mod">
          <ac:chgData name="Tawfik Elshehabi" userId="29a56d0fbeb0db32" providerId="LiveId" clId="{8C5E471E-254A-4DFA-ADEF-35D7A7080212}" dt="2020-10-02T00:55:34.068" v="4601" actId="403"/>
          <ac:spMkLst>
            <pc:docMk/>
            <pc:sldMk cId="3570547079" sldId="259"/>
            <ac:spMk id="2" creationId="{7C626D22-D84B-4C2D-84A6-4760461ACD5A}"/>
          </ac:spMkLst>
        </pc:spChg>
        <pc:spChg chg="mod">
          <ac:chgData name="Tawfik Elshehabi" userId="29a56d0fbeb0db32" providerId="LiveId" clId="{8C5E471E-254A-4DFA-ADEF-35D7A7080212}" dt="2020-10-02T03:08:58.170" v="5423" actId="20577"/>
          <ac:spMkLst>
            <pc:docMk/>
            <pc:sldMk cId="3570547079" sldId="259"/>
            <ac:spMk id="3" creationId="{A1972979-0C56-434F-896D-97DCE1FC1D71}"/>
          </ac:spMkLst>
        </pc:spChg>
        <pc:spChg chg="add mod ord">
          <ac:chgData name="Tawfik Elshehabi" userId="29a56d0fbeb0db32" providerId="LiveId" clId="{8C5E471E-254A-4DFA-ADEF-35D7A7080212}" dt="2020-10-02T03:09:14.497" v="5424" actId="6549"/>
          <ac:spMkLst>
            <pc:docMk/>
            <pc:sldMk cId="3570547079" sldId="259"/>
            <ac:spMk id="5" creationId="{67AC6039-C6A0-472D-88D4-C7228BB3CAF7}"/>
          </ac:spMkLst>
        </pc:spChg>
        <pc:spChg chg="add mod">
          <ac:chgData name="Tawfik Elshehabi" userId="29a56d0fbeb0db32" providerId="LiveId" clId="{8C5E471E-254A-4DFA-ADEF-35D7A7080212}" dt="2020-10-01T19:07:05.806" v="2675" actId="1037"/>
          <ac:spMkLst>
            <pc:docMk/>
            <pc:sldMk cId="3570547079" sldId="259"/>
            <ac:spMk id="8" creationId="{77550F60-9FE5-4FCA-8DB5-7A46BA30C986}"/>
          </ac:spMkLst>
        </pc:spChg>
        <pc:spChg chg="add mod modVis">
          <ac:chgData name="Tawfik Elshehabi" userId="29a56d0fbeb0db32" providerId="LiveId" clId="{8C5E471E-254A-4DFA-ADEF-35D7A7080212}" dt="2020-10-01T19:17:50.597" v="2794" actId="1037"/>
          <ac:spMkLst>
            <pc:docMk/>
            <pc:sldMk cId="3570547079" sldId="259"/>
            <ac:spMk id="14" creationId="{45CF1A4A-88AE-4368-B166-04E4A8313B17}"/>
          </ac:spMkLst>
        </pc:spChg>
        <pc:spChg chg="mod modVis">
          <ac:chgData name="Tawfik Elshehabi" userId="29a56d0fbeb0db32" providerId="LiveId" clId="{8C5E471E-254A-4DFA-ADEF-35D7A7080212}" dt="2020-10-01T19:00:43.627" v="2549"/>
          <ac:spMkLst>
            <pc:docMk/>
            <pc:sldMk cId="3570547079" sldId="259"/>
            <ac:spMk id="16" creationId="{8C7F9424-4416-4BB0-8561-33B5AAAFB844}"/>
          </ac:spMkLst>
        </pc:spChg>
        <pc:spChg chg="mod modVis">
          <ac:chgData name="Tawfik Elshehabi" userId="29a56d0fbeb0db32" providerId="LiveId" clId="{8C5E471E-254A-4DFA-ADEF-35D7A7080212}" dt="2020-10-01T19:00:43.627" v="2549"/>
          <ac:spMkLst>
            <pc:docMk/>
            <pc:sldMk cId="3570547079" sldId="259"/>
            <ac:spMk id="17" creationId="{428526BB-3D7E-456A-9FB7-B0142893CDA0}"/>
          </ac:spMkLst>
        </pc:spChg>
        <pc:spChg chg="mod modVis">
          <ac:chgData name="Tawfik Elshehabi" userId="29a56d0fbeb0db32" providerId="LiveId" clId="{8C5E471E-254A-4DFA-ADEF-35D7A7080212}" dt="2020-10-01T19:00:43.627" v="2549"/>
          <ac:spMkLst>
            <pc:docMk/>
            <pc:sldMk cId="3570547079" sldId="259"/>
            <ac:spMk id="18" creationId="{714C7DB4-8DBE-4640-B7C0-4FB547FB18F9}"/>
          </ac:spMkLst>
        </pc:spChg>
        <pc:spChg chg="mod modVis">
          <ac:chgData name="Tawfik Elshehabi" userId="29a56d0fbeb0db32" providerId="LiveId" clId="{8C5E471E-254A-4DFA-ADEF-35D7A7080212}" dt="2020-10-01T19:00:43.627" v="2549"/>
          <ac:spMkLst>
            <pc:docMk/>
            <pc:sldMk cId="3570547079" sldId="259"/>
            <ac:spMk id="19" creationId="{E9B90186-D2F7-461D-87BA-83D69D4696B0}"/>
          </ac:spMkLst>
        </pc:spChg>
        <pc:spChg chg="mod modVis">
          <ac:chgData name="Tawfik Elshehabi" userId="29a56d0fbeb0db32" providerId="LiveId" clId="{8C5E471E-254A-4DFA-ADEF-35D7A7080212}" dt="2020-10-01T19:00:43.627" v="2549"/>
          <ac:spMkLst>
            <pc:docMk/>
            <pc:sldMk cId="3570547079" sldId="259"/>
            <ac:spMk id="20" creationId="{255EF85F-BDF4-44FF-9D67-A55281AD254A}"/>
          </ac:spMkLst>
        </pc:spChg>
        <pc:spChg chg="mod modVis">
          <ac:chgData name="Tawfik Elshehabi" userId="29a56d0fbeb0db32" providerId="LiveId" clId="{8C5E471E-254A-4DFA-ADEF-35D7A7080212}" dt="2020-10-01T19:00:43.627" v="2549"/>
          <ac:spMkLst>
            <pc:docMk/>
            <pc:sldMk cId="3570547079" sldId="259"/>
            <ac:spMk id="21" creationId="{480FF3E1-D117-423C-AC62-AEAEB7ECA379}"/>
          </ac:spMkLst>
        </pc:spChg>
        <pc:spChg chg="mod modVis">
          <ac:chgData name="Tawfik Elshehabi" userId="29a56d0fbeb0db32" providerId="LiveId" clId="{8C5E471E-254A-4DFA-ADEF-35D7A7080212}" dt="2020-10-01T19:00:43.627" v="2549"/>
          <ac:spMkLst>
            <pc:docMk/>
            <pc:sldMk cId="3570547079" sldId="259"/>
            <ac:spMk id="22" creationId="{13E9181D-849D-43CA-90CC-59525A190B76}"/>
          </ac:spMkLst>
        </pc:spChg>
        <pc:spChg chg="mod modVis">
          <ac:chgData name="Tawfik Elshehabi" userId="29a56d0fbeb0db32" providerId="LiveId" clId="{8C5E471E-254A-4DFA-ADEF-35D7A7080212}" dt="2020-10-01T19:00:43.627" v="2549"/>
          <ac:spMkLst>
            <pc:docMk/>
            <pc:sldMk cId="3570547079" sldId="259"/>
            <ac:spMk id="23" creationId="{2A5C7FB2-264B-4ED5-9FDA-9E5B9F73D8D0}"/>
          </ac:spMkLst>
        </pc:spChg>
        <pc:spChg chg="mod modVis">
          <ac:chgData name="Tawfik Elshehabi" userId="29a56d0fbeb0db32" providerId="LiveId" clId="{8C5E471E-254A-4DFA-ADEF-35D7A7080212}" dt="2020-10-01T19:00:43.627" v="2549"/>
          <ac:spMkLst>
            <pc:docMk/>
            <pc:sldMk cId="3570547079" sldId="259"/>
            <ac:spMk id="24" creationId="{23FCFDE5-48EA-4AA6-A725-1AADB8142111}"/>
          </ac:spMkLst>
        </pc:spChg>
        <pc:spChg chg="mod modVis">
          <ac:chgData name="Tawfik Elshehabi" userId="29a56d0fbeb0db32" providerId="LiveId" clId="{8C5E471E-254A-4DFA-ADEF-35D7A7080212}" dt="2020-10-01T19:00:43.627" v="2549"/>
          <ac:spMkLst>
            <pc:docMk/>
            <pc:sldMk cId="3570547079" sldId="259"/>
            <ac:spMk id="25" creationId="{FF458628-CD6D-4CE2-9905-F9106D14286A}"/>
          </ac:spMkLst>
        </pc:spChg>
        <pc:spChg chg="mod modVis">
          <ac:chgData name="Tawfik Elshehabi" userId="29a56d0fbeb0db32" providerId="LiveId" clId="{8C5E471E-254A-4DFA-ADEF-35D7A7080212}" dt="2020-10-01T19:00:43.627" v="2549"/>
          <ac:spMkLst>
            <pc:docMk/>
            <pc:sldMk cId="3570547079" sldId="259"/>
            <ac:spMk id="26" creationId="{71BB2EF1-ED7B-4845-8029-15EB44F739FB}"/>
          </ac:spMkLst>
        </pc:spChg>
        <pc:spChg chg="mod modVis">
          <ac:chgData name="Tawfik Elshehabi" userId="29a56d0fbeb0db32" providerId="LiveId" clId="{8C5E471E-254A-4DFA-ADEF-35D7A7080212}" dt="2020-10-01T19:00:43.627" v="2549"/>
          <ac:spMkLst>
            <pc:docMk/>
            <pc:sldMk cId="3570547079" sldId="259"/>
            <ac:spMk id="27" creationId="{2E9653CD-6DEB-42A4-8C20-38BAA1E225B9}"/>
          </ac:spMkLst>
        </pc:spChg>
        <pc:spChg chg="mod modVis">
          <ac:chgData name="Tawfik Elshehabi" userId="29a56d0fbeb0db32" providerId="LiveId" clId="{8C5E471E-254A-4DFA-ADEF-35D7A7080212}" dt="2020-10-01T19:00:43.627" v="2549"/>
          <ac:spMkLst>
            <pc:docMk/>
            <pc:sldMk cId="3570547079" sldId="259"/>
            <ac:spMk id="28" creationId="{4DC51D93-24FF-4F5A-8D10-DF3417776ACC}"/>
          </ac:spMkLst>
        </pc:spChg>
        <pc:spChg chg="mod modVis">
          <ac:chgData name="Tawfik Elshehabi" userId="29a56d0fbeb0db32" providerId="LiveId" clId="{8C5E471E-254A-4DFA-ADEF-35D7A7080212}" dt="2020-10-01T19:00:43.627" v="2549"/>
          <ac:spMkLst>
            <pc:docMk/>
            <pc:sldMk cId="3570547079" sldId="259"/>
            <ac:spMk id="29" creationId="{673B0474-A2F9-4B7F-92B9-5AFF850719F1}"/>
          </ac:spMkLst>
        </pc:spChg>
        <pc:spChg chg="mod modVis">
          <ac:chgData name="Tawfik Elshehabi" userId="29a56d0fbeb0db32" providerId="LiveId" clId="{8C5E471E-254A-4DFA-ADEF-35D7A7080212}" dt="2020-10-01T19:00:43.627" v="2549"/>
          <ac:spMkLst>
            <pc:docMk/>
            <pc:sldMk cId="3570547079" sldId="259"/>
            <ac:spMk id="30" creationId="{116395C5-CFBC-4B31-925A-8378A34A967F}"/>
          </ac:spMkLst>
        </pc:spChg>
        <pc:spChg chg="mod modVis">
          <ac:chgData name="Tawfik Elshehabi" userId="29a56d0fbeb0db32" providerId="LiveId" clId="{8C5E471E-254A-4DFA-ADEF-35D7A7080212}" dt="2020-10-01T19:00:43.627" v="2549"/>
          <ac:spMkLst>
            <pc:docMk/>
            <pc:sldMk cId="3570547079" sldId="259"/>
            <ac:spMk id="31" creationId="{30D3F173-3BA9-4565-A7E2-CA02C2411CD1}"/>
          </ac:spMkLst>
        </pc:spChg>
        <pc:spChg chg="mod modVis">
          <ac:chgData name="Tawfik Elshehabi" userId="29a56d0fbeb0db32" providerId="LiveId" clId="{8C5E471E-254A-4DFA-ADEF-35D7A7080212}" dt="2020-10-01T19:00:43.627" v="2549"/>
          <ac:spMkLst>
            <pc:docMk/>
            <pc:sldMk cId="3570547079" sldId="259"/>
            <ac:spMk id="32" creationId="{AB895420-61F0-4403-A2D2-E2DE7B9CF7F6}"/>
          </ac:spMkLst>
        </pc:spChg>
        <pc:spChg chg="mod modVis">
          <ac:chgData name="Tawfik Elshehabi" userId="29a56d0fbeb0db32" providerId="LiveId" clId="{8C5E471E-254A-4DFA-ADEF-35D7A7080212}" dt="2020-10-01T19:00:43.627" v="2549"/>
          <ac:spMkLst>
            <pc:docMk/>
            <pc:sldMk cId="3570547079" sldId="259"/>
            <ac:spMk id="33" creationId="{271B57F3-4F83-4B4A-9F3B-65A892B5CAAF}"/>
          </ac:spMkLst>
        </pc:spChg>
        <pc:spChg chg="mod modVis">
          <ac:chgData name="Tawfik Elshehabi" userId="29a56d0fbeb0db32" providerId="LiveId" clId="{8C5E471E-254A-4DFA-ADEF-35D7A7080212}" dt="2020-10-01T19:00:43.627" v="2549"/>
          <ac:spMkLst>
            <pc:docMk/>
            <pc:sldMk cId="3570547079" sldId="259"/>
            <ac:spMk id="34" creationId="{7A15ECC9-AF15-4500-8F92-D834188CD4DD}"/>
          </ac:spMkLst>
        </pc:spChg>
        <pc:spChg chg="add del mod">
          <ac:chgData name="Tawfik Elshehabi" userId="29a56d0fbeb0db32" providerId="LiveId" clId="{8C5E471E-254A-4DFA-ADEF-35D7A7080212}" dt="2020-10-02T01:24:24.909" v="5369" actId="21"/>
          <ac:spMkLst>
            <pc:docMk/>
            <pc:sldMk cId="3570547079" sldId="259"/>
            <ac:spMk id="35" creationId="{7491A2BE-E3D8-4635-92CE-7DF6224324A9}"/>
          </ac:spMkLst>
        </pc:spChg>
        <pc:spChg chg="add del">
          <ac:chgData name="Tawfik Elshehabi" userId="29a56d0fbeb0db32" providerId="LiveId" clId="{8C5E471E-254A-4DFA-ADEF-35D7A7080212}" dt="2020-10-01T17:58:30.584" v="2349" actId="26606"/>
          <ac:spMkLst>
            <pc:docMk/>
            <pc:sldMk cId="3570547079" sldId="259"/>
            <ac:spMk id="71" creationId="{71B2258F-86CA-4D4D-8270-BC05FCDEBFB3}"/>
          </ac:spMkLst>
        </pc:spChg>
        <pc:spChg chg="add mod">
          <ac:chgData name="Tawfik Elshehabi" userId="29a56d0fbeb0db32" providerId="LiveId" clId="{8C5E471E-254A-4DFA-ADEF-35D7A7080212}" dt="2020-10-01T18:02:52.771" v="2416" actId="207"/>
          <ac:spMkLst>
            <pc:docMk/>
            <pc:sldMk cId="3570547079" sldId="259"/>
            <ac:spMk id="73" creationId="{C8908FA0-651E-4684-866E-0B2BAA88B310}"/>
          </ac:spMkLst>
        </pc:spChg>
        <pc:spChg chg="add mod">
          <ac:chgData name="Tawfik Elshehabi" userId="29a56d0fbeb0db32" providerId="LiveId" clId="{8C5E471E-254A-4DFA-ADEF-35D7A7080212}" dt="2020-10-01T18:02:52.772" v="2417" actId="207"/>
          <ac:spMkLst>
            <pc:docMk/>
            <pc:sldMk cId="3570547079" sldId="259"/>
            <ac:spMk id="75" creationId="{6D774DE7-7E08-4AD4-A4B9-E7758DECB2CD}"/>
          </ac:spMkLst>
        </pc:spChg>
        <pc:spChg chg="add mod">
          <ac:chgData name="Tawfik Elshehabi" userId="29a56d0fbeb0db32" providerId="LiveId" clId="{8C5E471E-254A-4DFA-ADEF-35D7A7080212}" dt="2020-10-01T18:02:52.773" v="2418" actId="207"/>
          <ac:spMkLst>
            <pc:docMk/>
            <pc:sldMk cId="3570547079" sldId="259"/>
            <ac:spMk id="77" creationId="{2366A95B-DCA5-4A24-84FD-B90CDBC590D5}"/>
          </ac:spMkLst>
        </pc:spChg>
        <pc:spChg chg="add mod">
          <ac:chgData name="Tawfik Elshehabi" userId="29a56d0fbeb0db32" providerId="LiveId" clId="{8C5E471E-254A-4DFA-ADEF-35D7A7080212}" dt="2020-10-01T18:00:22.126" v="2357" actId="207"/>
          <ac:spMkLst>
            <pc:docMk/>
            <pc:sldMk cId="3570547079" sldId="259"/>
            <ac:spMk id="1028" creationId="{A655A132-543A-420C-B045-863DB1829B91}"/>
          </ac:spMkLst>
        </pc:spChg>
        <pc:grpChg chg="add mod modVis">
          <ac:chgData name="Tawfik Elshehabi" userId="29a56d0fbeb0db32" providerId="LiveId" clId="{8C5E471E-254A-4DFA-ADEF-35D7A7080212}" dt="2020-10-01T19:07:18.567" v="2677" actId="1076"/>
          <ac:grpSpMkLst>
            <pc:docMk/>
            <pc:sldMk cId="3570547079" sldId="259"/>
            <ac:grpSpMk id="15" creationId="{8DD4FC71-26DE-45A9-8DFE-8BB803722985}"/>
          </ac:grpSpMkLst>
        </pc:grpChg>
        <pc:picChg chg="add mod">
          <ac:chgData name="Tawfik Elshehabi" userId="29a56d0fbeb0db32" providerId="LiveId" clId="{8C5E471E-254A-4DFA-ADEF-35D7A7080212}" dt="2020-10-01T19:11:27.662" v="2708"/>
          <ac:picMkLst>
            <pc:docMk/>
            <pc:sldMk cId="3570547079" sldId="259"/>
            <ac:picMk id="7" creationId="{9C48D556-B849-4368-A3CC-392DAF11FDF3}"/>
          </ac:picMkLst>
        </pc:picChg>
        <pc:picChg chg="add mod ord">
          <ac:chgData name="Tawfik Elshehabi" userId="29a56d0fbeb0db32" providerId="LiveId" clId="{8C5E471E-254A-4DFA-ADEF-35D7A7080212}" dt="2020-10-02T03:08:40.784" v="5421"/>
          <ac:picMkLst>
            <pc:docMk/>
            <pc:sldMk cId="3570547079" sldId="259"/>
            <ac:picMk id="1026" creationId="{AF823C05-683F-4F86-BD71-A54B375B5554}"/>
          </ac:picMkLst>
        </pc:picChg>
      </pc:sldChg>
      <pc:sldChg chg="addSp delSp add del setBg delDesignElem">
        <pc:chgData name="Tawfik Elshehabi" userId="29a56d0fbeb0db32" providerId="LiveId" clId="{8C5E471E-254A-4DFA-ADEF-35D7A7080212}" dt="2020-10-01T19:31:28.128" v="2901"/>
        <pc:sldMkLst>
          <pc:docMk/>
          <pc:sldMk cId="3101130100" sldId="260"/>
        </pc:sldMkLst>
        <pc:spChg chg="add del">
          <ac:chgData name="Tawfik Elshehabi" userId="29a56d0fbeb0db32" providerId="LiveId" clId="{8C5E471E-254A-4DFA-ADEF-35D7A7080212}" dt="2020-10-01T19:31:28.128" v="2901"/>
          <ac:spMkLst>
            <pc:docMk/>
            <pc:sldMk cId="3101130100" sldId="260"/>
            <ac:spMk id="73" creationId="{C8908FA0-651E-4684-866E-0B2BAA88B310}"/>
          </ac:spMkLst>
        </pc:spChg>
        <pc:spChg chg="add del">
          <ac:chgData name="Tawfik Elshehabi" userId="29a56d0fbeb0db32" providerId="LiveId" clId="{8C5E471E-254A-4DFA-ADEF-35D7A7080212}" dt="2020-10-01T19:31:28.128" v="2901"/>
          <ac:spMkLst>
            <pc:docMk/>
            <pc:sldMk cId="3101130100" sldId="260"/>
            <ac:spMk id="75" creationId="{6D774DE7-7E08-4AD4-A4B9-E7758DECB2CD}"/>
          </ac:spMkLst>
        </pc:spChg>
        <pc:spChg chg="add del">
          <ac:chgData name="Tawfik Elshehabi" userId="29a56d0fbeb0db32" providerId="LiveId" clId="{8C5E471E-254A-4DFA-ADEF-35D7A7080212}" dt="2020-10-01T19:31:28.128" v="2901"/>
          <ac:spMkLst>
            <pc:docMk/>
            <pc:sldMk cId="3101130100" sldId="260"/>
            <ac:spMk id="77" creationId="{2366A95B-DCA5-4A24-84FD-B90CDBC590D5}"/>
          </ac:spMkLst>
        </pc:spChg>
        <pc:spChg chg="add del">
          <ac:chgData name="Tawfik Elshehabi" userId="29a56d0fbeb0db32" providerId="LiveId" clId="{8C5E471E-254A-4DFA-ADEF-35D7A7080212}" dt="2020-10-01T19:31:28.128" v="2901"/>
          <ac:spMkLst>
            <pc:docMk/>
            <pc:sldMk cId="3101130100" sldId="260"/>
            <ac:spMk id="1028" creationId="{A655A132-543A-420C-B045-863DB1829B91}"/>
          </ac:spMkLst>
        </pc:spChg>
      </pc:sldChg>
      <pc:sldChg chg="addSp delSp modSp mod delAnim modAnim">
        <pc:chgData name="Tawfik Elshehabi" userId="29a56d0fbeb0db32" providerId="LiveId" clId="{8C5E471E-254A-4DFA-ADEF-35D7A7080212}" dt="2020-10-02T12:38:22.604" v="5455" actId="1035"/>
        <pc:sldMkLst>
          <pc:docMk/>
          <pc:sldMk cId="3933696133" sldId="260"/>
        </pc:sldMkLst>
        <pc:spChg chg="del">
          <ac:chgData name="Tawfik Elshehabi" userId="29a56d0fbeb0db32" providerId="LiveId" clId="{8C5E471E-254A-4DFA-ADEF-35D7A7080212}" dt="2020-10-01T19:31:35.072" v="2902" actId="478"/>
          <ac:spMkLst>
            <pc:docMk/>
            <pc:sldMk cId="3933696133" sldId="260"/>
            <ac:spMk id="2" creationId="{7C626D22-D84B-4C2D-84A6-4760461ACD5A}"/>
          </ac:spMkLst>
        </pc:spChg>
        <pc:spChg chg="del">
          <ac:chgData name="Tawfik Elshehabi" userId="29a56d0fbeb0db32" providerId="LiveId" clId="{8C5E471E-254A-4DFA-ADEF-35D7A7080212}" dt="2020-10-01T19:31:36.885" v="2903" actId="478"/>
          <ac:spMkLst>
            <pc:docMk/>
            <pc:sldMk cId="3933696133" sldId="260"/>
            <ac:spMk id="3" creationId="{A1972979-0C56-434F-896D-97DCE1FC1D71}"/>
          </ac:spMkLst>
        </pc:spChg>
        <pc:spChg chg="del">
          <ac:chgData name="Tawfik Elshehabi" userId="29a56d0fbeb0db32" providerId="LiveId" clId="{8C5E471E-254A-4DFA-ADEF-35D7A7080212}" dt="2020-10-01T19:31:44.509" v="2907" actId="478"/>
          <ac:spMkLst>
            <pc:docMk/>
            <pc:sldMk cId="3933696133" sldId="260"/>
            <ac:spMk id="5" creationId="{67AC6039-C6A0-472D-88D4-C7228BB3CAF7}"/>
          </ac:spMkLst>
        </pc:spChg>
        <pc:spChg chg="add del mod">
          <ac:chgData name="Tawfik Elshehabi" userId="29a56d0fbeb0db32" providerId="LiveId" clId="{8C5E471E-254A-4DFA-ADEF-35D7A7080212}" dt="2020-10-01T19:31:42.563" v="2905" actId="478"/>
          <ac:spMkLst>
            <pc:docMk/>
            <pc:sldMk cId="3933696133" sldId="260"/>
            <ac:spMk id="6" creationId="{D4CDCEF5-8472-4FD5-A2DA-721F5D349A14}"/>
          </ac:spMkLst>
        </pc:spChg>
        <pc:spChg chg="mod">
          <ac:chgData name="Tawfik Elshehabi" userId="29a56d0fbeb0db32" providerId="LiveId" clId="{8C5E471E-254A-4DFA-ADEF-35D7A7080212}" dt="2020-10-01T19:35:33.486" v="2938" actId="1076"/>
          <ac:spMkLst>
            <pc:docMk/>
            <pc:sldMk cId="3933696133" sldId="260"/>
            <ac:spMk id="8" creationId="{77550F60-9FE5-4FCA-8DB5-7A46BA30C986}"/>
          </ac:spMkLst>
        </pc:spChg>
        <pc:spChg chg="add del mod">
          <ac:chgData name="Tawfik Elshehabi" userId="29a56d0fbeb0db32" providerId="LiveId" clId="{8C5E471E-254A-4DFA-ADEF-35D7A7080212}" dt="2020-10-01T19:31:38.523" v="2904" actId="478"/>
          <ac:spMkLst>
            <pc:docMk/>
            <pc:sldMk cId="3933696133" sldId="260"/>
            <ac:spMk id="10" creationId="{CD352C45-8E65-4BBD-BF83-079642FCB2AC}"/>
          </ac:spMkLst>
        </pc:spChg>
        <pc:spChg chg="add">
          <ac:chgData name="Tawfik Elshehabi" userId="29a56d0fbeb0db32" providerId="LiveId" clId="{8C5E471E-254A-4DFA-ADEF-35D7A7080212}" dt="2020-10-01T19:35:14.069" v="2936" actId="22"/>
          <ac:spMkLst>
            <pc:docMk/>
            <pc:sldMk cId="3933696133" sldId="260"/>
            <ac:spMk id="12" creationId="{13D2619E-5595-4053-B4EA-437AA74F59FE}"/>
          </ac:spMkLst>
        </pc:spChg>
        <pc:spChg chg="add del mod">
          <ac:chgData name="Tawfik Elshehabi" userId="29a56d0fbeb0db32" providerId="LiveId" clId="{8C5E471E-254A-4DFA-ADEF-35D7A7080212}" dt="2020-10-01T19:39:06.723" v="2946" actId="478"/>
          <ac:spMkLst>
            <pc:docMk/>
            <pc:sldMk cId="3933696133" sldId="260"/>
            <ac:spMk id="13" creationId="{F840BFEC-B9D3-482D-9643-4C8A8A2B034E}"/>
          </ac:spMkLst>
        </pc:spChg>
        <pc:spChg chg="add mod">
          <ac:chgData name="Tawfik Elshehabi" userId="29a56d0fbeb0db32" providerId="LiveId" clId="{8C5E471E-254A-4DFA-ADEF-35D7A7080212}" dt="2020-10-01T20:26:36.383" v="3258" actId="20577"/>
          <ac:spMkLst>
            <pc:docMk/>
            <pc:sldMk cId="3933696133" sldId="260"/>
            <ac:spMk id="35" creationId="{95240E16-4FB8-4183-89F7-6EC2C3BD6EF8}"/>
          </ac:spMkLst>
        </pc:spChg>
        <pc:spChg chg="add del mod">
          <ac:chgData name="Tawfik Elshehabi" userId="29a56d0fbeb0db32" providerId="LiveId" clId="{8C5E471E-254A-4DFA-ADEF-35D7A7080212}" dt="2020-10-01T20:50:56.872" v="3500" actId="478"/>
          <ac:spMkLst>
            <pc:docMk/>
            <pc:sldMk cId="3933696133" sldId="260"/>
            <ac:spMk id="36" creationId="{9BA03339-EC95-4C19-9712-2B4E03958739}"/>
          </ac:spMkLst>
        </pc:spChg>
        <pc:spChg chg="add del mod ord">
          <ac:chgData name="Tawfik Elshehabi" userId="29a56d0fbeb0db32" providerId="LiveId" clId="{8C5E471E-254A-4DFA-ADEF-35D7A7080212}" dt="2020-10-01T21:06:17.707" v="3526" actId="478"/>
          <ac:spMkLst>
            <pc:docMk/>
            <pc:sldMk cId="3933696133" sldId="260"/>
            <ac:spMk id="42" creationId="{E78CC3EC-27D2-402D-9548-34AB0EB2B992}"/>
          </ac:spMkLst>
        </pc:spChg>
        <pc:spChg chg="add del mod">
          <ac:chgData name="Tawfik Elshehabi" userId="29a56d0fbeb0db32" providerId="LiveId" clId="{8C5E471E-254A-4DFA-ADEF-35D7A7080212}" dt="2020-10-01T21:08:18.380" v="3541" actId="478"/>
          <ac:spMkLst>
            <pc:docMk/>
            <pc:sldMk cId="3933696133" sldId="260"/>
            <ac:spMk id="43" creationId="{D8EB8B21-1179-42D5-B4DF-67C9602BC7C5}"/>
          </ac:spMkLst>
        </pc:spChg>
        <pc:spChg chg="add del mod">
          <ac:chgData name="Tawfik Elshehabi" userId="29a56d0fbeb0db32" providerId="LiveId" clId="{8C5E471E-254A-4DFA-ADEF-35D7A7080212}" dt="2020-10-01T21:11:11.961" v="3556" actId="478"/>
          <ac:spMkLst>
            <pc:docMk/>
            <pc:sldMk cId="3933696133" sldId="260"/>
            <ac:spMk id="44" creationId="{FDB6764D-6C9A-4B60-A3AC-7EBB3026561F}"/>
          </ac:spMkLst>
        </pc:spChg>
        <pc:spChg chg="add del mod ord">
          <ac:chgData name="Tawfik Elshehabi" userId="29a56d0fbeb0db32" providerId="LiveId" clId="{8C5E471E-254A-4DFA-ADEF-35D7A7080212}" dt="2020-10-01T21:12:39.099" v="3565" actId="478"/>
          <ac:spMkLst>
            <pc:docMk/>
            <pc:sldMk cId="3933696133" sldId="260"/>
            <ac:spMk id="48" creationId="{41280D23-6690-4D19-9A10-E633ED860020}"/>
          </ac:spMkLst>
        </pc:spChg>
        <pc:spChg chg="add del mod">
          <ac:chgData name="Tawfik Elshehabi" userId="29a56d0fbeb0db32" providerId="LiveId" clId="{8C5E471E-254A-4DFA-ADEF-35D7A7080212}" dt="2020-10-01T21:20:46.121" v="3591" actId="478"/>
          <ac:spMkLst>
            <pc:docMk/>
            <pc:sldMk cId="3933696133" sldId="260"/>
            <ac:spMk id="51" creationId="{AA42187C-51C0-4099-BF29-97EEDC30E9E2}"/>
          </ac:spMkLst>
        </pc:spChg>
        <pc:spChg chg="add mod">
          <ac:chgData name="Tawfik Elshehabi" userId="29a56d0fbeb0db32" providerId="LiveId" clId="{8C5E471E-254A-4DFA-ADEF-35D7A7080212}" dt="2020-10-01T21:10:54.799" v="3553"/>
          <ac:spMkLst>
            <pc:docMk/>
            <pc:sldMk cId="3933696133" sldId="260"/>
            <ac:spMk id="54" creationId="{9DC5A6C4-A717-469F-A7B3-DD352867C3F3}"/>
          </ac:spMkLst>
        </pc:spChg>
        <pc:graphicFrameChg chg="add del modGraphic">
          <ac:chgData name="Tawfik Elshehabi" userId="29a56d0fbeb0db32" providerId="LiveId" clId="{8C5E471E-254A-4DFA-ADEF-35D7A7080212}" dt="2020-10-02T00:31:25.451" v="4504" actId="1032"/>
          <ac:graphicFrameMkLst>
            <pc:docMk/>
            <pc:sldMk cId="3933696133" sldId="260"/>
            <ac:graphicFrameMk id="2" creationId="{62618ED5-DF5B-4535-9A75-BF3F670B79EC}"/>
          </ac:graphicFrameMkLst>
        </pc:graphicFrameChg>
        <pc:graphicFrameChg chg="add del mod">
          <ac:chgData name="Tawfik Elshehabi" userId="29a56d0fbeb0db32" providerId="LiveId" clId="{8C5E471E-254A-4DFA-ADEF-35D7A7080212}" dt="2020-10-01T21:02:19.130" v="3504" actId="478"/>
          <ac:graphicFrameMkLst>
            <pc:docMk/>
            <pc:sldMk cId="3933696133" sldId="260"/>
            <ac:graphicFrameMk id="37" creationId="{A79E6EE9-A7BD-4428-B2AB-337686F6B6EE}"/>
          </ac:graphicFrameMkLst>
        </pc:graphicFrameChg>
        <pc:graphicFrameChg chg="add del">
          <ac:chgData name="Tawfik Elshehabi" userId="29a56d0fbeb0db32" providerId="LiveId" clId="{8C5E471E-254A-4DFA-ADEF-35D7A7080212}" dt="2020-10-01T21:02:56.492" v="3506" actId="478"/>
          <ac:graphicFrameMkLst>
            <pc:docMk/>
            <pc:sldMk cId="3933696133" sldId="260"/>
            <ac:graphicFrameMk id="39" creationId="{ECFB1E3E-A340-4CD2-A2B8-69915BEE7078}"/>
          </ac:graphicFrameMkLst>
        </pc:graphicFrameChg>
        <pc:graphicFrameChg chg="add del">
          <ac:chgData name="Tawfik Elshehabi" userId="29a56d0fbeb0db32" providerId="LiveId" clId="{8C5E471E-254A-4DFA-ADEF-35D7A7080212}" dt="2020-10-01T21:03:54.899" v="3508" actId="478"/>
          <ac:graphicFrameMkLst>
            <pc:docMk/>
            <pc:sldMk cId="3933696133" sldId="260"/>
            <ac:graphicFrameMk id="40" creationId="{CB318FCB-B844-408F-BE4F-F3973989A89D}"/>
          </ac:graphicFrameMkLst>
        </pc:graphicFrameChg>
        <pc:graphicFrameChg chg="add del mod ord">
          <ac:chgData name="Tawfik Elshehabi" userId="29a56d0fbeb0db32" providerId="LiveId" clId="{8C5E471E-254A-4DFA-ADEF-35D7A7080212}" dt="2020-10-01T21:07:09.173" v="3535" actId="478"/>
          <ac:graphicFrameMkLst>
            <pc:docMk/>
            <pc:sldMk cId="3933696133" sldId="260"/>
            <ac:graphicFrameMk id="41" creationId="{22106A75-4FA7-40E0-80ED-2E285B8408A0}"/>
          </ac:graphicFrameMkLst>
        </pc:graphicFrameChg>
        <pc:graphicFrameChg chg="add del ord">
          <ac:chgData name="Tawfik Elshehabi" userId="29a56d0fbeb0db32" providerId="LiveId" clId="{8C5E471E-254A-4DFA-ADEF-35D7A7080212}" dt="2020-10-01T21:11:03.803" v="3555" actId="478"/>
          <ac:graphicFrameMkLst>
            <pc:docMk/>
            <pc:sldMk cId="3933696133" sldId="260"/>
            <ac:graphicFrameMk id="45" creationId="{456FB50B-DE3F-4C80-B18E-20B71FA12B38}"/>
          </ac:graphicFrameMkLst>
        </pc:graphicFrameChg>
        <pc:graphicFrameChg chg="add mod ord modVis">
          <ac:chgData name="Tawfik Elshehabi" userId="29a56d0fbeb0db32" providerId="LiveId" clId="{8C5E471E-254A-4DFA-ADEF-35D7A7080212}" dt="2020-10-02T12:38:22.604" v="5455" actId="1035"/>
          <ac:graphicFrameMkLst>
            <pc:docMk/>
            <pc:sldMk cId="3933696133" sldId="260"/>
            <ac:graphicFrameMk id="49" creationId="{05E42774-90F3-46BC-91CA-8774A7404A00}"/>
          </ac:graphicFrameMkLst>
        </pc:graphicFrameChg>
        <pc:picChg chg="del">
          <ac:chgData name="Tawfik Elshehabi" userId="29a56d0fbeb0db32" providerId="LiveId" clId="{8C5E471E-254A-4DFA-ADEF-35D7A7080212}" dt="2020-10-01T19:31:47.778" v="2908" actId="478"/>
          <ac:picMkLst>
            <pc:docMk/>
            <pc:sldMk cId="3933696133" sldId="260"/>
            <ac:picMk id="7" creationId="{9C48D556-B849-4368-A3CC-392DAF11FDF3}"/>
          </ac:picMkLst>
        </pc:picChg>
        <pc:picChg chg="add mod ord modCrop">
          <ac:chgData name="Tawfik Elshehabi" userId="29a56d0fbeb0db32" providerId="LiveId" clId="{8C5E471E-254A-4DFA-ADEF-35D7A7080212}" dt="2020-10-01T21:05:39.804" v="3516" actId="1076"/>
          <ac:picMkLst>
            <pc:docMk/>
            <pc:sldMk cId="3933696133" sldId="260"/>
            <ac:picMk id="11" creationId="{06B37625-77A1-483C-9001-619CE5036BDE}"/>
          </ac:picMkLst>
        </pc:picChg>
        <pc:picChg chg="del">
          <ac:chgData name="Tawfik Elshehabi" userId="29a56d0fbeb0db32" providerId="LiveId" clId="{8C5E471E-254A-4DFA-ADEF-35D7A7080212}" dt="2020-10-01T19:31:43.106" v="2906" actId="478"/>
          <ac:picMkLst>
            <pc:docMk/>
            <pc:sldMk cId="3933696133" sldId="260"/>
            <ac:picMk id="1026" creationId="{AF823C05-683F-4F86-BD71-A54B375B5554}"/>
          </ac:picMkLst>
        </pc:picChg>
      </pc:sldChg>
      <pc:sldChg chg="addSp delSp modSp new mod ord modAnim">
        <pc:chgData name="Tawfik Elshehabi" userId="29a56d0fbeb0db32" providerId="LiveId" clId="{8C5E471E-254A-4DFA-ADEF-35D7A7080212}" dt="2020-10-02T16:34:48.579" v="5469" actId="167"/>
        <pc:sldMkLst>
          <pc:docMk/>
          <pc:sldMk cId="1025367567" sldId="261"/>
        </pc:sldMkLst>
        <pc:spChg chg="mod">
          <ac:chgData name="Tawfik Elshehabi" userId="29a56d0fbeb0db32" providerId="LiveId" clId="{8C5E471E-254A-4DFA-ADEF-35D7A7080212}" dt="2020-10-02T01:27:18.951" v="5395"/>
          <ac:spMkLst>
            <pc:docMk/>
            <pc:sldMk cId="1025367567" sldId="261"/>
            <ac:spMk id="2" creationId="{CC1FAD94-0A61-427A-8E06-44167837A003}"/>
          </ac:spMkLst>
        </pc:spChg>
        <pc:spChg chg="add del mod">
          <ac:chgData name="Tawfik Elshehabi" userId="29a56d0fbeb0db32" providerId="LiveId" clId="{8C5E471E-254A-4DFA-ADEF-35D7A7080212}" dt="2020-10-02T01:09:03.010" v="4918" actId="478"/>
          <ac:spMkLst>
            <pc:docMk/>
            <pc:sldMk cId="1025367567" sldId="261"/>
            <ac:spMk id="3" creationId="{5A09ED42-0439-49E2-AC56-8C556F0B10E5}"/>
          </ac:spMkLst>
        </pc:spChg>
        <pc:spChg chg="del">
          <ac:chgData name="Tawfik Elshehabi" userId="29a56d0fbeb0db32" providerId="LiveId" clId="{8C5E471E-254A-4DFA-ADEF-35D7A7080212}" dt="2020-10-01T21:33:35.480" v="3881" actId="478"/>
          <ac:spMkLst>
            <pc:docMk/>
            <pc:sldMk cId="1025367567" sldId="261"/>
            <ac:spMk id="3" creationId="{66E617B6-602D-4FA2-8D02-63B52485CB6B}"/>
          </ac:spMkLst>
        </pc:spChg>
        <pc:spChg chg="add mod ord">
          <ac:chgData name="Tawfik Elshehabi" userId="29a56d0fbeb0db32" providerId="LiveId" clId="{8C5E471E-254A-4DFA-ADEF-35D7A7080212}" dt="2020-10-02T16:34:48.579" v="5469" actId="167"/>
          <ac:spMkLst>
            <pc:docMk/>
            <pc:sldMk cId="1025367567" sldId="261"/>
            <ac:spMk id="4" creationId="{DC0F92C1-D4AE-46A2-BFDD-EF534ABF6F6C}"/>
          </ac:spMkLst>
        </pc:spChg>
        <pc:spChg chg="add mod ord">
          <ac:chgData name="Tawfik Elshehabi" userId="29a56d0fbeb0db32" providerId="LiveId" clId="{8C5E471E-254A-4DFA-ADEF-35D7A7080212}" dt="2020-10-02T16:34:48.579" v="5469" actId="167"/>
          <ac:spMkLst>
            <pc:docMk/>
            <pc:sldMk cId="1025367567" sldId="261"/>
            <ac:spMk id="6" creationId="{0FAECEF8-847A-4FC3-A49F-8AF9448DED47}"/>
          </ac:spMkLst>
        </pc:spChg>
        <pc:spChg chg="add del">
          <ac:chgData name="Tawfik Elshehabi" userId="29a56d0fbeb0db32" providerId="LiveId" clId="{8C5E471E-254A-4DFA-ADEF-35D7A7080212}" dt="2020-10-02T01:17:13.345" v="5191" actId="478"/>
          <ac:spMkLst>
            <pc:docMk/>
            <pc:sldMk cId="1025367567" sldId="261"/>
            <ac:spMk id="7" creationId="{EFFCD451-9312-4B91-A1F1-C873E2231052}"/>
          </ac:spMkLst>
        </pc:spChg>
        <pc:spChg chg="add mod ord">
          <ac:chgData name="Tawfik Elshehabi" userId="29a56d0fbeb0db32" providerId="LiveId" clId="{8C5E471E-254A-4DFA-ADEF-35D7A7080212}" dt="2020-10-02T16:34:48.579" v="5469" actId="167"/>
          <ac:spMkLst>
            <pc:docMk/>
            <pc:sldMk cId="1025367567" sldId="261"/>
            <ac:spMk id="8" creationId="{6664E7FD-6685-4BE2-BB3C-87007E0DE82A}"/>
          </ac:spMkLst>
        </pc:spChg>
        <pc:spChg chg="add del">
          <ac:chgData name="Tawfik Elshehabi" userId="29a56d0fbeb0db32" providerId="LiveId" clId="{8C5E471E-254A-4DFA-ADEF-35D7A7080212}" dt="2020-10-02T01:17:15.186" v="5192" actId="478"/>
          <ac:spMkLst>
            <pc:docMk/>
            <pc:sldMk cId="1025367567" sldId="261"/>
            <ac:spMk id="9" creationId="{FF1B19E2-0B80-4BFB-A51A-BF4E8E456B96}"/>
          </ac:spMkLst>
        </pc:spChg>
        <pc:spChg chg="add mod ord">
          <ac:chgData name="Tawfik Elshehabi" userId="29a56d0fbeb0db32" providerId="LiveId" clId="{8C5E471E-254A-4DFA-ADEF-35D7A7080212}" dt="2020-10-02T16:34:48.579" v="5469" actId="167"/>
          <ac:spMkLst>
            <pc:docMk/>
            <pc:sldMk cId="1025367567" sldId="261"/>
            <ac:spMk id="10" creationId="{370658CE-006E-493C-A742-1C6ABE06DDD2}"/>
          </ac:spMkLst>
        </pc:spChg>
        <pc:spChg chg="add del mod">
          <ac:chgData name="Tawfik Elshehabi" userId="29a56d0fbeb0db32" providerId="LiveId" clId="{8C5E471E-254A-4DFA-ADEF-35D7A7080212}" dt="2020-10-02T01:17:17.378" v="5193" actId="478"/>
          <ac:spMkLst>
            <pc:docMk/>
            <pc:sldMk cId="1025367567" sldId="261"/>
            <ac:spMk id="11" creationId="{9232DE28-A7AC-4444-93D9-56D445BCB6A4}"/>
          </ac:spMkLst>
        </pc:spChg>
        <pc:spChg chg="add mod ord">
          <ac:chgData name="Tawfik Elshehabi" userId="29a56d0fbeb0db32" providerId="LiveId" clId="{8C5E471E-254A-4DFA-ADEF-35D7A7080212}" dt="2020-10-02T16:34:48.579" v="5469" actId="167"/>
          <ac:spMkLst>
            <pc:docMk/>
            <pc:sldMk cId="1025367567" sldId="261"/>
            <ac:spMk id="12" creationId="{BECCEBA8-D55A-4DFC-B218-413C469F5333}"/>
          </ac:spMkLst>
        </pc:spChg>
        <pc:spChg chg="add mod">
          <ac:chgData name="Tawfik Elshehabi" userId="29a56d0fbeb0db32" providerId="LiveId" clId="{8C5E471E-254A-4DFA-ADEF-35D7A7080212}" dt="2020-10-02T01:17:04.652" v="5190" actId="1076"/>
          <ac:spMkLst>
            <pc:docMk/>
            <pc:sldMk cId="1025367567" sldId="261"/>
            <ac:spMk id="13" creationId="{4A47B81B-B88C-48FF-AF95-9A9E001A777F}"/>
          </ac:spMkLst>
        </pc:spChg>
        <pc:spChg chg="add mod ord">
          <ac:chgData name="Tawfik Elshehabi" userId="29a56d0fbeb0db32" providerId="LiveId" clId="{8C5E471E-254A-4DFA-ADEF-35D7A7080212}" dt="2020-10-02T16:34:48.579" v="5469" actId="167"/>
          <ac:spMkLst>
            <pc:docMk/>
            <pc:sldMk cId="1025367567" sldId="261"/>
            <ac:spMk id="14" creationId="{1FC2EFED-2947-475D-90CE-2394DE2295EF}"/>
          </ac:spMkLst>
        </pc:spChg>
        <pc:spChg chg="add mod ord">
          <ac:chgData name="Tawfik Elshehabi" userId="29a56d0fbeb0db32" providerId="LiveId" clId="{8C5E471E-254A-4DFA-ADEF-35D7A7080212}" dt="2020-10-02T16:34:48.579" v="5469" actId="167"/>
          <ac:spMkLst>
            <pc:docMk/>
            <pc:sldMk cId="1025367567" sldId="261"/>
            <ac:spMk id="15" creationId="{BC407822-B4D6-40C4-AE11-D946D8DE56C1}"/>
          </ac:spMkLst>
        </pc:spChg>
        <pc:spChg chg="add mod ord">
          <ac:chgData name="Tawfik Elshehabi" userId="29a56d0fbeb0db32" providerId="LiveId" clId="{8C5E471E-254A-4DFA-ADEF-35D7A7080212}" dt="2020-10-02T16:34:48.579" v="5469" actId="167"/>
          <ac:spMkLst>
            <pc:docMk/>
            <pc:sldMk cId="1025367567" sldId="261"/>
            <ac:spMk id="16" creationId="{BA4EDA0E-F16F-458E-BB51-2B7FA6EB61E3}"/>
          </ac:spMkLst>
        </pc:spChg>
        <pc:spChg chg="add mod ord">
          <ac:chgData name="Tawfik Elshehabi" userId="29a56d0fbeb0db32" providerId="LiveId" clId="{8C5E471E-254A-4DFA-ADEF-35D7A7080212}" dt="2020-10-02T16:34:48.579" v="5469" actId="167"/>
          <ac:spMkLst>
            <pc:docMk/>
            <pc:sldMk cId="1025367567" sldId="261"/>
            <ac:spMk id="17" creationId="{C62412D8-5BC2-4D7C-8DAB-1D4FDDA6F9E3}"/>
          </ac:spMkLst>
        </pc:spChg>
        <pc:spChg chg="add mod ord">
          <ac:chgData name="Tawfik Elshehabi" userId="29a56d0fbeb0db32" providerId="LiveId" clId="{8C5E471E-254A-4DFA-ADEF-35D7A7080212}" dt="2020-10-02T16:34:48.579" v="5469" actId="167"/>
          <ac:spMkLst>
            <pc:docMk/>
            <pc:sldMk cId="1025367567" sldId="261"/>
            <ac:spMk id="18" creationId="{694B7B3E-4874-427C-86FA-12450366AFB4}"/>
          </ac:spMkLst>
        </pc:spChg>
        <pc:spChg chg="add mod ord">
          <ac:chgData name="Tawfik Elshehabi" userId="29a56d0fbeb0db32" providerId="LiveId" clId="{8C5E471E-254A-4DFA-ADEF-35D7A7080212}" dt="2020-10-02T16:34:48.579" v="5469" actId="167"/>
          <ac:spMkLst>
            <pc:docMk/>
            <pc:sldMk cId="1025367567" sldId="261"/>
            <ac:spMk id="19" creationId="{030CA111-97C8-4E38-9F22-A0B230FF14EF}"/>
          </ac:spMkLst>
        </pc:spChg>
        <pc:spChg chg="add mod ord">
          <ac:chgData name="Tawfik Elshehabi" userId="29a56d0fbeb0db32" providerId="LiveId" clId="{8C5E471E-254A-4DFA-ADEF-35D7A7080212}" dt="2020-10-02T16:34:48.579" v="5469" actId="167"/>
          <ac:spMkLst>
            <pc:docMk/>
            <pc:sldMk cId="1025367567" sldId="261"/>
            <ac:spMk id="20" creationId="{2335AB92-710D-4A4F-9F1B-8D148A2D5833}"/>
          </ac:spMkLst>
        </pc:spChg>
        <pc:spChg chg="add del mod">
          <ac:chgData name="Tawfik Elshehabi" userId="29a56d0fbeb0db32" providerId="LiveId" clId="{8C5E471E-254A-4DFA-ADEF-35D7A7080212}" dt="2020-10-02T01:18:51.995" v="5274"/>
          <ac:spMkLst>
            <pc:docMk/>
            <pc:sldMk cId="1025367567" sldId="261"/>
            <ac:spMk id="22" creationId="{B9A06055-643F-4387-9DD9-49A67C8C1BE3}"/>
          </ac:spMkLst>
        </pc:spChg>
        <pc:spChg chg="add del mod">
          <ac:chgData name="Tawfik Elshehabi" userId="29a56d0fbeb0db32" providerId="LiveId" clId="{8C5E471E-254A-4DFA-ADEF-35D7A7080212}" dt="2020-10-02T01:18:51.993" v="5272"/>
          <ac:spMkLst>
            <pc:docMk/>
            <pc:sldMk cId="1025367567" sldId="261"/>
            <ac:spMk id="24" creationId="{5BD31AEC-BDE0-40C1-9394-E7923033644F}"/>
          </ac:spMkLst>
        </pc:spChg>
        <pc:spChg chg="add del mod">
          <ac:chgData name="Tawfik Elshehabi" userId="29a56d0fbeb0db32" providerId="LiveId" clId="{8C5E471E-254A-4DFA-ADEF-35D7A7080212}" dt="2020-10-02T01:18:51.996" v="5276"/>
          <ac:spMkLst>
            <pc:docMk/>
            <pc:sldMk cId="1025367567" sldId="261"/>
            <ac:spMk id="26" creationId="{F9FF56C7-63D7-4B36-8C94-F867F88ED2E2}"/>
          </ac:spMkLst>
        </pc:spChg>
        <pc:spChg chg="add mod">
          <ac:chgData name="Tawfik Elshehabi" userId="29a56d0fbeb0db32" providerId="LiveId" clId="{8C5E471E-254A-4DFA-ADEF-35D7A7080212}" dt="2020-10-02T03:12:09.092" v="5445" actId="20577"/>
          <ac:spMkLst>
            <pc:docMk/>
            <pc:sldMk cId="1025367567" sldId="261"/>
            <ac:spMk id="28" creationId="{BE1F6EDE-37DC-41E4-8B7C-62B9E30D9A5C}"/>
          </ac:spMkLst>
        </pc:spChg>
        <pc:spChg chg="add mod ord">
          <ac:chgData name="Tawfik Elshehabi" userId="29a56d0fbeb0db32" providerId="LiveId" clId="{8C5E471E-254A-4DFA-ADEF-35D7A7080212}" dt="2020-10-02T15:21:11.989" v="5468" actId="167"/>
          <ac:spMkLst>
            <pc:docMk/>
            <pc:sldMk cId="1025367567" sldId="261"/>
            <ac:spMk id="30" creationId="{F12D78A2-233A-44C8-9EB8-3FFBD3D3DB39}"/>
          </ac:spMkLst>
        </pc:spChg>
        <pc:spChg chg="add mod ord">
          <ac:chgData name="Tawfik Elshehabi" userId="29a56d0fbeb0db32" providerId="LiveId" clId="{8C5E471E-254A-4DFA-ADEF-35D7A7080212}" dt="2020-10-02T15:21:11.989" v="5468" actId="167"/>
          <ac:spMkLst>
            <pc:docMk/>
            <pc:sldMk cId="1025367567" sldId="261"/>
            <ac:spMk id="32" creationId="{5CFEF253-6A9C-4DB6-A9BB-360F9DE4B506}"/>
          </ac:spMkLst>
        </pc:spChg>
        <pc:spChg chg="add mod ord">
          <ac:chgData name="Tawfik Elshehabi" userId="29a56d0fbeb0db32" providerId="LiveId" clId="{8C5E471E-254A-4DFA-ADEF-35D7A7080212}" dt="2020-10-02T15:21:11.989" v="5468" actId="167"/>
          <ac:spMkLst>
            <pc:docMk/>
            <pc:sldMk cId="1025367567" sldId="261"/>
            <ac:spMk id="34" creationId="{8F7FF2CB-689A-4071-BAF9-EF44BF65FC4E}"/>
          </ac:spMkLst>
        </pc:spChg>
        <pc:spChg chg="add mod ord">
          <ac:chgData name="Tawfik Elshehabi" userId="29a56d0fbeb0db32" providerId="LiveId" clId="{8C5E471E-254A-4DFA-ADEF-35D7A7080212}" dt="2020-10-02T15:21:11.989" v="5468" actId="167"/>
          <ac:spMkLst>
            <pc:docMk/>
            <pc:sldMk cId="1025367567" sldId="261"/>
            <ac:spMk id="36" creationId="{F0906C23-2C32-4450-A0E8-2CFD1F5F3227}"/>
          </ac:spMkLst>
        </pc:spChg>
        <pc:spChg chg="add mod ord">
          <ac:chgData name="Tawfik Elshehabi" userId="29a56d0fbeb0db32" providerId="LiveId" clId="{8C5E471E-254A-4DFA-ADEF-35D7A7080212}" dt="2020-10-02T15:21:11.989" v="5468" actId="167"/>
          <ac:spMkLst>
            <pc:docMk/>
            <pc:sldMk cId="1025367567" sldId="261"/>
            <ac:spMk id="38" creationId="{18CDF910-D165-4EFA-95B6-55406DBB856E}"/>
          </ac:spMkLst>
        </pc:spChg>
        <pc:spChg chg="add mod ord">
          <ac:chgData name="Tawfik Elshehabi" userId="29a56d0fbeb0db32" providerId="LiveId" clId="{8C5E471E-254A-4DFA-ADEF-35D7A7080212}" dt="2020-10-02T15:21:11.989" v="5468" actId="167"/>
          <ac:spMkLst>
            <pc:docMk/>
            <pc:sldMk cId="1025367567" sldId="261"/>
            <ac:spMk id="40" creationId="{4AE7D53C-CCF3-4714-9B6F-396A49D692B7}"/>
          </ac:spMkLst>
        </pc:spChg>
        <pc:spChg chg="add mod ord">
          <ac:chgData name="Tawfik Elshehabi" userId="29a56d0fbeb0db32" providerId="LiveId" clId="{8C5E471E-254A-4DFA-ADEF-35D7A7080212}" dt="2020-10-02T15:21:11.989" v="5468" actId="167"/>
          <ac:spMkLst>
            <pc:docMk/>
            <pc:sldMk cId="1025367567" sldId="261"/>
            <ac:spMk id="42" creationId="{8AE010A1-B825-4173-86D5-56AA82595FFC}"/>
          </ac:spMkLst>
        </pc:spChg>
        <pc:spChg chg="add mod ord">
          <ac:chgData name="Tawfik Elshehabi" userId="29a56d0fbeb0db32" providerId="LiveId" clId="{8C5E471E-254A-4DFA-ADEF-35D7A7080212}" dt="2020-10-02T15:21:11.989" v="5468" actId="167"/>
          <ac:spMkLst>
            <pc:docMk/>
            <pc:sldMk cId="1025367567" sldId="261"/>
            <ac:spMk id="44" creationId="{52F6B786-0393-472D-8D2A-936983E7D042}"/>
          </ac:spMkLst>
        </pc:spChg>
        <pc:spChg chg="add mod ord">
          <ac:chgData name="Tawfik Elshehabi" userId="29a56d0fbeb0db32" providerId="LiveId" clId="{8C5E471E-254A-4DFA-ADEF-35D7A7080212}" dt="2020-10-02T15:21:11.989" v="5468" actId="167"/>
          <ac:spMkLst>
            <pc:docMk/>
            <pc:sldMk cId="1025367567" sldId="261"/>
            <ac:spMk id="46" creationId="{71A6FE3F-08AC-41E0-89E3-D4D61348DC63}"/>
          </ac:spMkLst>
        </pc:spChg>
        <pc:spChg chg="add mod ord">
          <ac:chgData name="Tawfik Elshehabi" userId="29a56d0fbeb0db32" providerId="LiveId" clId="{8C5E471E-254A-4DFA-ADEF-35D7A7080212}" dt="2020-10-02T15:21:11.989" v="5468" actId="167"/>
          <ac:spMkLst>
            <pc:docMk/>
            <pc:sldMk cId="1025367567" sldId="261"/>
            <ac:spMk id="48" creationId="{46F138CF-6EBD-491B-ACEB-DB04DB69EF4E}"/>
          </ac:spMkLst>
        </pc:spChg>
        <pc:spChg chg="add mod ord">
          <ac:chgData name="Tawfik Elshehabi" userId="29a56d0fbeb0db32" providerId="LiveId" clId="{8C5E471E-254A-4DFA-ADEF-35D7A7080212}" dt="2020-10-02T15:21:11.989" v="5468" actId="167"/>
          <ac:spMkLst>
            <pc:docMk/>
            <pc:sldMk cId="1025367567" sldId="261"/>
            <ac:spMk id="50" creationId="{B950E0D3-E333-4C13-90CB-EF3FD8533788}"/>
          </ac:spMkLst>
        </pc:spChg>
        <pc:spChg chg="add mod ord">
          <ac:chgData name="Tawfik Elshehabi" userId="29a56d0fbeb0db32" providerId="LiveId" clId="{8C5E471E-254A-4DFA-ADEF-35D7A7080212}" dt="2020-10-02T15:21:11.989" v="5468" actId="167"/>
          <ac:spMkLst>
            <pc:docMk/>
            <pc:sldMk cId="1025367567" sldId="261"/>
            <ac:spMk id="52" creationId="{4ED42622-2E69-4824-864C-21207DBFFF03}"/>
          </ac:spMkLst>
        </pc:spChg>
        <pc:picChg chg="add del mod">
          <ac:chgData name="Tawfik Elshehabi" userId="29a56d0fbeb0db32" providerId="LiveId" clId="{8C5E471E-254A-4DFA-ADEF-35D7A7080212}" dt="2020-10-02T01:14:42.336" v="5159" actId="478"/>
          <ac:picMkLst>
            <pc:docMk/>
            <pc:sldMk cId="1025367567" sldId="261"/>
            <ac:picMk id="5" creationId="{FF16307C-FEB2-423B-AC26-271C2F4EB0B1}"/>
          </ac:picMkLst>
        </pc:picChg>
      </pc:sldChg>
      <pc:sldChg chg="addSp delSp add del setBg delDesignElem">
        <pc:chgData name="Tawfik Elshehabi" userId="29a56d0fbeb0db32" providerId="LiveId" clId="{8C5E471E-254A-4DFA-ADEF-35D7A7080212}" dt="2020-10-02T01:00:04.155" v="4716"/>
        <pc:sldMkLst>
          <pc:docMk/>
          <pc:sldMk cId="780065118" sldId="262"/>
        </pc:sldMkLst>
        <pc:spChg chg="add del">
          <ac:chgData name="Tawfik Elshehabi" userId="29a56d0fbeb0db32" providerId="LiveId" clId="{8C5E471E-254A-4DFA-ADEF-35D7A7080212}" dt="2020-10-02T01:00:04.155" v="4716"/>
          <ac:spMkLst>
            <pc:docMk/>
            <pc:sldMk cId="780065118" sldId="262"/>
            <ac:spMk id="73" creationId="{C8908FA0-651E-4684-866E-0B2BAA88B310}"/>
          </ac:spMkLst>
        </pc:spChg>
        <pc:spChg chg="add del">
          <ac:chgData name="Tawfik Elshehabi" userId="29a56d0fbeb0db32" providerId="LiveId" clId="{8C5E471E-254A-4DFA-ADEF-35D7A7080212}" dt="2020-10-02T01:00:04.155" v="4716"/>
          <ac:spMkLst>
            <pc:docMk/>
            <pc:sldMk cId="780065118" sldId="262"/>
            <ac:spMk id="75" creationId="{6D774DE7-7E08-4AD4-A4B9-E7758DECB2CD}"/>
          </ac:spMkLst>
        </pc:spChg>
        <pc:spChg chg="add del">
          <ac:chgData name="Tawfik Elshehabi" userId="29a56d0fbeb0db32" providerId="LiveId" clId="{8C5E471E-254A-4DFA-ADEF-35D7A7080212}" dt="2020-10-02T01:00:04.155" v="4716"/>
          <ac:spMkLst>
            <pc:docMk/>
            <pc:sldMk cId="780065118" sldId="262"/>
            <ac:spMk id="77" creationId="{2366A95B-DCA5-4A24-84FD-B90CDBC590D5}"/>
          </ac:spMkLst>
        </pc:spChg>
        <pc:spChg chg="add del">
          <ac:chgData name="Tawfik Elshehabi" userId="29a56d0fbeb0db32" providerId="LiveId" clId="{8C5E471E-254A-4DFA-ADEF-35D7A7080212}" dt="2020-10-02T01:00:04.155" v="4716"/>
          <ac:spMkLst>
            <pc:docMk/>
            <pc:sldMk cId="780065118" sldId="262"/>
            <ac:spMk id="1028" creationId="{A655A132-543A-420C-B045-863DB1829B91}"/>
          </ac:spMkLst>
        </pc:spChg>
      </pc:sldChg>
      <pc:sldChg chg="addSp delSp modSp mod delAnim modAnim">
        <pc:chgData name="Tawfik Elshehabi" userId="29a56d0fbeb0db32" providerId="LiveId" clId="{8C5E471E-254A-4DFA-ADEF-35D7A7080212}" dt="2020-10-02T12:40:05.538" v="5467" actId="20577"/>
        <pc:sldMkLst>
          <pc:docMk/>
          <pc:sldMk cId="4192735177" sldId="262"/>
        </pc:sldMkLst>
        <pc:spChg chg="mod">
          <ac:chgData name="Tawfik Elshehabi" userId="29a56d0fbeb0db32" providerId="LiveId" clId="{8C5E471E-254A-4DFA-ADEF-35D7A7080212}" dt="2020-10-02T12:40:05.538" v="5467" actId="20577"/>
          <ac:spMkLst>
            <pc:docMk/>
            <pc:sldMk cId="4192735177" sldId="262"/>
            <ac:spMk id="2" creationId="{7C626D22-D84B-4C2D-84A6-4760461ACD5A}"/>
          </ac:spMkLst>
        </pc:spChg>
        <pc:spChg chg="mod">
          <ac:chgData name="Tawfik Elshehabi" userId="29a56d0fbeb0db32" providerId="LiveId" clId="{8C5E471E-254A-4DFA-ADEF-35D7A7080212}" dt="2020-10-02T03:12:50.142" v="5448" actId="1076"/>
          <ac:spMkLst>
            <pc:docMk/>
            <pc:sldMk cId="4192735177" sldId="262"/>
            <ac:spMk id="3" creationId="{A1972979-0C56-434F-896D-97DCE1FC1D71}"/>
          </ac:spMkLst>
        </pc:spChg>
        <pc:spChg chg="add del mod">
          <ac:chgData name="Tawfik Elshehabi" userId="29a56d0fbeb0db32" providerId="LiveId" clId="{8C5E471E-254A-4DFA-ADEF-35D7A7080212}" dt="2020-10-02T01:24:33.923" v="5372" actId="478"/>
          <ac:spMkLst>
            <pc:docMk/>
            <pc:sldMk cId="4192735177" sldId="262"/>
            <ac:spMk id="4" creationId="{84A340A7-B2E1-4982-9689-F61727D096EA}"/>
          </ac:spMkLst>
        </pc:spChg>
        <pc:spChg chg="del">
          <ac:chgData name="Tawfik Elshehabi" userId="29a56d0fbeb0db32" providerId="LiveId" clId="{8C5E471E-254A-4DFA-ADEF-35D7A7080212}" dt="2020-10-02T01:00:16.593" v="4717" actId="478"/>
          <ac:spMkLst>
            <pc:docMk/>
            <pc:sldMk cId="4192735177" sldId="262"/>
            <ac:spMk id="5" creationId="{67AC6039-C6A0-472D-88D4-C7228BB3CAF7}"/>
          </ac:spMkLst>
        </pc:spChg>
        <pc:picChg chg="add del mod">
          <ac:chgData name="Tawfik Elshehabi" userId="29a56d0fbeb0db32" providerId="LiveId" clId="{8C5E471E-254A-4DFA-ADEF-35D7A7080212}" dt="2020-10-02T01:27:42.104" v="5396" actId="478"/>
          <ac:picMkLst>
            <pc:docMk/>
            <pc:sldMk cId="4192735177" sldId="262"/>
            <ac:picMk id="9" creationId="{4B29ECFA-E8FE-4388-B407-1E5F1CAA817B}"/>
          </ac:picMkLst>
        </pc:picChg>
        <pc:picChg chg="add mod">
          <ac:chgData name="Tawfik Elshehabi" userId="29a56d0fbeb0db32" providerId="LiveId" clId="{8C5E471E-254A-4DFA-ADEF-35D7A7080212}" dt="2020-10-02T03:13:05.621" v="5450"/>
          <ac:picMkLst>
            <pc:docMk/>
            <pc:sldMk cId="4192735177" sldId="262"/>
            <ac:picMk id="10" creationId="{09089C2B-05E8-49A4-AC1B-9C6B543287F6}"/>
          </ac:picMkLst>
        </pc:picChg>
        <pc:picChg chg="del mod">
          <ac:chgData name="Tawfik Elshehabi" userId="29a56d0fbeb0db32" providerId="LiveId" clId="{8C5E471E-254A-4DFA-ADEF-35D7A7080212}" dt="2020-10-02T01:24:34.576" v="5373" actId="478"/>
          <ac:picMkLst>
            <pc:docMk/>
            <pc:sldMk cId="4192735177" sldId="262"/>
            <ac:picMk id="1026" creationId="{AF823C05-683F-4F86-BD71-A54B375B5554}"/>
          </ac:picMkLst>
        </pc:picChg>
      </pc:sldChg>
      <pc:sldChg chg="addSp delSp modSp add del mod">
        <pc:chgData name="Tawfik Elshehabi" userId="29a56d0fbeb0db32" providerId="LiveId" clId="{8C5E471E-254A-4DFA-ADEF-35D7A7080212}" dt="2020-10-02T00:54:22.170" v="4591" actId="47"/>
        <pc:sldMkLst>
          <pc:docMk/>
          <pc:sldMk cId="3085709984" sldId="569"/>
        </pc:sldMkLst>
        <pc:spChg chg="add mod">
          <ac:chgData name="Tawfik Elshehabi" userId="29a56d0fbeb0db32" providerId="LiveId" clId="{8C5E471E-254A-4DFA-ADEF-35D7A7080212}" dt="2020-10-02T00:54:11.346" v="4589"/>
          <ac:spMkLst>
            <pc:docMk/>
            <pc:sldMk cId="3085709984" sldId="569"/>
            <ac:spMk id="2" creationId="{D0E8F024-C42A-462C-AAFD-E930DF11A8BB}"/>
          </ac:spMkLst>
        </pc:spChg>
        <pc:spChg chg="mod">
          <ac:chgData name="Tawfik Elshehabi" userId="29a56d0fbeb0db32" providerId="LiveId" clId="{8C5E471E-254A-4DFA-ADEF-35D7A7080212}" dt="2020-10-02T00:54:11.346" v="4589"/>
          <ac:spMkLst>
            <pc:docMk/>
            <pc:sldMk cId="3085709984" sldId="569"/>
            <ac:spMk id="3" creationId="{00000000-0000-0000-0000-000000000000}"/>
          </ac:spMkLst>
        </pc:spChg>
        <pc:grpChg chg="del">
          <ac:chgData name="Tawfik Elshehabi" userId="29a56d0fbeb0db32" providerId="LiveId" clId="{8C5E471E-254A-4DFA-ADEF-35D7A7080212}" dt="2020-10-02T00:54:17.730" v="4590" actId="21"/>
          <ac:grpSpMkLst>
            <pc:docMk/>
            <pc:sldMk cId="3085709984" sldId="569"/>
            <ac:grpSpMk id="5" creationId="{DD96DA52-C659-4E4E-AB7E-FA6290693993}"/>
          </ac:grpSpMkLst>
        </pc:grpChg>
        <pc:grpChg chg="del">
          <ac:chgData name="Tawfik Elshehabi" userId="29a56d0fbeb0db32" providerId="LiveId" clId="{8C5E471E-254A-4DFA-ADEF-35D7A7080212}" dt="2020-10-02T00:54:17.730" v="4590" actId="21"/>
          <ac:grpSpMkLst>
            <pc:docMk/>
            <pc:sldMk cId="3085709984" sldId="569"/>
            <ac:grpSpMk id="8" creationId="{DD96DA52-C659-4E4E-AB7E-FA6290693993}"/>
          </ac:grpSpMkLst>
        </pc:grpChg>
      </pc:sldChg>
      <pc:sldMasterChg chg="modSp mod">
        <pc:chgData name="Tawfik Elshehabi" userId="29a56d0fbeb0db32" providerId="LiveId" clId="{8C5E471E-254A-4DFA-ADEF-35D7A7080212}" dt="2020-10-01T19:14:59.939" v="2751" actId="14100"/>
        <pc:sldMasterMkLst>
          <pc:docMk/>
          <pc:sldMasterMk cId="1651265849" sldId="2147483648"/>
        </pc:sldMasterMkLst>
        <pc:spChg chg="mod">
          <ac:chgData name="Tawfik Elshehabi" userId="29a56d0fbeb0db32" providerId="LiveId" clId="{8C5E471E-254A-4DFA-ADEF-35D7A7080212}" dt="2020-10-01T19:14:56.258" v="2750" actId="14100"/>
          <ac:spMkLst>
            <pc:docMk/>
            <pc:sldMasterMk cId="1651265849" sldId="2147483648"/>
            <ac:spMk id="2" creationId="{976987A1-FE4E-45D6-85C3-0976746AD546}"/>
          </ac:spMkLst>
        </pc:spChg>
        <pc:spChg chg="mod">
          <ac:chgData name="Tawfik Elshehabi" userId="29a56d0fbeb0db32" providerId="LiveId" clId="{8C5E471E-254A-4DFA-ADEF-35D7A7080212}" dt="2020-10-01T19:14:59.939" v="2751" actId="14100"/>
          <ac:spMkLst>
            <pc:docMk/>
            <pc:sldMasterMk cId="1651265849" sldId="2147483648"/>
            <ac:spMk id="3" creationId="{427F49EB-E76D-4648-85CA-1318026D9713}"/>
          </ac:spMkLst>
        </pc:sp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258541901012372"/>
          <c:y val="0.16034777690872598"/>
          <c:w val="0.51351963817022872"/>
          <c:h val="0.71967703896331658"/>
        </c:manualLayout>
      </c:layout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Ethics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1.Integrity</c:v>
                </c:pt>
                <c:pt idx="1">
                  <c:v>2.Trust</c:v>
                </c:pt>
                <c:pt idx="2">
                  <c:v>3.Accountability</c:v>
                </c:pt>
                <c:pt idx="3">
                  <c:v>4.Transparency</c:v>
                </c:pt>
                <c:pt idx="4">
                  <c:v>5.Fairness</c:v>
                </c:pt>
                <c:pt idx="5">
                  <c:v>6.Respect</c:v>
                </c:pt>
                <c:pt idx="6">
                  <c:v>7.Rule of Law</c:v>
                </c:pt>
                <c:pt idx="7">
                  <c:v>8.Viability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D1-483B-843C-296D054CF7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DFEI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1.Integrity</c:v>
                </c:pt>
                <c:pt idx="1">
                  <c:v>2.Trust</c:v>
                </c:pt>
                <c:pt idx="2">
                  <c:v>3.Accountability</c:v>
                </c:pt>
                <c:pt idx="3">
                  <c:v>4.Transparency</c:v>
                </c:pt>
                <c:pt idx="4">
                  <c:v>5.Fairness</c:v>
                </c:pt>
                <c:pt idx="5">
                  <c:v>6.Respect</c:v>
                </c:pt>
                <c:pt idx="6">
                  <c:v>7.Rule of Law</c:v>
                </c:pt>
                <c:pt idx="7">
                  <c:v>8.Viability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D1-483B-843C-296D054CF7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9528672"/>
        <c:axId val="1129527008"/>
      </c:radarChart>
      <c:catAx>
        <c:axId val="112952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9527008"/>
        <c:crosses val="autoZero"/>
        <c:auto val="1"/>
        <c:lblAlgn val="ctr"/>
        <c:lblOffset val="100"/>
        <c:noMultiLvlLbl val="0"/>
      </c:catAx>
      <c:valAx>
        <c:axId val="112952700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9528672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10" Type="http://schemas.openxmlformats.org/officeDocument/2006/relationships/image" Target="../media/image49.svg"/><Relationship Id="rId4" Type="http://schemas.openxmlformats.org/officeDocument/2006/relationships/image" Target="../media/image43.svg"/><Relationship Id="rId9" Type="http://schemas.openxmlformats.org/officeDocument/2006/relationships/image" Target="../media/image48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10" Type="http://schemas.openxmlformats.org/officeDocument/2006/relationships/image" Target="../media/image49.svg"/><Relationship Id="rId4" Type="http://schemas.openxmlformats.org/officeDocument/2006/relationships/image" Target="../media/image43.svg"/><Relationship Id="rId9" Type="http://schemas.openxmlformats.org/officeDocument/2006/relationships/image" Target="../media/image4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40DAA1-DA5E-4FC9-A2E3-96EC17985E1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A2777E1-9FA1-4E6C-B16D-4452F761B5AC}">
      <dgm:prSet custT="1"/>
      <dgm:spPr/>
      <dgm:t>
        <a:bodyPr/>
        <a:lstStyle/>
        <a:p>
          <a:pPr algn="l"/>
          <a:r>
            <a:rPr lang="en-US" sz="2200" dirty="0"/>
            <a:t>1- From Curriculum Mapping to Outcomes and Indicators</a:t>
          </a:r>
        </a:p>
      </dgm:t>
    </dgm:pt>
    <dgm:pt modelId="{6293F23E-94FB-4199-9E52-644BCBF800D5}" type="parTrans" cxnId="{ECAD672E-C1D9-4096-BE73-40411403CF8A}">
      <dgm:prSet/>
      <dgm:spPr/>
      <dgm:t>
        <a:bodyPr/>
        <a:lstStyle/>
        <a:p>
          <a:endParaRPr lang="en-US"/>
        </a:p>
      </dgm:t>
    </dgm:pt>
    <dgm:pt modelId="{FEB94045-BA8E-4EBE-B04E-1BAD88A5D13C}" type="sibTrans" cxnId="{ECAD672E-C1D9-4096-BE73-40411403CF8A}">
      <dgm:prSet/>
      <dgm:spPr/>
      <dgm:t>
        <a:bodyPr/>
        <a:lstStyle/>
        <a:p>
          <a:endParaRPr lang="en-US"/>
        </a:p>
      </dgm:t>
    </dgm:pt>
    <dgm:pt modelId="{5F91E5E8-D1B9-4314-A79B-6321FD344B16}">
      <dgm:prSet custT="1"/>
      <dgm:spPr/>
      <dgm:t>
        <a:bodyPr/>
        <a:lstStyle/>
        <a:p>
          <a:pPr algn="l"/>
          <a:r>
            <a:rPr lang="en-US" sz="2200" dirty="0"/>
            <a:t>2- Backward Design of Teaching and Learning Activities </a:t>
          </a:r>
        </a:p>
      </dgm:t>
    </dgm:pt>
    <dgm:pt modelId="{A5F559AB-0F6F-482D-A450-47FE2CF09D9E}" type="parTrans" cxnId="{A218D18F-436F-4997-A0A3-6576FDC8809B}">
      <dgm:prSet/>
      <dgm:spPr/>
      <dgm:t>
        <a:bodyPr/>
        <a:lstStyle/>
        <a:p>
          <a:endParaRPr lang="en-US"/>
        </a:p>
      </dgm:t>
    </dgm:pt>
    <dgm:pt modelId="{E3ACBA17-6FE0-48F2-A2D8-9C9F2387814C}" type="sibTrans" cxnId="{A218D18F-436F-4997-A0A3-6576FDC8809B}">
      <dgm:prSet/>
      <dgm:spPr/>
      <dgm:t>
        <a:bodyPr/>
        <a:lstStyle/>
        <a:p>
          <a:endParaRPr lang="en-US"/>
        </a:p>
      </dgm:t>
    </dgm:pt>
    <dgm:pt modelId="{62B2347C-E7FF-48E2-88AA-F8D3AECD0F2F}">
      <dgm:prSet custT="1"/>
      <dgm:spPr/>
      <dgm:t>
        <a:bodyPr/>
        <a:lstStyle/>
        <a:p>
          <a:pPr algn="l"/>
          <a:r>
            <a:rPr lang="en-US" sz="2200" dirty="0"/>
            <a:t>3- Wyocourses Assessment and Learning Mastery </a:t>
          </a:r>
        </a:p>
      </dgm:t>
    </dgm:pt>
    <dgm:pt modelId="{91F2F888-0CD3-46D8-9E90-CF1415D93E07}" type="parTrans" cxnId="{198EA9C4-78F0-4CA9-BB7F-B8369C88E8D7}">
      <dgm:prSet/>
      <dgm:spPr/>
      <dgm:t>
        <a:bodyPr/>
        <a:lstStyle/>
        <a:p>
          <a:endParaRPr lang="en-US"/>
        </a:p>
      </dgm:t>
    </dgm:pt>
    <dgm:pt modelId="{DF6BD03F-7E12-44B0-802A-AFCD8972127D}" type="sibTrans" cxnId="{198EA9C4-78F0-4CA9-BB7F-B8369C88E8D7}">
      <dgm:prSet/>
      <dgm:spPr/>
      <dgm:t>
        <a:bodyPr/>
        <a:lstStyle/>
        <a:p>
          <a:endParaRPr lang="en-US"/>
        </a:p>
      </dgm:t>
    </dgm:pt>
    <dgm:pt modelId="{876CA785-8474-4862-9824-8992167C1219}" type="pres">
      <dgm:prSet presAssocID="{CB40DAA1-DA5E-4FC9-A2E3-96EC17985E1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61A422F-3ACC-44DD-8D4E-E4BF52D6C6E8}" type="pres">
      <dgm:prSet presAssocID="{5A2777E1-9FA1-4E6C-B16D-4452F761B5AC}" presName="hierRoot1" presStyleCnt="0"/>
      <dgm:spPr/>
    </dgm:pt>
    <dgm:pt modelId="{C07D6E20-7D0E-4A95-A140-36C94267F643}" type="pres">
      <dgm:prSet presAssocID="{5A2777E1-9FA1-4E6C-B16D-4452F761B5AC}" presName="composite" presStyleCnt="0"/>
      <dgm:spPr/>
    </dgm:pt>
    <dgm:pt modelId="{BFF45F55-DC1A-4F2A-8832-405B5A2CD362}" type="pres">
      <dgm:prSet presAssocID="{5A2777E1-9FA1-4E6C-B16D-4452F761B5AC}" presName="background" presStyleLbl="node0" presStyleIdx="0" presStyleCnt="3"/>
      <dgm:spPr>
        <a:solidFill>
          <a:srgbClr val="FFC000"/>
        </a:solidFill>
      </dgm:spPr>
    </dgm:pt>
    <dgm:pt modelId="{14A490FD-A1DA-43E0-9CFE-576F3A486AF7}" type="pres">
      <dgm:prSet presAssocID="{5A2777E1-9FA1-4E6C-B16D-4452F761B5AC}" presName="text" presStyleLbl="fgAcc0" presStyleIdx="0" presStyleCnt="3" custScaleX="129765">
        <dgm:presLayoutVars>
          <dgm:chPref val="3"/>
        </dgm:presLayoutVars>
      </dgm:prSet>
      <dgm:spPr/>
    </dgm:pt>
    <dgm:pt modelId="{4CBF4C71-C769-4256-88B0-FFE2FBEF2FB6}" type="pres">
      <dgm:prSet presAssocID="{5A2777E1-9FA1-4E6C-B16D-4452F761B5AC}" presName="hierChild2" presStyleCnt="0"/>
      <dgm:spPr/>
    </dgm:pt>
    <dgm:pt modelId="{837A9F07-0E9A-41F0-9A1F-20D8C5E8A2DA}" type="pres">
      <dgm:prSet presAssocID="{5F91E5E8-D1B9-4314-A79B-6321FD344B16}" presName="hierRoot1" presStyleCnt="0"/>
      <dgm:spPr/>
    </dgm:pt>
    <dgm:pt modelId="{30EF4EF0-B93D-412C-A51A-B7CEC7613AA5}" type="pres">
      <dgm:prSet presAssocID="{5F91E5E8-D1B9-4314-A79B-6321FD344B16}" presName="composite" presStyleCnt="0"/>
      <dgm:spPr/>
    </dgm:pt>
    <dgm:pt modelId="{B5572BB1-E682-4BFD-ACBE-87024AC47E7A}" type="pres">
      <dgm:prSet presAssocID="{5F91E5E8-D1B9-4314-A79B-6321FD344B16}" presName="background" presStyleLbl="node0" presStyleIdx="1" presStyleCnt="3"/>
      <dgm:spPr>
        <a:solidFill>
          <a:srgbClr val="FFC000"/>
        </a:solidFill>
      </dgm:spPr>
    </dgm:pt>
    <dgm:pt modelId="{34D4798D-3F9D-4712-B297-784D189CB075}" type="pres">
      <dgm:prSet presAssocID="{5F91E5E8-D1B9-4314-A79B-6321FD344B16}" presName="text" presStyleLbl="fgAcc0" presStyleIdx="1" presStyleCnt="3" custScaleX="129765">
        <dgm:presLayoutVars>
          <dgm:chPref val="3"/>
        </dgm:presLayoutVars>
      </dgm:prSet>
      <dgm:spPr/>
    </dgm:pt>
    <dgm:pt modelId="{8AD9931C-B3A3-4D42-9312-F7EE0C3D9638}" type="pres">
      <dgm:prSet presAssocID="{5F91E5E8-D1B9-4314-A79B-6321FD344B16}" presName="hierChild2" presStyleCnt="0"/>
      <dgm:spPr/>
    </dgm:pt>
    <dgm:pt modelId="{39852452-7103-46C8-B371-ABC41EB79D52}" type="pres">
      <dgm:prSet presAssocID="{62B2347C-E7FF-48E2-88AA-F8D3AECD0F2F}" presName="hierRoot1" presStyleCnt="0"/>
      <dgm:spPr/>
    </dgm:pt>
    <dgm:pt modelId="{B87DC60C-9862-4E5F-AF2A-7DE6C7451FFF}" type="pres">
      <dgm:prSet presAssocID="{62B2347C-E7FF-48E2-88AA-F8D3AECD0F2F}" presName="composite" presStyleCnt="0"/>
      <dgm:spPr/>
    </dgm:pt>
    <dgm:pt modelId="{5FD39187-5990-4B59-AC60-60AFA98F89CF}" type="pres">
      <dgm:prSet presAssocID="{62B2347C-E7FF-48E2-88AA-F8D3AECD0F2F}" presName="background" presStyleLbl="node0" presStyleIdx="2" presStyleCnt="3"/>
      <dgm:spPr>
        <a:solidFill>
          <a:srgbClr val="FFC000"/>
        </a:solidFill>
      </dgm:spPr>
    </dgm:pt>
    <dgm:pt modelId="{75CB3A24-56EC-4431-BF84-3DA4DF0348A0}" type="pres">
      <dgm:prSet presAssocID="{62B2347C-E7FF-48E2-88AA-F8D3AECD0F2F}" presName="text" presStyleLbl="fgAcc0" presStyleIdx="2" presStyleCnt="3" custScaleX="129765">
        <dgm:presLayoutVars>
          <dgm:chPref val="3"/>
        </dgm:presLayoutVars>
      </dgm:prSet>
      <dgm:spPr/>
    </dgm:pt>
    <dgm:pt modelId="{D4841733-7285-4954-9B34-8A1996D7190C}" type="pres">
      <dgm:prSet presAssocID="{62B2347C-E7FF-48E2-88AA-F8D3AECD0F2F}" presName="hierChild2" presStyleCnt="0"/>
      <dgm:spPr/>
    </dgm:pt>
  </dgm:ptLst>
  <dgm:cxnLst>
    <dgm:cxn modelId="{ECAD672E-C1D9-4096-BE73-40411403CF8A}" srcId="{CB40DAA1-DA5E-4FC9-A2E3-96EC17985E16}" destId="{5A2777E1-9FA1-4E6C-B16D-4452F761B5AC}" srcOrd="0" destOrd="0" parTransId="{6293F23E-94FB-4199-9E52-644BCBF800D5}" sibTransId="{FEB94045-BA8E-4EBE-B04E-1BAD88A5D13C}"/>
    <dgm:cxn modelId="{F1742D4D-B3B1-4676-A276-5EBFCC3A0C29}" type="presOf" srcId="{62B2347C-E7FF-48E2-88AA-F8D3AECD0F2F}" destId="{75CB3A24-56EC-4431-BF84-3DA4DF0348A0}" srcOrd="0" destOrd="0" presId="urn:microsoft.com/office/officeart/2005/8/layout/hierarchy1"/>
    <dgm:cxn modelId="{174E4457-1963-45EE-8B97-4BE9BE40B01D}" type="presOf" srcId="{5A2777E1-9FA1-4E6C-B16D-4452F761B5AC}" destId="{14A490FD-A1DA-43E0-9CFE-576F3A486AF7}" srcOrd="0" destOrd="0" presId="urn:microsoft.com/office/officeart/2005/8/layout/hierarchy1"/>
    <dgm:cxn modelId="{A218D18F-436F-4997-A0A3-6576FDC8809B}" srcId="{CB40DAA1-DA5E-4FC9-A2E3-96EC17985E16}" destId="{5F91E5E8-D1B9-4314-A79B-6321FD344B16}" srcOrd="1" destOrd="0" parTransId="{A5F559AB-0F6F-482D-A450-47FE2CF09D9E}" sibTransId="{E3ACBA17-6FE0-48F2-A2D8-9C9F2387814C}"/>
    <dgm:cxn modelId="{21DF7EBD-1959-4102-B4CD-28ABC78B1117}" type="presOf" srcId="{CB40DAA1-DA5E-4FC9-A2E3-96EC17985E16}" destId="{876CA785-8474-4862-9824-8992167C1219}" srcOrd="0" destOrd="0" presId="urn:microsoft.com/office/officeart/2005/8/layout/hierarchy1"/>
    <dgm:cxn modelId="{198EA9C4-78F0-4CA9-BB7F-B8369C88E8D7}" srcId="{CB40DAA1-DA5E-4FC9-A2E3-96EC17985E16}" destId="{62B2347C-E7FF-48E2-88AA-F8D3AECD0F2F}" srcOrd="2" destOrd="0" parTransId="{91F2F888-0CD3-46D8-9E90-CF1415D93E07}" sibTransId="{DF6BD03F-7E12-44B0-802A-AFCD8972127D}"/>
    <dgm:cxn modelId="{228F99D8-DBFA-4BFD-AE7D-4126433E2C7D}" type="presOf" srcId="{5F91E5E8-D1B9-4314-A79B-6321FD344B16}" destId="{34D4798D-3F9D-4712-B297-784D189CB075}" srcOrd="0" destOrd="0" presId="urn:microsoft.com/office/officeart/2005/8/layout/hierarchy1"/>
    <dgm:cxn modelId="{91EE03D2-04A3-4553-9EC6-06318D14B927}" type="presParOf" srcId="{876CA785-8474-4862-9824-8992167C1219}" destId="{361A422F-3ACC-44DD-8D4E-E4BF52D6C6E8}" srcOrd="0" destOrd="0" presId="urn:microsoft.com/office/officeart/2005/8/layout/hierarchy1"/>
    <dgm:cxn modelId="{13F420AF-B32A-4141-BBB9-3FD1BC838503}" type="presParOf" srcId="{361A422F-3ACC-44DD-8D4E-E4BF52D6C6E8}" destId="{C07D6E20-7D0E-4A95-A140-36C94267F643}" srcOrd="0" destOrd="0" presId="urn:microsoft.com/office/officeart/2005/8/layout/hierarchy1"/>
    <dgm:cxn modelId="{8144130D-4C9F-4610-9170-0C8D01E38E4C}" type="presParOf" srcId="{C07D6E20-7D0E-4A95-A140-36C94267F643}" destId="{BFF45F55-DC1A-4F2A-8832-405B5A2CD362}" srcOrd="0" destOrd="0" presId="urn:microsoft.com/office/officeart/2005/8/layout/hierarchy1"/>
    <dgm:cxn modelId="{3A45FB32-4A58-4990-A3A3-2EC890FBFB34}" type="presParOf" srcId="{C07D6E20-7D0E-4A95-A140-36C94267F643}" destId="{14A490FD-A1DA-43E0-9CFE-576F3A486AF7}" srcOrd="1" destOrd="0" presId="urn:microsoft.com/office/officeart/2005/8/layout/hierarchy1"/>
    <dgm:cxn modelId="{ADC6C16F-BF60-45F7-9E7D-AA0B0A4C7326}" type="presParOf" srcId="{361A422F-3ACC-44DD-8D4E-E4BF52D6C6E8}" destId="{4CBF4C71-C769-4256-88B0-FFE2FBEF2FB6}" srcOrd="1" destOrd="0" presId="urn:microsoft.com/office/officeart/2005/8/layout/hierarchy1"/>
    <dgm:cxn modelId="{75ABAF5F-9A03-4A23-9BEB-8849BB16CA04}" type="presParOf" srcId="{876CA785-8474-4862-9824-8992167C1219}" destId="{837A9F07-0E9A-41F0-9A1F-20D8C5E8A2DA}" srcOrd="1" destOrd="0" presId="urn:microsoft.com/office/officeart/2005/8/layout/hierarchy1"/>
    <dgm:cxn modelId="{932ED352-E680-4AF5-8CD5-FFDC1A661D80}" type="presParOf" srcId="{837A9F07-0E9A-41F0-9A1F-20D8C5E8A2DA}" destId="{30EF4EF0-B93D-412C-A51A-B7CEC7613AA5}" srcOrd="0" destOrd="0" presId="urn:microsoft.com/office/officeart/2005/8/layout/hierarchy1"/>
    <dgm:cxn modelId="{98483229-0249-4399-B908-E58B14ABA7C7}" type="presParOf" srcId="{30EF4EF0-B93D-412C-A51A-B7CEC7613AA5}" destId="{B5572BB1-E682-4BFD-ACBE-87024AC47E7A}" srcOrd="0" destOrd="0" presId="urn:microsoft.com/office/officeart/2005/8/layout/hierarchy1"/>
    <dgm:cxn modelId="{A72AB19F-3AA8-4567-AB52-C54E7516610B}" type="presParOf" srcId="{30EF4EF0-B93D-412C-A51A-B7CEC7613AA5}" destId="{34D4798D-3F9D-4712-B297-784D189CB075}" srcOrd="1" destOrd="0" presId="urn:microsoft.com/office/officeart/2005/8/layout/hierarchy1"/>
    <dgm:cxn modelId="{39743D2A-4CC1-467A-9500-D3637C1B2259}" type="presParOf" srcId="{837A9F07-0E9A-41F0-9A1F-20D8C5E8A2DA}" destId="{8AD9931C-B3A3-4D42-9312-F7EE0C3D9638}" srcOrd="1" destOrd="0" presId="urn:microsoft.com/office/officeart/2005/8/layout/hierarchy1"/>
    <dgm:cxn modelId="{2C0C13C0-7DDF-47DD-8241-091F5658D26E}" type="presParOf" srcId="{876CA785-8474-4862-9824-8992167C1219}" destId="{39852452-7103-46C8-B371-ABC41EB79D52}" srcOrd="2" destOrd="0" presId="urn:microsoft.com/office/officeart/2005/8/layout/hierarchy1"/>
    <dgm:cxn modelId="{494418C9-986C-43C8-8BCA-B36AB244FD30}" type="presParOf" srcId="{39852452-7103-46C8-B371-ABC41EB79D52}" destId="{B87DC60C-9862-4E5F-AF2A-7DE6C7451FFF}" srcOrd="0" destOrd="0" presId="urn:microsoft.com/office/officeart/2005/8/layout/hierarchy1"/>
    <dgm:cxn modelId="{2942A892-0F20-4854-8334-CEFA2A4E3DED}" type="presParOf" srcId="{B87DC60C-9862-4E5F-AF2A-7DE6C7451FFF}" destId="{5FD39187-5990-4B59-AC60-60AFA98F89CF}" srcOrd="0" destOrd="0" presId="urn:microsoft.com/office/officeart/2005/8/layout/hierarchy1"/>
    <dgm:cxn modelId="{F9DA41CC-B46C-4047-BD73-FD19B69DFA3D}" type="presParOf" srcId="{B87DC60C-9862-4E5F-AF2A-7DE6C7451FFF}" destId="{75CB3A24-56EC-4431-BF84-3DA4DF0348A0}" srcOrd="1" destOrd="0" presId="urn:microsoft.com/office/officeart/2005/8/layout/hierarchy1"/>
    <dgm:cxn modelId="{06A3178C-56AD-467B-AE59-6BDCC93BB200}" type="presParOf" srcId="{39852452-7103-46C8-B371-ABC41EB79D52}" destId="{D4841733-7285-4954-9B34-8A1996D7190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B7EE43-6AD5-4C1F-B79B-52212C309248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EBB7AF8-8CB5-4B61-ACFD-AF17E1AD00B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/>
            <a:t>Program Education Objectives</a:t>
          </a:r>
          <a:r>
            <a:rPr lang="en-US" sz="1800" dirty="0"/>
            <a:t>: are broad statements that describe what graduates are expected to attain within </a:t>
          </a:r>
          <a:r>
            <a:rPr lang="en-US" sz="1800" b="1" dirty="0"/>
            <a:t>a few years after graduation</a:t>
          </a:r>
          <a:r>
            <a:rPr lang="en-US" sz="1800" dirty="0"/>
            <a:t>. Program educational objectives are based on the needs of the program’s constituencies.</a:t>
          </a:r>
        </a:p>
      </dgm:t>
    </dgm:pt>
    <dgm:pt modelId="{635C27D2-3222-49F5-B98F-D5D3FB9D4F51}" type="parTrans" cxnId="{A9FC34EB-F6F1-4E56-B4B8-D563ED9D5BAC}">
      <dgm:prSet/>
      <dgm:spPr/>
      <dgm:t>
        <a:bodyPr/>
        <a:lstStyle/>
        <a:p>
          <a:endParaRPr lang="en-US"/>
        </a:p>
      </dgm:t>
    </dgm:pt>
    <dgm:pt modelId="{FB326BB6-BB78-4BE3-B0B4-DF40E30547C1}" type="sibTrans" cxnId="{A9FC34EB-F6F1-4E56-B4B8-D563ED9D5BAC}">
      <dgm:prSet/>
      <dgm:spPr/>
      <dgm:t>
        <a:bodyPr/>
        <a:lstStyle/>
        <a:p>
          <a:endParaRPr lang="en-US"/>
        </a:p>
      </dgm:t>
    </dgm:pt>
    <dgm:pt modelId="{557ADCBF-008E-4166-886F-02EFBE38E00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/>
            <a:t>Student Outcomes</a:t>
          </a:r>
          <a:r>
            <a:rPr lang="en-US" sz="1800" dirty="0"/>
            <a:t>: describe what students are expected to know and be able to do </a:t>
          </a:r>
          <a:r>
            <a:rPr lang="en-US" sz="1800" b="1" dirty="0"/>
            <a:t>by the time of graduation [summative assessment]</a:t>
          </a:r>
          <a:r>
            <a:rPr lang="en-US" sz="1800" dirty="0"/>
            <a:t>. These relate to the knowledge, skills, and behaviors that students acquire as they progress through the program.</a:t>
          </a:r>
        </a:p>
      </dgm:t>
    </dgm:pt>
    <dgm:pt modelId="{D197FB04-7E1C-4FE0-B00C-13233E29185C}" type="parTrans" cxnId="{F94412DD-EA79-4F2C-B74E-A3CC70FC64AD}">
      <dgm:prSet/>
      <dgm:spPr/>
      <dgm:t>
        <a:bodyPr/>
        <a:lstStyle/>
        <a:p>
          <a:endParaRPr lang="en-US"/>
        </a:p>
      </dgm:t>
    </dgm:pt>
    <dgm:pt modelId="{73995758-C30C-48B6-8D9D-6CACE5175152}" type="sibTrans" cxnId="{F94412DD-EA79-4F2C-B74E-A3CC70FC64AD}">
      <dgm:prSet/>
      <dgm:spPr/>
      <dgm:t>
        <a:bodyPr/>
        <a:lstStyle/>
        <a:p>
          <a:endParaRPr lang="en-US"/>
        </a:p>
      </dgm:t>
    </dgm:pt>
    <dgm:pt modelId="{C870F765-2EDD-4012-A167-8F536F56783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/>
            <a:t>Assessment</a:t>
          </a:r>
          <a:r>
            <a:rPr lang="en-US" sz="1800" dirty="0"/>
            <a:t>: one or more processes that </a:t>
          </a:r>
          <a:r>
            <a:rPr lang="en-US" sz="1800" b="1" dirty="0"/>
            <a:t>identify, collect, and prepare data </a:t>
          </a:r>
          <a:r>
            <a:rPr lang="en-US" sz="1800" dirty="0"/>
            <a:t>to evaluate the attainment of student outcomes. Effective assessment uses relevant </a:t>
          </a:r>
          <a:r>
            <a:rPr lang="en-US" sz="1800" b="1" dirty="0"/>
            <a:t>direct, indirect, quantitative and qualitative </a:t>
          </a:r>
          <a:r>
            <a:rPr lang="en-US" sz="1800" dirty="0"/>
            <a:t>measures as appropriate to the outcome being measured. </a:t>
          </a:r>
        </a:p>
      </dgm:t>
    </dgm:pt>
    <dgm:pt modelId="{20C45523-4B7A-4327-B925-581EA09C5167}" type="parTrans" cxnId="{16F81700-4564-494D-93B7-FD7198F2A736}">
      <dgm:prSet/>
      <dgm:spPr/>
      <dgm:t>
        <a:bodyPr/>
        <a:lstStyle/>
        <a:p>
          <a:endParaRPr lang="en-US"/>
        </a:p>
      </dgm:t>
    </dgm:pt>
    <dgm:pt modelId="{61B4095E-056D-4420-8123-2A54D6475B04}" type="sibTrans" cxnId="{16F81700-4564-494D-93B7-FD7198F2A736}">
      <dgm:prSet/>
      <dgm:spPr/>
      <dgm:t>
        <a:bodyPr/>
        <a:lstStyle/>
        <a:p>
          <a:endParaRPr lang="en-US"/>
        </a:p>
      </dgm:t>
    </dgm:pt>
    <dgm:pt modelId="{BEC556BC-A342-423E-83D0-5AB4F4228B0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700" b="1" dirty="0"/>
            <a:t>Evaluation</a:t>
          </a:r>
          <a:r>
            <a:rPr lang="en-US" sz="1700" dirty="0"/>
            <a:t>: one or more processes for </a:t>
          </a:r>
          <a:r>
            <a:rPr lang="en-US" sz="1700" b="1" dirty="0"/>
            <a:t>interpreting the data </a:t>
          </a:r>
          <a:r>
            <a:rPr lang="en-US" sz="1700" dirty="0"/>
            <a:t>and evidence accumulated through assessment processes. Evaluation determines the extent to which student outcomes are being attained. </a:t>
          </a:r>
          <a:r>
            <a:rPr lang="en-US" sz="1700" b="1" dirty="0"/>
            <a:t>Evaluation results in decisions and actions </a:t>
          </a:r>
          <a:r>
            <a:rPr lang="en-US" sz="1700" dirty="0"/>
            <a:t>regarding program improvement.</a:t>
          </a:r>
        </a:p>
      </dgm:t>
    </dgm:pt>
    <dgm:pt modelId="{9E61C96F-DB43-49BE-85D8-711BFAF4C9F7}" type="parTrans" cxnId="{4D6DD465-F26F-4947-B754-98184FB7DB8B}">
      <dgm:prSet/>
      <dgm:spPr/>
      <dgm:t>
        <a:bodyPr/>
        <a:lstStyle/>
        <a:p>
          <a:endParaRPr lang="en-US"/>
        </a:p>
      </dgm:t>
    </dgm:pt>
    <dgm:pt modelId="{1413EB03-E6EE-4AC1-AEBA-8BC61139B839}" type="sibTrans" cxnId="{4D6DD465-F26F-4947-B754-98184FB7DB8B}">
      <dgm:prSet/>
      <dgm:spPr/>
      <dgm:t>
        <a:bodyPr/>
        <a:lstStyle/>
        <a:p>
          <a:endParaRPr lang="en-US"/>
        </a:p>
      </dgm:t>
    </dgm:pt>
    <dgm:pt modelId="{AAABAE01-307C-4BA8-BDD7-A10A77C12759}" type="pres">
      <dgm:prSet presAssocID="{67B7EE43-6AD5-4C1F-B79B-52212C309248}" presName="root" presStyleCnt="0">
        <dgm:presLayoutVars>
          <dgm:dir/>
          <dgm:resizeHandles val="exact"/>
        </dgm:presLayoutVars>
      </dgm:prSet>
      <dgm:spPr/>
    </dgm:pt>
    <dgm:pt modelId="{00C8E4B7-B6AA-49DD-BB83-30AF95E7E37A}" type="pres">
      <dgm:prSet presAssocID="{2EBB7AF8-8CB5-4B61-ACFD-AF17E1AD00B9}" presName="compNode" presStyleCnt="0"/>
      <dgm:spPr/>
    </dgm:pt>
    <dgm:pt modelId="{05E2B436-351C-40A1-930D-65D4F9A06FF3}" type="pres">
      <dgm:prSet presAssocID="{2EBB7AF8-8CB5-4B61-ACFD-AF17E1AD00B9}" presName="bgRect" presStyleLbl="bgShp" presStyleIdx="0" presStyleCnt="4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</dgm:pt>
    <dgm:pt modelId="{36F17AAB-CB4A-42BF-A515-15374F9DD37D}" type="pres">
      <dgm:prSet presAssocID="{2EBB7AF8-8CB5-4B61-ACFD-AF17E1AD00B9}" presName="iconRect" presStyleLbl="node1" presStyleIdx="0" presStyleCnt="4" custLinFactNeighborX="-1676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64BA641D-C0CF-4D00-9FA0-DD62683F518C}" type="pres">
      <dgm:prSet presAssocID="{2EBB7AF8-8CB5-4B61-ACFD-AF17E1AD00B9}" presName="spaceRect" presStyleCnt="0"/>
      <dgm:spPr/>
    </dgm:pt>
    <dgm:pt modelId="{2BD1CFD4-D3A3-4987-8F07-0E77CC24619E}" type="pres">
      <dgm:prSet presAssocID="{2EBB7AF8-8CB5-4B61-ACFD-AF17E1AD00B9}" presName="parTx" presStyleLbl="revTx" presStyleIdx="0" presStyleCnt="4" custScaleX="102439" custLinFactNeighborX="-1827">
        <dgm:presLayoutVars>
          <dgm:chMax val="0"/>
          <dgm:chPref val="0"/>
        </dgm:presLayoutVars>
      </dgm:prSet>
      <dgm:spPr/>
    </dgm:pt>
    <dgm:pt modelId="{B387E4C3-0E44-49FE-B4EC-5DC68EABC1CA}" type="pres">
      <dgm:prSet presAssocID="{FB326BB6-BB78-4BE3-B0B4-DF40E30547C1}" presName="sibTrans" presStyleCnt="0"/>
      <dgm:spPr/>
    </dgm:pt>
    <dgm:pt modelId="{296559E5-C3F7-4805-A7F4-C0C6CAEBD84B}" type="pres">
      <dgm:prSet presAssocID="{557ADCBF-008E-4166-886F-02EFBE38E004}" presName="compNode" presStyleCnt="0"/>
      <dgm:spPr/>
    </dgm:pt>
    <dgm:pt modelId="{C659E031-7716-4144-9AEE-8959F7A1983A}" type="pres">
      <dgm:prSet presAssocID="{557ADCBF-008E-4166-886F-02EFBE38E004}" presName="bgRect" presStyleLbl="bgShp" presStyleIdx="1" presStyleCnt="4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</dgm:pt>
    <dgm:pt modelId="{9A27AE36-2E36-46E8-B922-FF16DC29DABB}" type="pres">
      <dgm:prSet presAssocID="{557ADCBF-008E-4166-886F-02EFBE38E004}" presName="iconRect" presStyleLbl="node1" presStyleIdx="1" presStyleCnt="4" custLinFactNeighborX="-1037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363D9D45-C89A-4439-987D-F7AF99B43F3F}" type="pres">
      <dgm:prSet presAssocID="{557ADCBF-008E-4166-886F-02EFBE38E004}" presName="spaceRect" presStyleCnt="0"/>
      <dgm:spPr/>
    </dgm:pt>
    <dgm:pt modelId="{8369C48B-2C3F-474B-BC3F-FA3E03773B8C}" type="pres">
      <dgm:prSet presAssocID="{557ADCBF-008E-4166-886F-02EFBE38E004}" presName="parTx" presStyleLbl="revTx" presStyleIdx="1" presStyleCnt="4" custScaleX="103220" custLinFactNeighborX="-1436">
        <dgm:presLayoutVars>
          <dgm:chMax val="0"/>
          <dgm:chPref val="0"/>
        </dgm:presLayoutVars>
      </dgm:prSet>
      <dgm:spPr/>
    </dgm:pt>
    <dgm:pt modelId="{C812885F-5FB4-410C-B157-DA162FC3DD53}" type="pres">
      <dgm:prSet presAssocID="{73995758-C30C-48B6-8D9D-6CACE5175152}" presName="sibTrans" presStyleCnt="0"/>
      <dgm:spPr/>
    </dgm:pt>
    <dgm:pt modelId="{0B13B909-2434-4C3D-8AE4-A589E1DEA325}" type="pres">
      <dgm:prSet presAssocID="{C870F765-2EDD-4012-A167-8F536F567836}" presName="compNode" presStyleCnt="0"/>
      <dgm:spPr/>
    </dgm:pt>
    <dgm:pt modelId="{D7650B77-35DC-45B1-BED5-E3CD2CB96E25}" type="pres">
      <dgm:prSet presAssocID="{C870F765-2EDD-4012-A167-8F536F567836}" presName="bgRect" presStyleLbl="bgShp" presStyleIdx="2" presStyleCnt="4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</dgm:pt>
    <dgm:pt modelId="{0AAE42A7-7D64-4D53-9E53-4AF691C5D6E4}" type="pres">
      <dgm:prSet presAssocID="{C870F765-2EDD-4012-A167-8F536F567836}" presName="iconRect" presStyleLbl="node1" presStyleIdx="2" presStyleCnt="4" custLinFactNeighborX="-1037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40463960-F5F4-4429-8790-3A508CBFE03A}" type="pres">
      <dgm:prSet presAssocID="{C870F765-2EDD-4012-A167-8F536F567836}" presName="spaceRect" presStyleCnt="0"/>
      <dgm:spPr/>
    </dgm:pt>
    <dgm:pt modelId="{589DED40-2E53-46B6-AB6C-26F34F89AB93}" type="pres">
      <dgm:prSet presAssocID="{C870F765-2EDD-4012-A167-8F536F567836}" presName="parTx" presStyleLbl="revTx" presStyleIdx="2" presStyleCnt="4" custScaleX="103220" custLinFactNeighborX="-1049">
        <dgm:presLayoutVars>
          <dgm:chMax val="0"/>
          <dgm:chPref val="0"/>
        </dgm:presLayoutVars>
      </dgm:prSet>
      <dgm:spPr/>
    </dgm:pt>
    <dgm:pt modelId="{D182E855-CFDA-4229-9C09-8B09659F9907}" type="pres">
      <dgm:prSet presAssocID="{61B4095E-056D-4420-8123-2A54D6475B04}" presName="sibTrans" presStyleCnt="0"/>
      <dgm:spPr/>
    </dgm:pt>
    <dgm:pt modelId="{CA013C9E-B4A6-4295-B3E8-F2C470E36347}" type="pres">
      <dgm:prSet presAssocID="{BEC556BC-A342-423E-83D0-5AB4F4228B0B}" presName="compNode" presStyleCnt="0"/>
      <dgm:spPr/>
    </dgm:pt>
    <dgm:pt modelId="{2E040E08-7BDC-49CA-849B-617384B1037F}" type="pres">
      <dgm:prSet presAssocID="{BEC556BC-A342-423E-83D0-5AB4F4228B0B}" presName="bgRect" presStyleLbl="bgShp" presStyleIdx="3" presStyleCnt="4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</dgm:pt>
    <dgm:pt modelId="{3128D874-4162-4569-9511-DB8E0C1D56D5}" type="pres">
      <dgm:prSet presAssocID="{BEC556BC-A342-423E-83D0-5AB4F4228B0B}" presName="iconRect" presStyleLbl="node1" presStyleIdx="3" presStyleCnt="4" custLinFactNeighborX="-1037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EEA139A7-966B-4326-9220-74FCB105A809}" type="pres">
      <dgm:prSet presAssocID="{BEC556BC-A342-423E-83D0-5AB4F4228B0B}" presName="spaceRect" presStyleCnt="0"/>
      <dgm:spPr/>
    </dgm:pt>
    <dgm:pt modelId="{1A1B7EF6-8407-4312-8A9C-64D5A572DA49}" type="pres">
      <dgm:prSet presAssocID="{BEC556BC-A342-423E-83D0-5AB4F4228B0B}" presName="parTx" presStyleLbl="revTx" presStyleIdx="3" presStyleCnt="4" custScaleX="103803" custLinFactNeighborX="-757">
        <dgm:presLayoutVars>
          <dgm:chMax val="0"/>
          <dgm:chPref val="0"/>
        </dgm:presLayoutVars>
      </dgm:prSet>
      <dgm:spPr/>
    </dgm:pt>
  </dgm:ptLst>
  <dgm:cxnLst>
    <dgm:cxn modelId="{16F81700-4564-494D-93B7-FD7198F2A736}" srcId="{67B7EE43-6AD5-4C1F-B79B-52212C309248}" destId="{C870F765-2EDD-4012-A167-8F536F567836}" srcOrd="2" destOrd="0" parTransId="{20C45523-4B7A-4327-B925-581EA09C5167}" sibTransId="{61B4095E-056D-4420-8123-2A54D6475B04}"/>
    <dgm:cxn modelId="{95195D42-36D7-478F-B487-5ACBBDBE9CC3}" type="presOf" srcId="{67B7EE43-6AD5-4C1F-B79B-52212C309248}" destId="{AAABAE01-307C-4BA8-BDD7-A10A77C12759}" srcOrd="0" destOrd="0" presId="urn:microsoft.com/office/officeart/2018/2/layout/IconVerticalSolidList"/>
    <dgm:cxn modelId="{F89A8742-916B-4888-B620-20BC8925DB0E}" type="presOf" srcId="{BEC556BC-A342-423E-83D0-5AB4F4228B0B}" destId="{1A1B7EF6-8407-4312-8A9C-64D5A572DA49}" srcOrd="0" destOrd="0" presId="urn:microsoft.com/office/officeart/2018/2/layout/IconVerticalSolidList"/>
    <dgm:cxn modelId="{4D6DD465-F26F-4947-B754-98184FB7DB8B}" srcId="{67B7EE43-6AD5-4C1F-B79B-52212C309248}" destId="{BEC556BC-A342-423E-83D0-5AB4F4228B0B}" srcOrd="3" destOrd="0" parTransId="{9E61C96F-DB43-49BE-85D8-711BFAF4C9F7}" sibTransId="{1413EB03-E6EE-4AC1-AEBA-8BC61139B839}"/>
    <dgm:cxn modelId="{1474ED72-95C2-4341-A4D6-C432DA2B6B18}" type="presOf" srcId="{557ADCBF-008E-4166-886F-02EFBE38E004}" destId="{8369C48B-2C3F-474B-BC3F-FA3E03773B8C}" srcOrd="0" destOrd="0" presId="urn:microsoft.com/office/officeart/2018/2/layout/IconVerticalSolidList"/>
    <dgm:cxn modelId="{F94412DD-EA79-4F2C-B74E-A3CC70FC64AD}" srcId="{67B7EE43-6AD5-4C1F-B79B-52212C309248}" destId="{557ADCBF-008E-4166-886F-02EFBE38E004}" srcOrd="1" destOrd="0" parTransId="{D197FB04-7E1C-4FE0-B00C-13233E29185C}" sibTransId="{73995758-C30C-48B6-8D9D-6CACE5175152}"/>
    <dgm:cxn modelId="{A13F5ADF-737B-403D-82FD-3E2CD7D4EB4B}" type="presOf" srcId="{C870F765-2EDD-4012-A167-8F536F567836}" destId="{589DED40-2E53-46B6-AB6C-26F34F89AB93}" srcOrd="0" destOrd="0" presId="urn:microsoft.com/office/officeart/2018/2/layout/IconVerticalSolidList"/>
    <dgm:cxn modelId="{660567E8-54E7-4A5D-B918-0D3188294601}" type="presOf" srcId="{2EBB7AF8-8CB5-4B61-ACFD-AF17E1AD00B9}" destId="{2BD1CFD4-D3A3-4987-8F07-0E77CC24619E}" srcOrd="0" destOrd="0" presId="urn:microsoft.com/office/officeart/2018/2/layout/IconVerticalSolidList"/>
    <dgm:cxn modelId="{A9FC34EB-F6F1-4E56-B4B8-D563ED9D5BAC}" srcId="{67B7EE43-6AD5-4C1F-B79B-52212C309248}" destId="{2EBB7AF8-8CB5-4B61-ACFD-AF17E1AD00B9}" srcOrd="0" destOrd="0" parTransId="{635C27D2-3222-49F5-B98F-D5D3FB9D4F51}" sibTransId="{FB326BB6-BB78-4BE3-B0B4-DF40E30547C1}"/>
    <dgm:cxn modelId="{9370B453-A029-450D-8129-4C2D67C0ED86}" type="presParOf" srcId="{AAABAE01-307C-4BA8-BDD7-A10A77C12759}" destId="{00C8E4B7-B6AA-49DD-BB83-30AF95E7E37A}" srcOrd="0" destOrd="0" presId="urn:microsoft.com/office/officeart/2018/2/layout/IconVerticalSolidList"/>
    <dgm:cxn modelId="{7BAB4978-BEA0-4586-AB14-9C5135894F97}" type="presParOf" srcId="{00C8E4B7-B6AA-49DD-BB83-30AF95E7E37A}" destId="{05E2B436-351C-40A1-930D-65D4F9A06FF3}" srcOrd="0" destOrd="0" presId="urn:microsoft.com/office/officeart/2018/2/layout/IconVerticalSolidList"/>
    <dgm:cxn modelId="{3476052D-D857-497F-9F5E-C941DCE821D1}" type="presParOf" srcId="{00C8E4B7-B6AA-49DD-BB83-30AF95E7E37A}" destId="{36F17AAB-CB4A-42BF-A515-15374F9DD37D}" srcOrd="1" destOrd="0" presId="urn:microsoft.com/office/officeart/2018/2/layout/IconVerticalSolidList"/>
    <dgm:cxn modelId="{55A2EA3A-E1AE-44E9-A36C-71F891542D97}" type="presParOf" srcId="{00C8E4B7-B6AA-49DD-BB83-30AF95E7E37A}" destId="{64BA641D-C0CF-4D00-9FA0-DD62683F518C}" srcOrd="2" destOrd="0" presId="urn:microsoft.com/office/officeart/2018/2/layout/IconVerticalSolidList"/>
    <dgm:cxn modelId="{7231ABDF-11B6-4E6B-8437-801E7979B486}" type="presParOf" srcId="{00C8E4B7-B6AA-49DD-BB83-30AF95E7E37A}" destId="{2BD1CFD4-D3A3-4987-8F07-0E77CC24619E}" srcOrd="3" destOrd="0" presId="urn:microsoft.com/office/officeart/2018/2/layout/IconVerticalSolidList"/>
    <dgm:cxn modelId="{6825743E-5DCC-474E-9DB9-65D07C0DC6BE}" type="presParOf" srcId="{AAABAE01-307C-4BA8-BDD7-A10A77C12759}" destId="{B387E4C3-0E44-49FE-B4EC-5DC68EABC1CA}" srcOrd="1" destOrd="0" presId="urn:microsoft.com/office/officeart/2018/2/layout/IconVerticalSolidList"/>
    <dgm:cxn modelId="{5D240992-B338-490F-AA49-0F9031F7FCA1}" type="presParOf" srcId="{AAABAE01-307C-4BA8-BDD7-A10A77C12759}" destId="{296559E5-C3F7-4805-A7F4-C0C6CAEBD84B}" srcOrd="2" destOrd="0" presId="urn:microsoft.com/office/officeart/2018/2/layout/IconVerticalSolidList"/>
    <dgm:cxn modelId="{5A69834C-3751-4C9F-B71F-C1DA1CBA05AD}" type="presParOf" srcId="{296559E5-C3F7-4805-A7F4-C0C6CAEBD84B}" destId="{C659E031-7716-4144-9AEE-8959F7A1983A}" srcOrd="0" destOrd="0" presId="urn:microsoft.com/office/officeart/2018/2/layout/IconVerticalSolidList"/>
    <dgm:cxn modelId="{BC188752-E65B-46E2-AB08-CD0CE620E074}" type="presParOf" srcId="{296559E5-C3F7-4805-A7F4-C0C6CAEBD84B}" destId="{9A27AE36-2E36-46E8-B922-FF16DC29DABB}" srcOrd="1" destOrd="0" presId="urn:microsoft.com/office/officeart/2018/2/layout/IconVerticalSolidList"/>
    <dgm:cxn modelId="{02D50C15-6B3B-43B4-BFC9-B0B0F6ED7F72}" type="presParOf" srcId="{296559E5-C3F7-4805-A7F4-C0C6CAEBD84B}" destId="{363D9D45-C89A-4439-987D-F7AF99B43F3F}" srcOrd="2" destOrd="0" presId="urn:microsoft.com/office/officeart/2018/2/layout/IconVerticalSolidList"/>
    <dgm:cxn modelId="{5A85BAAC-E210-49C4-9FEF-E16BD421553B}" type="presParOf" srcId="{296559E5-C3F7-4805-A7F4-C0C6CAEBD84B}" destId="{8369C48B-2C3F-474B-BC3F-FA3E03773B8C}" srcOrd="3" destOrd="0" presId="urn:microsoft.com/office/officeart/2018/2/layout/IconVerticalSolidList"/>
    <dgm:cxn modelId="{FB1CD520-B60D-47BD-9899-93A39FEE0CA0}" type="presParOf" srcId="{AAABAE01-307C-4BA8-BDD7-A10A77C12759}" destId="{C812885F-5FB4-410C-B157-DA162FC3DD53}" srcOrd="3" destOrd="0" presId="urn:microsoft.com/office/officeart/2018/2/layout/IconVerticalSolidList"/>
    <dgm:cxn modelId="{0A8651EF-6E91-4965-86D6-79B3C2A6BFBF}" type="presParOf" srcId="{AAABAE01-307C-4BA8-BDD7-A10A77C12759}" destId="{0B13B909-2434-4C3D-8AE4-A589E1DEA325}" srcOrd="4" destOrd="0" presId="urn:microsoft.com/office/officeart/2018/2/layout/IconVerticalSolidList"/>
    <dgm:cxn modelId="{0FE50F52-63E6-44D3-81E2-A95588C1FCE8}" type="presParOf" srcId="{0B13B909-2434-4C3D-8AE4-A589E1DEA325}" destId="{D7650B77-35DC-45B1-BED5-E3CD2CB96E25}" srcOrd="0" destOrd="0" presId="urn:microsoft.com/office/officeart/2018/2/layout/IconVerticalSolidList"/>
    <dgm:cxn modelId="{4B0813FC-095B-48B5-B96D-31353BD2A9F8}" type="presParOf" srcId="{0B13B909-2434-4C3D-8AE4-A589E1DEA325}" destId="{0AAE42A7-7D64-4D53-9E53-4AF691C5D6E4}" srcOrd="1" destOrd="0" presId="urn:microsoft.com/office/officeart/2018/2/layout/IconVerticalSolidList"/>
    <dgm:cxn modelId="{E57D073B-49D1-40FE-A1F0-BCFA342FC3BB}" type="presParOf" srcId="{0B13B909-2434-4C3D-8AE4-A589E1DEA325}" destId="{40463960-F5F4-4429-8790-3A508CBFE03A}" srcOrd="2" destOrd="0" presId="urn:microsoft.com/office/officeart/2018/2/layout/IconVerticalSolidList"/>
    <dgm:cxn modelId="{601182ED-5CC3-4E1A-87E1-DF8D5660F3A5}" type="presParOf" srcId="{0B13B909-2434-4C3D-8AE4-A589E1DEA325}" destId="{589DED40-2E53-46B6-AB6C-26F34F89AB93}" srcOrd="3" destOrd="0" presId="urn:microsoft.com/office/officeart/2018/2/layout/IconVerticalSolidList"/>
    <dgm:cxn modelId="{ACADD792-B283-4F42-9687-64A18A3CF27A}" type="presParOf" srcId="{AAABAE01-307C-4BA8-BDD7-A10A77C12759}" destId="{D182E855-CFDA-4229-9C09-8B09659F9907}" srcOrd="5" destOrd="0" presId="urn:microsoft.com/office/officeart/2018/2/layout/IconVerticalSolidList"/>
    <dgm:cxn modelId="{8DDF3D9D-E307-4F71-BF43-C4F98891289E}" type="presParOf" srcId="{AAABAE01-307C-4BA8-BDD7-A10A77C12759}" destId="{CA013C9E-B4A6-4295-B3E8-F2C470E36347}" srcOrd="6" destOrd="0" presId="urn:microsoft.com/office/officeart/2018/2/layout/IconVerticalSolidList"/>
    <dgm:cxn modelId="{9A6A8567-1F6C-4FE1-B6E2-6D2F65AB2A22}" type="presParOf" srcId="{CA013C9E-B4A6-4295-B3E8-F2C470E36347}" destId="{2E040E08-7BDC-49CA-849B-617384B1037F}" srcOrd="0" destOrd="0" presId="urn:microsoft.com/office/officeart/2018/2/layout/IconVerticalSolidList"/>
    <dgm:cxn modelId="{BA7F62A2-B4FA-4BBD-96AB-86E1ADC2CD10}" type="presParOf" srcId="{CA013C9E-B4A6-4295-B3E8-F2C470E36347}" destId="{3128D874-4162-4569-9511-DB8E0C1D56D5}" srcOrd="1" destOrd="0" presId="urn:microsoft.com/office/officeart/2018/2/layout/IconVerticalSolidList"/>
    <dgm:cxn modelId="{6BD62D2C-CD21-4935-AA94-94647F12AEBA}" type="presParOf" srcId="{CA013C9E-B4A6-4295-B3E8-F2C470E36347}" destId="{EEA139A7-966B-4326-9220-74FCB105A809}" srcOrd="2" destOrd="0" presId="urn:microsoft.com/office/officeart/2018/2/layout/IconVerticalSolidList"/>
    <dgm:cxn modelId="{C023429A-F173-4C90-9526-CA8DAEEF39B9}" type="presParOf" srcId="{CA013C9E-B4A6-4295-B3E8-F2C470E36347}" destId="{1A1B7EF6-8407-4312-8A9C-64D5A572DA4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3F3D58-7042-4543-98A2-2796DB2F8FF0}" type="doc">
      <dgm:prSet loTypeId="urn:microsoft.com/office/officeart/2005/8/layout/pyramid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5B145A9-EEFC-40B8-BA06-3A90C9D0CFDD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xfrm>
          <a:off x="3657599" y="225609"/>
          <a:ext cx="3522133" cy="641350"/>
        </a:xfrm>
        <a:prstGeom prst="roundRect">
          <a:avLst/>
        </a:prstGeom>
        <a:solidFill>
          <a:sysClr val="window" lastClr="FFFFFF"/>
        </a:solidFill>
        <a:ln w="38100" cap="flat" cmpd="sng" algn="ctr">
          <a:solidFill>
            <a:srgbClr val="70AD47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Institutional/College/Program Mission</a:t>
          </a:r>
        </a:p>
      </dgm:t>
    </dgm:pt>
    <dgm:pt modelId="{45611EBD-BC9C-4F72-A75C-E287BFA842F6}" type="parTrans" cxnId="{F9046759-9CB9-4832-AC4E-C10C7EB39F99}">
      <dgm:prSet/>
      <dgm:spPr/>
      <dgm:t>
        <a:bodyPr/>
        <a:lstStyle/>
        <a:p>
          <a:endParaRPr lang="en-US"/>
        </a:p>
      </dgm:t>
    </dgm:pt>
    <dgm:pt modelId="{348DBDB5-96F3-4D9E-961F-9CDC7C667C3C}" type="sibTrans" cxnId="{F9046759-9CB9-4832-AC4E-C10C7EB39F99}">
      <dgm:prSet/>
      <dgm:spPr/>
      <dgm:t>
        <a:bodyPr/>
        <a:lstStyle/>
        <a:p>
          <a:endParaRPr lang="en-US"/>
        </a:p>
      </dgm:t>
    </dgm:pt>
    <dgm:pt modelId="{57442A7C-1AE9-4659-B124-0B0D037D52FA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xfrm>
          <a:off x="3657599" y="1967241"/>
          <a:ext cx="3522133" cy="641350"/>
        </a:xfrm>
        <a:prstGeom prst="roundRect">
          <a:avLst/>
        </a:prstGeom>
        <a:solidFill>
          <a:sysClr val="window" lastClr="FFFFFF"/>
        </a:solidFill>
        <a:ln w="38100" cap="flat" cmpd="sng" algn="ctr">
          <a:solidFill>
            <a:srgbClr val="4472C4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ABET </a:t>
          </a:r>
          <a:r>
            <a:rPr lang="en-US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</a:t>
          </a: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tudent </a:t>
          </a:r>
          <a:r>
            <a:rPr lang="en-US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</a:t>
          </a: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utcomes (</a:t>
          </a:r>
          <a:r>
            <a:rPr lang="en-US" sz="16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SO</a:t>
          </a:r>
          <a:r>
            <a:rPr lang="en-US" sz="16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</a:t>
          </a: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) </a:t>
          </a:r>
        </a:p>
      </dgm:t>
    </dgm:pt>
    <dgm:pt modelId="{EEFC25CE-78E3-4F2E-939D-A5C264443349}" type="parTrans" cxnId="{1A9FB2BE-9389-44CF-8E91-EC4026E62DB8}">
      <dgm:prSet/>
      <dgm:spPr/>
      <dgm:t>
        <a:bodyPr/>
        <a:lstStyle/>
        <a:p>
          <a:endParaRPr lang="en-US"/>
        </a:p>
      </dgm:t>
    </dgm:pt>
    <dgm:pt modelId="{7313547A-D8AA-4095-AE44-AF1C3C5FD156}" type="sibTrans" cxnId="{1A9FB2BE-9389-44CF-8E91-EC4026E62DB8}">
      <dgm:prSet/>
      <dgm:spPr/>
      <dgm:t>
        <a:bodyPr/>
        <a:lstStyle/>
        <a:p>
          <a:endParaRPr lang="en-US"/>
        </a:p>
      </dgm:t>
    </dgm:pt>
    <dgm:pt modelId="{9FB97D33-ED04-49FB-888F-F8E4457C0038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xfrm>
          <a:off x="3657599" y="2680600"/>
          <a:ext cx="3522133" cy="641350"/>
        </a:xfrm>
        <a:prstGeom prst="roundRect">
          <a:avLst/>
        </a:prstGeom>
        <a:solidFill>
          <a:sysClr val="window" lastClr="FFFFFF"/>
        </a:solidFill>
        <a:ln w="38100" cap="flat" cmpd="sng" algn="ctr">
          <a:solidFill>
            <a:srgbClr val="4472C4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</a:t>
          </a: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erformance </a:t>
          </a:r>
          <a:r>
            <a:rPr lang="en-US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</a:t>
          </a: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ndicators (</a:t>
          </a:r>
          <a:r>
            <a:rPr lang="en-US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PI</a:t>
          </a: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s) </a:t>
          </a:r>
        </a:p>
      </dgm:t>
    </dgm:pt>
    <dgm:pt modelId="{DCB917C0-3A8D-4762-9692-CC7B47851081}" type="parTrans" cxnId="{EA2295B9-B8AE-49E2-9348-CE8A3F9263C1}">
      <dgm:prSet/>
      <dgm:spPr/>
      <dgm:t>
        <a:bodyPr/>
        <a:lstStyle/>
        <a:p>
          <a:endParaRPr lang="en-US"/>
        </a:p>
      </dgm:t>
    </dgm:pt>
    <dgm:pt modelId="{FFCB4FAC-145D-41BB-B089-1324B52005B4}" type="sibTrans" cxnId="{EA2295B9-B8AE-49E2-9348-CE8A3F9263C1}">
      <dgm:prSet/>
      <dgm:spPr/>
      <dgm:t>
        <a:bodyPr/>
        <a:lstStyle/>
        <a:p>
          <a:endParaRPr lang="en-US"/>
        </a:p>
      </dgm:t>
    </dgm:pt>
    <dgm:pt modelId="{1965D2A1-C64D-4FA0-92E0-EF4423DEB27D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xfrm>
          <a:off x="3657599" y="3645986"/>
          <a:ext cx="3522133" cy="641350"/>
        </a:xfrm>
        <a:prstGeom prst="roundRect">
          <a:avLst/>
        </a:prstGeom>
        <a:solidFill>
          <a:sysClr val="window" lastClr="FFFFFF"/>
        </a:solidFill>
        <a:ln w="38100" cap="flat" cmpd="sng" algn="ctr">
          <a:solidFill>
            <a:srgbClr val="A5A5A5">
              <a:lumMod val="7500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</a:t>
          </a: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ourse </a:t>
          </a:r>
          <a:r>
            <a:rPr lang="en-US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</a:t>
          </a: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earning </a:t>
          </a:r>
          <a:r>
            <a:rPr lang="en-US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</a:t>
          </a: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bjectives (</a:t>
          </a:r>
          <a:r>
            <a:rPr lang="en-US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CLO</a:t>
          </a: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s) </a:t>
          </a:r>
        </a:p>
      </dgm:t>
    </dgm:pt>
    <dgm:pt modelId="{256DB1D2-E8AB-4086-9739-7225CF64BF29}" type="parTrans" cxnId="{BA94D94C-7A91-488F-891B-BB69F73A0802}">
      <dgm:prSet/>
      <dgm:spPr/>
      <dgm:t>
        <a:bodyPr/>
        <a:lstStyle/>
        <a:p>
          <a:endParaRPr lang="en-US"/>
        </a:p>
      </dgm:t>
    </dgm:pt>
    <dgm:pt modelId="{37D567E1-D49F-4724-B4EB-B459D2E50940}" type="sibTrans" cxnId="{BA94D94C-7A91-488F-891B-BB69F73A0802}">
      <dgm:prSet/>
      <dgm:spPr/>
      <dgm:t>
        <a:bodyPr/>
        <a:lstStyle/>
        <a:p>
          <a:endParaRPr lang="en-US"/>
        </a:p>
      </dgm:t>
    </dgm:pt>
    <dgm:pt modelId="{77C4D5A6-F80A-4DFE-945A-A0E51DA01DC0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xfrm>
          <a:off x="3657599" y="4372790"/>
          <a:ext cx="3522133" cy="641350"/>
        </a:xfrm>
        <a:prstGeom prst="roundRect">
          <a:avLst/>
        </a:prstGeom>
        <a:solidFill>
          <a:sysClr val="window" lastClr="FFFFFF"/>
        </a:solidFill>
        <a:ln w="38100" cap="flat" cmpd="sng" algn="ctr">
          <a:solidFill>
            <a:srgbClr val="A5A5A5">
              <a:lumMod val="7500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</a:t>
          </a: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odule </a:t>
          </a:r>
          <a:r>
            <a:rPr lang="en-US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</a:t>
          </a: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earning </a:t>
          </a:r>
          <a:r>
            <a:rPr lang="en-US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</a:t>
          </a: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utcomes (</a:t>
          </a:r>
          <a:r>
            <a:rPr lang="en-US" sz="16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MLO</a:t>
          </a:r>
          <a:r>
            <a:rPr lang="en-US" sz="16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</a:t>
          </a: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)</a:t>
          </a:r>
        </a:p>
      </dgm:t>
    </dgm:pt>
    <dgm:pt modelId="{F1882021-4DF4-499B-9038-16BE05778FB5}" type="parTrans" cxnId="{7A8F6AE6-A72C-4352-A7A8-A0A1C471A4EB}">
      <dgm:prSet/>
      <dgm:spPr/>
      <dgm:t>
        <a:bodyPr/>
        <a:lstStyle/>
        <a:p>
          <a:endParaRPr lang="en-US"/>
        </a:p>
      </dgm:t>
    </dgm:pt>
    <dgm:pt modelId="{98CCB781-2A14-470C-B3E4-6B8A3C0EE772}" type="sibTrans" cxnId="{7A8F6AE6-A72C-4352-A7A8-A0A1C471A4EB}">
      <dgm:prSet/>
      <dgm:spPr/>
      <dgm:t>
        <a:bodyPr/>
        <a:lstStyle/>
        <a:p>
          <a:endParaRPr lang="en-US"/>
        </a:p>
      </dgm:t>
    </dgm:pt>
    <dgm:pt modelId="{B2455070-7AEE-41BB-99D1-25FD098992F3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xfrm>
          <a:off x="3657599" y="945691"/>
          <a:ext cx="3522133" cy="641350"/>
        </a:xfrm>
        <a:prstGeom prst="roundRect">
          <a:avLst/>
        </a:prstGeom>
        <a:solidFill>
          <a:sysClr val="window" lastClr="FFFFFF"/>
        </a:solidFill>
        <a:ln w="38100" cap="flat" cmpd="sng" algn="ctr">
          <a:solidFill>
            <a:srgbClr val="70AD47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</a:t>
          </a: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rogram </a:t>
          </a:r>
          <a:r>
            <a:rPr lang="en-US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</a:t>
          </a: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ducational </a:t>
          </a:r>
          <a:r>
            <a:rPr lang="en-US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</a:t>
          </a: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bjectives (</a:t>
          </a:r>
          <a:r>
            <a:rPr lang="en-US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PEO</a:t>
          </a: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s)</a:t>
          </a:r>
        </a:p>
      </dgm:t>
    </dgm:pt>
    <dgm:pt modelId="{C5E04065-B38E-472B-89AB-3F52F5EDE538}" type="parTrans" cxnId="{D812FBF0-28E2-40C1-9594-244C9E95C180}">
      <dgm:prSet/>
      <dgm:spPr/>
      <dgm:t>
        <a:bodyPr/>
        <a:lstStyle/>
        <a:p>
          <a:endParaRPr lang="en-US"/>
        </a:p>
      </dgm:t>
    </dgm:pt>
    <dgm:pt modelId="{BABD8CA6-F927-4C2A-A301-3F623BBE23F9}" type="sibTrans" cxnId="{D812FBF0-28E2-40C1-9594-244C9E95C180}">
      <dgm:prSet/>
      <dgm:spPr/>
      <dgm:t>
        <a:bodyPr/>
        <a:lstStyle/>
        <a:p>
          <a:endParaRPr lang="en-US"/>
        </a:p>
      </dgm:t>
    </dgm:pt>
    <dgm:pt modelId="{26FDE10E-D5A8-4E8C-B421-F140056AB38E}" type="pres">
      <dgm:prSet presAssocID="{E53F3D58-7042-4543-98A2-2796DB2F8FF0}" presName="compositeShape" presStyleCnt="0">
        <dgm:presLayoutVars>
          <dgm:dir/>
          <dgm:resizeHandles/>
        </dgm:presLayoutVars>
      </dgm:prSet>
      <dgm:spPr/>
    </dgm:pt>
    <dgm:pt modelId="{D16D6C52-8DFC-4C48-A003-70794582BE36}" type="pres">
      <dgm:prSet presAssocID="{E53F3D58-7042-4543-98A2-2796DB2F8FF0}" presName="pyramid" presStyleLbl="node1" presStyleIdx="0" presStyleCnt="1" custFlipVert="1" custLinFactNeighborX="-1718"/>
      <dgm:spPr>
        <a:xfrm flipV="1">
          <a:off x="855173" y="0"/>
          <a:ext cx="5418667" cy="5418667"/>
        </a:xfrm>
        <a:prstGeom prst="triangle">
          <a:avLst/>
        </a:prstGeom>
        <a:gradFill flip="none" rotWithShape="0">
          <a:gsLst>
            <a:gs pos="0">
              <a:srgbClr val="FFC425">
                <a:shade val="30000"/>
                <a:satMod val="115000"/>
              </a:srgbClr>
            </a:gs>
            <a:gs pos="50000">
              <a:srgbClr val="FFC425">
                <a:shade val="67500"/>
                <a:satMod val="115000"/>
              </a:srgbClr>
            </a:gs>
            <a:gs pos="100000">
              <a:srgbClr val="FFC425">
                <a:shade val="100000"/>
                <a:satMod val="115000"/>
              </a:srgbClr>
            </a:gs>
          </a:gsLst>
          <a:lin ang="16200000" scaled="1"/>
          <a:tileRect/>
        </a:gra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ED36686F-6267-4F54-A158-8B128DF866BE}" type="pres">
      <dgm:prSet presAssocID="{E53F3D58-7042-4543-98A2-2796DB2F8FF0}" presName="theList" presStyleCnt="0"/>
      <dgm:spPr/>
    </dgm:pt>
    <dgm:pt modelId="{96CC3B6D-CCD9-4ADC-8C8A-7FEC2805B44E}" type="pres">
      <dgm:prSet presAssocID="{D5B145A9-EEFC-40B8-BA06-3A90C9D0CFDD}" presName="aNode" presStyleLbl="fgAcc1" presStyleIdx="0" presStyleCnt="6" custLinFactY="-37265" custLinFactNeighborY="-100000">
        <dgm:presLayoutVars>
          <dgm:bulletEnabled val="1"/>
        </dgm:presLayoutVars>
      </dgm:prSet>
      <dgm:spPr/>
    </dgm:pt>
    <dgm:pt modelId="{A83FC5F3-8C72-4DA2-9574-C711736EBEB3}" type="pres">
      <dgm:prSet presAssocID="{D5B145A9-EEFC-40B8-BA06-3A90C9D0CFDD}" presName="aSpace" presStyleCnt="0"/>
      <dgm:spPr/>
    </dgm:pt>
    <dgm:pt modelId="{F8F5E4CF-A93C-4C9F-8431-8141562B0FF9}" type="pres">
      <dgm:prSet presAssocID="{B2455070-7AEE-41BB-99D1-25FD098992F3}" presName="aNode" presStyleLbl="fgAcc1" presStyleIdx="1" presStyleCnt="6" custLinFactY="-37489" custLinFactNeighborY="-100000">
        <dgm:presLayoutVars>
          <dgm:bulletEnabled val="1"/>
        </dgm:presLayoutVars>
      </dgm:prSet>
      <dgm:spPr/>
    </dgm:pt>
    <dgm:pt modelId="{FB13EFF6-5576-4571-BA3D-BDB8F6E251FC}" type="pres">
      <dgm:prSet presAssocID="{B2455070-7AEE-41BB-99D1-25FD098992F3}" presName="aSpace" presStyleCnt="0"/>
      <dgm:spPr/>
    </dgm:pt>
    <dgm:pt modelId="{38C60679-CA1F-4C5C-A81B-CE769B766EDF}" type="pres">
      <dgm:prSet presAssocID="{57442A7C-1AE9-4659-B124-0B0D037D52FA}" presName="aNode" presStyleLbl="fgAcc1" presStyleIdx="2" presStyleCnt="6" custLinFactNeighborY="-25662">
        <dgm:presLayoutVars>
          <dgm:bulletEnabled val="1"/>
        </dgm:presLayoutVars>
      </dgm:prSet>
      <dgm:spPr/>
    </dgm:pt>
    <dgm:pt modelId="{664254A5-DC0A-4803-92C0-50C7A15F3B75}" type="pres">
      <dgm:prSet presAssocID="{57442A7C-1AE9-4659-B124-0B0D037D52FA}" presName="aSpace" presStyleCnt="0"/>
      <dgm:spPr/>
    </dgm:pt>
    <dgm:pt modelId="{2A282658-01BD-4133-AA4D-15770007B2CB}" type="pres">
      <dgm:prSet presAssocID="{9FB97D33-ED04-49FB-888F-F8E4457C0038}" presName="aNode" presStyleLbl="fgAcc1" presStyleIdx="3" presStyleCnt="6" custLinFactNeighborY="-35841">
        <dgm:presLayoutVars>
          <dgm:bulletEnabled val="1"/>
        </dgm:presLayoutVars>
      </dgm:prSet>
      <dgm:spPr/>
    </dgm:pt>
    <dgm:pt modelId="{BCBD932D-2339-4EF3-AC95-B09097600363}" type="pres">
      <dgm:prSet presAssocID="{9FB97D33-ED04-49FB-888F-F8E4457C0038}" presName="aSpace" presStyleCnt="0"/>
      <dgm:spPr/>
    </dgm:pt>
    <dgm:pt modelId="{D152DFDA-3BEA-470A-BF8A-31BE560AF86C}" type="pres">
      <dgm:prSet presAssocID="{1965D2A1-C64D-4FA0-92E0-EF4423DEB27D}" presName="aNode" presStyleLbl="fgAcc1" presStyleIdx="4" presStyleCnt="6" custLinFactY="21044" custLinFactNeighborY="100000">
        <dgm:presLayoutVars>
          <dgm:bulletEnabled val="1"/>
        </dgm:presLayoutVars>
      </dgm:prSet>
      <dgm:spPr/>
    </dgm:pt>
    <dgm:pt modelId="{34ECE24F-D234-4462-B17E-6C474364FCCF}" type="pres">
      <dgm:prSet presAssocID="{1965D2A1-C64D-4FA0-92E0-EF4423DEB27D}" presName="aSpace" presStyleCnt="0"/>
      <dgm:spPr/>
    </dgm:pt>
    <dgm:pt modelId="{751EDE86-2B33-4172-9C9A-8288CEBA98A9}" type="pres">
      <dgm:prSet presAssocID="{77C4D5A6-F80A-4DFE-945A-A0E51DA01DC0}" presName="aNode" presStyleLbl="fgAcc1" presStyleIdx="5" presStyleCnt="6" custLinFactY="21868" custLinFactNeighborY="100000">
        <dgm:presLayoutVars>
          <dgm:bulletEnabled val="1"/>
        </dgm:presLayoutVars>
      </dgm:prSet>
      <dgm:spPr/>
    </dgm:pt>
    <dgm:pt modelId="{1AEDAD55-2A6B-45AA-8849-9BD2A70C6F2F}" type="pres">
      <dgm:prSet presAssocID="{77C4D5A6-F80A-4DFE-945A-A0E51DA01DC0}" presName="aSpace" presStyleCnt="0"/>
      <dgm:spPr/>
    </dgm:pt>
  </dgm:ptLst>
  <dgm:cxnLst>
    <dgm:cxn modelId="{B4532C24-D3C8-440C-84FA-EA33465BE051}" type="presOf" srcId="{9FB97D33-ED04-49FB-888F-F8E4457C0038}" destId="{2A282658-01BD-4133-AA4D-15770007B2CB}" srcOrd="0" destOrd="0" presId="urn:microsoft.com/office/officeart/2005/8/layout/pyramid2"/>
    <dgm:cxn modelId="{FE04F338-283E-4306-A237-9C8CA625DC9D}" type="presOf" srcId="{57442A7C-1AE9-4659-B124-0B0D037D52FA}" destId="{38C60679-CA1F-4C5C-A81B-CE769B766EDF}" srcOrd="0" destOrd="0" presId="urn:microsoft.com/office/officeart/2005/8/layout/pyramid2"/>
    <dgm:cxn modelId="{F04DA13B-346E-4133-9D43-99EB6081AE02}" type="presOf" srcId="{B2455070-7AEE-41BB-99D1-25FD098992F3}" destId="{F8F5E4CF-A93C-4C9F-8431-8141562B0FF9}" srcOrd="0" destOrd="0" presId="urn:microsoft.com/office/officeart/2005/8/layout/pyramid2"/>
    <dgm:cxn modelId="{99CC333E-9479-45AF-8311-A647AB974C90}" type="presOf" srcId="{1965D2A1-C64D-4FA0-92E0-EF4423DEB27D}" destId="{D152DFDA-3BEA-470A-BF8A-31BE560AF86C}" srcOrd="0" destOrd="0" presId="urn:microsoft.com/office/officeart/2005/8/layout/pyramid2"/>
    <dgm:cxn modelId="{BA94D94C-7A91-488F-891B-BB69F73A0802}" srcId="{E53F3D58-7042-4543-98A2-2796DB2F8FF0}" destId="{1965D2A1-C64D-4FA0-92E0-EF4423DEB27D}" srcOrd="4" destOrd="0" parTransId="{256DB1D2-E8AB-4086-9739-7225CF64BF29}" sibTransId="{37D567E1-D49F-4724-B4EB-B459D2E50940}"/>
    <dgm:cxn modelId="{F9046759-9CB9-4832-AC4E-C10C7EB39F99}" srcId="{E53F3D58-7042-4543-98A2-2796DB2F8FF0}" destId="{D5B145A9-EEFC-40B8-BA06-3A90C9D0CFDD}" srcOrd="0" destOrd="0" parTransId="{45611EBD-BC9C-4F72-A75C-E287BFA842F6}" sibTransId="{348DBDB5-96F3-4D9E-961F-9CDC7C667C3C}"/>
    <dgm:cxn modelId="{D3489389-0252-43AD-8AF6-B1466755F7D0}" type="presOf" srcId="{E53F3D58-7042-4543-98A2-2796DB2F8FF0}" destId="{26FDE10E-D5A8-4E8C-B421-F140056AB38E}" srcOrd="0" destOrd="0" presId="urn:microsoft.com/office/officeart/2005/8/layout/pyramid2"/>
    <dgm:cxn modelId="{EA2295B9-B8AE-49E2-9348-CE8A3F9263C1}" srcId="{E53F3D58-7042-4543-98A2-2796DB2F8FF0}" destId="{9FB97D33-ED04-49FB-888F-F8E4457C0038}" srcOrd="3" destOrd="0" parTransId="{DCB917C0-3A8D-4762-9692-CC7B47851081}" sibTransId="{FFCB4FAC-145D-41BB-B089-1324B52005B4}"/>
    <dgm:cxn modelId="{1A9FB2BE-9389-44CF-8E91-EC4026E62DB8}" srcId="{E53F3D58-7042-4543-98A2-2796DB2F8FF0}" destId="{57442A7C-1AE9-4659-B124-0B0D037D52FA}" srcOrd="2" destOrd="0" parTransId="{EEFC25CE-78E3-4F2E-939D-A5C264443349}" sibTransId="{7313547A-D8AA-4095-AE44-AF1C3C5FD156}"/>
    <dgm:cxn modelId="{FA1F65D0-5475-4B6C-8D4E-FFE97710BA62}" type="presOf" srcId="{77C4D5A6-F80A-4DFE-945A-A0E51DA01DC0}" destId="{751EDE86-2B33-4172-9C9A-8288CEBA98A9}" srcOrd="0" destOrd="0" presId="urn:microsoft.com/office/officeart/2005/8/layout/pyramid2"/>
    <dgm:cxn modelId="{CB8E1BD1-077D-433E-9DD1-8FB35E6A4311}" type="presOf" srcId="{D5B145A9-EEFC-40B8-BA06-3A90C9D0CFDD}" destId="{96CC3B6D-CCD9-4ADC-8C8A-7FEC2805B44E}" srcOrd="0" destOrd="0" presId="urn:microsoft.com/office/officeart/2005/8/layout/pyramid2"/>
    <dgm:cxn modelId="{7A8F6AE6-A72C-4352-A7A8-A0A1C471A4EB}" srcId="{E53F3D58-7042-4543-98A2-2796DB2F8FF0}" destId="{77C4D5A6-F80A-4DFE-945A-A0E51DA01DC0}" srcOrd="5" destOrd="0" parTransId="{F1882021-4DF4-499B-9038-16BE05778FB5}" sibTransId="{98CCB781-2A14-470C-B3E4-6B8A3C0EE772}"/>
    <dgm:cxn modelId="{D812FBF0-28E2-40C1-9594-244C9E95C180}" srcId="{E53F3D58-7042-4543-98A2-2796DB2F8FF0}" destId="{B2455070-7AEE-41BB-99D1-25FD098992F3}" srcOrd="1" destOrd="0" parTransId="{C5E04065-B38E-472B-89AB-3F52F5EDE538}" sibTransId="{BABD8CA6-F927-4C2A-A301-3F623BBE23F9}"/>
    <dgm:cxn modelId="{E943CC1A-770D-4311-8888-9DD05EB429F9}" type="presParOf" srcId="{26FDE10E-D5A8-4E8C-B421-F140056AB38E}" destId="{D16D6C52-8DFC-4C48-A003-70794582BE36}" srcOrd="0" destOrd="0" presId="urn:microsoft.com/office/officeart/2005/8/layout/pyramid2"/>
    <dgm:cxn modelId="{61EA9F05-00AF-49B9-B12F-0280963E4FBE}" type="presParOf" srcId="{26FDE10E-D5A8-4E8C-B421-F140056AB38E}" destId="{ED36686F-6267-4F54-A158-8B128DF866BE}" srcOrd="1" destOrd="0" presId="urn:microsoft.com/office/officeart/2005/8/layout/pyramid2"/>
    <dgm:cxn modelId="{C0E2F45D-C2C8-485B-84CE-C4FC08BDE095}" type="presParOf" srcId="{ED36686F-6267-4F54-A158-8B128DF866BE}" destId="{96CC3B6D-CCD9-4ADC-8C8A-7FEC2805B44E}" srcOrd="0" destOrd="0" presId="urn:microsoft.com/office/officeart/2005/8/layout/pyramid2"/>
    <dgm:cxn modelId="{4124E218-28AF-44D2-9E55-D15D1F4520ED}" type="presParOf" srcId="{ED36686F-6267-4F54-A158-8B128DF866BE}" destId="{A83FC5F3-8C72-4DA2-9574-C711736EBEB3}" srcOrd="1" destOrd="0" presId="urn:microsoft.com/office/officeart/2005/8/layout/pyramid2"/>
    <dgm:cxn modelId="{BEA742C0-062E-4331-8DE2-B9DFF3198646}" type="presParOf" srcId="{ED36686F-6267-4F54-A158-8B128DF866BE}" destId="{F8F5E4CF-A93C-4C9F-8431-8141562B0FF9}" srcOrd="2" destOrd="0" presId="urn:microsoft.com/office/officeart/2005/8/layout/pyramid2"/>
    <dgm:cxn modelId="{884A4EAB-44E2-4129-9260-9A42E10DB340}" type="presParOf" srcId="{ED36686F-6267-4F54-A158-8B128DF866BE}" destId="{FB13EFF6-5576-4571-BA3D-BDB8F6E251FC}" srcOrd="3" destOrd="0" presId="urn:microsoft.com/office/officeart/2005/8/layout/pyramid2"/>
    <dgm:cxn modelId="{35C3889A-510A-4348-AA21-0ECB327C760A}" type="presParOf" srcId="{ED36686F-6267-4F54-A158-8B128DF866BE}" destId="{38C60679-CA1F-4C5C-A81B-CE769B766EDF}" srcOrd="4" destOrd="0" presId="urn:microsoft.com/office/officeart/2005/8/layout/pyramid2"/>
    <dgm:cxn modelId="{44537992-BA2F-4001-AA7C-44F0F1BCCD2F}" type="presParOf" srcId="{ED36686F-6267-4F54-A158-8B128DF866BE}" destId="{664254A5-DC0A-4803-92C0-50C7A15F3B75}" srcOrd="5" destOrd="0" presId="urn:microsoft.com/office/officeart/2005/8/layout/pyramid2"/>
    <dgm:cxn modelId="{0AFA99CD-D890-49D9-AB1D-70008D89400D}" type="presParOf" srcId="{ED36686F-6267-4F54-A158-8B128DF866BE}" destId="{2A282658-01BD-4133-AA4D-15770007B2CB}" srcOrd="6" destOrd="0" presId="urn:microsoft.com/office/officeart/2005/8/layout/pyramid2"/>
    <dgm:cxn modelId="{E322C9CF-A27A-4D56-92A6-33690654144B}" type="presParOf" srcId="{ED36686F-6267-4F54-A158-8B128DF866BE}" destId="{BCBD932D-2339-4EF3-AC95-B09097600363}" srcOrd="7" destOrd="0" presId="urn:microsoft.com/office/officeart/2005/8/layout/pyramid2"/>
    <dgm:cxn modelId="{E088AE61-D782-48E2-B0B3-9710B702434D}" type="presParOf" srcId="{ED36686F-6267-4F54-A158-8B128DF866BE}" destId="{D152DFDA-3BEA-470A-BF8A-31BE560AF86C}" srcOrd="8" destOrd="0" presId="urn:microsoft.com/office/officeart/2005/8/layout/pyramid2"/>
    <dgm:cxn modelId="{E9938CFC-8319-47F4-97FC-F74E867DBBD3}" type="presParOf" srcId="{ED36686F-6267-4F54-A158-8B128DF866BE}" destId="{34ECE24F-D234-4462-B17E-6C474364FCCF}" srcOrd="9" destOrd="0" presId="urn:microsoft.com/office/officeart/2005/8/layout/pyramid2"/>
    <dgm:cxn modelId="{C7A6DCA1-053E-46AE-A9C2-125C58BC8EAF}" type="presParOf" srcId="{ED36686F-6267-4F54-A158-8B128DF866BE}" destId="{751EDE86-2B33-4172-9C9A-8288CEBA98A9}" srcOrd="10" destOrd="0" presId="urn:microsoft.com/office/officeart/2005/8/layout/pyramid2"/>
    <dgm:cxn modelId="{77386643-EF96-43D7-A378-D5FC81598825}" type="presParOf" srcId="{ED36686F-6267-4F54-A158-8B128DF866BE}" destId="{1AEDAD55-2A6B-45AA-8849-9BD2A70C6F2F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7F92D5-C752-4F94-B592-A8AF3A5E489F}" type="doc">
      <dgm:prSet loTypeId="urn:microsoft.com/office/officeart/2005/8/layout/cycle3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4EAF948-B7C9-427C-835A-C90923AE73C5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xfrm>
          <a:off x="3119972" y="-78283"/>
          <a:ext cx="3291852" cy="1645926"/>
        </a:xfrm>
        <a:prstGeom prst="roundRect">
          <a:avLst/>
        </a:prstGeom>
        <a:gradFill rotWithShape="1">
          <a:gsLst>
            <a:gs pos="0">
              <a:srgbClr val="ED7D31">
                <a:satMod val="103000"/>
                <a:lumMod val="102000"/>
                <a:tint val="94000"/>
              </a:srgbClr>
            </a:gs>
            <a:gs pos="50000">
              <a:srgbClr val="ED7D31">
                <a:satMod val="110000"/>
                <a:lumMod val="100000"/>
                <a:shade val="100000"/>
              </a:srgbClr>
            </a:gs>
            <a:gs pos="100000">
              <a:srgbClr val="ED7D31"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18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1-Assessment Source</a:t>
          </a:r>
        </a:p>
        <a:p>
          <a:pPr>
            <a:buNone/>
          </a:pPr>
          <a:r>
            <a:rPr lang="en-US" sz="1700" b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Given the mapped </a:t>
          </a:r>
          <a:r>
            <a:rPr lang="en-US" sz="17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student outcomes/performance indicators, </a:t>
          </a:r>
          <a:r>
            <a:rPr lang="en-US" sz="1700" b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design a project</a:t>
          </a:r>
          <a:r>
            <a:rPr lang="en-US" sz="17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, assignment, discussion, or survey</a:t>
          </a:r>
          <a:endParaRPr lang="en-US" sz="17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531B991A-BFA9-47F1-B2FA-B6977B887898}" type="parTrans" cxnId="{DCC6BFAD-E2A6-4A1F-BA8B-EBCA165A84B9}">
      <dgm:prSet/>
      <dgm:spPr/>
      <dgm:t>
        <a:bodyPr/>
        <a:lstStyle/>
        <a:p>
          <a:endParaRPr lang="en-US" sz="1700"/>
        </a:p>
      </dgm:t>
    </dgm:pt>
    <dgm:pt modelId="{9D963C97-7405-422E-B709-180AB161DC52}" type="sibTrans" cxnId="{DCC6BFAD-E2A6-4A1F-BA8B-EBCA165A84B9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xfrm>
          <a:off x="1230206" y="-158251"/>
          <a:ext cx="7071385" cy="6500304"/>
        </a:xfrm>
        <a:prstGeom prst="circularArrow">
          <a:avLst>
            <a:gd name="adj1" fmla="val 5544"/>
            <a:gd name="adj2" fmla="val 330680"/>
            <a:gd name="adj3" fmla="val 13782596"/>
            <a:gd name="adj4" fmla="val 17381906"/>
            <a:gd name="adj5" fmla="val 5757"/>
          </a:avLst>
        </a:prstGeom>
        <a:solidFill>
          <a:srgbClr val="EEB500"/>
        </a:solidFill>
        <a:ln w="19050" cap="flat" cmpd="sng" algn="ctr">
          <a:solidFill>
            <a:srgbClr val="663300"/>
          </a:solidFill>
          <a:prstDash val="solid"/>
          <a:miter lim="800000"/>
        </a:ln>
        <a:effectLst/>
      </dgm:spPr>
      <dgm:t>
        <a:bodyPr/>
        <a:lstStyle/>
        <a:p>
          <a:endParaRPr lang="en-US" sz="1700"/>
        </a:p>
      </dgm:t>
    </dgm:pt>
    <dgm:pt modelId="{61049F46-2AD7-4943-9574-02AAD693432A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xfrm>
          <a:off x="6239945" y="1966935"/>
          <a:ext cx="3291852" cy="1645926"/>
        </a:xfrm>
        <a:prstGeom prst="roundRect">
          <a:avLst/>
        </a:prstGeom>
        <a:gradFill rotWithShape="1">
          <a:gsLst>
            <a:gs pos="0">
              <a:srgbClr val="A5A5A5">
                <a:satMod val="103000"/>
                <a:lumMod val="102000"/>
                <a:tint val="94000"/>
              </a:srgbClr>
            </a:gs>
            <a:gs pos="50000">
              <a:srgbClr val="A5A5A5">
                <a:satMod val="110000"/>
                <a:lumMod val="100000"/>
                <a:shade val="100000"/>
              </a:srgbClr>
            </a:gs>
            <a:gs pos="100000">
              <a:srgbClr val="A5A5A5"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18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2-Assessment Method</a:t>
          </a:r>
        </a:p>
        <a:p>
          <a:pPr>
            <a:buNone/>
          </a:pPr>
          <a:r>
            <a:rPr lang="en-US" sz="17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Design a direct (rubric) or indirect (reflection) or both to accurately and specifically assess.</a:t>
          </a:r>
        </a:p>
      </dgm:t>
    </dgm:pt>
    <dgm:pt modelId="{1DD8FF35-87D8-409A-82F0-C846BB1E59EA}" type="parTrans" cxnId="{4FEE49A3-8C78-4B74-A6A9-0D0871EF054A}">
      <dgm:prSet/>
      <dgm:spPr/>
      <dgm:t>
        <a:bodyPr/>
        <a:lstStyle/>
        <a:p>
          <a:endParaRPr lang="en-US" sz="1700"/>
        </a:p>
      </dgm:t>
    </dgm:pt>
    <dgm:pt modelId="{A75376D2-8097-4CCA-92FF-EEDEA2AA42BA}" type="sibTrans" cxnId="{4FEE49A3-8C78-4B74-A6A9-0D0871EF054A}">
      <dgm:prSet custT="1"/>
      <dgm:spPr/>
      <dgm:t>
        <a:bodyPr/>
        <a:lstStyle/>
        <a:p>
          <a:endParaRPr lang="en-US" sz="1700"/>
        </a:p>
      </dgm:t>
    </dgm:pt>
    <dgm:pt modelId="{E19954BB-B9AB-4677-A7B8-961322125311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xfrm>
          <a:off x="5480656" y="4653678"/>
          <a:ext cx="3291852" cy="1645926"/>
        </a:xfrm>
        <a:prstGeom prst="roundRect">
          <a:avLst/>
        </a:prstGeom>
        <a:solidFill>
          <a:srgbClr val="FFC000">
            <a:lumMod val="75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18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3- Teaching &amp; Learning Activates  </a:t>
          </a:r>
        </a:p>
        <a:p>
          <a:pPr>
            <a:buNone/>
          </a:pPr>
          <a:r>
            <a:rPr lang="en-US" sz="17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Instruct and engage students in the planned learning activities, publish the assignment, and collect evidence of student learning.</a:t>
          </a:r>
        </a:p>
      </dgm:t>
    </dgm:pt>
    <dgm:pt modelId="{E7EFA9A1-EBF4-4A0B-B660-81350AE89DCC}" type="parTrans" cxnId="{FE6B7534-B605-4091-8D87-484CBC196F84}">
      <dgm:prSet/>
      <dgm:spPr/>
      <dgm:t>
        <a:bodyPr/>
        <a:lstStyle/>
        <a:p>
          <a:endParaRPr lang="en-US" sz="1700"/>
        </a:p>
      </dgm:t>
    </dgm:pt>
    <dgm:pt modelId="{834C632E-F968-46E2-9C8E-F03085E186B7}" type="sibTrans" cxnId="{FE6B7534-B605-4091-8D87-484CBC196F84}">
      <dgm:prSet custT="1"/>
      <dgm:spPr/>
      <dgm:t>
        <a:bodyPr/>
        <a:lstStyle/>
        <a:p>
          <a:endParaRPr lang="en-US" sz="1700"/>
        </a:p>
      </dgm:t>
    </dgm:pt>
    <dgm:pt modelId="{00AE77BF-2139-4F01-90ED-305BA0455F1D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xfrm>
          <a:off x="769863" y="4682542"/>
          <a:ext cx="3291852" cy="1645926"/>
        </a:xfrm>
        <a:prstGeom prst="roundRect">
          <a:avLst/>
        </a:prstGeom>
        <a:gradFill rotWithShape="1">
          <a:gsLst>
            <a:gs pos="0">
              <a:srgbClr val="5B9BD5">
                <a:satMod val="103000"/>
                <a:lumMod val="102000"/>
                <a:tint val="94000"/>
              </a:srgbClr>
            </a:gs>
            <a:gs pos="50000">
              <a:srgbClr val="5B9BD5">
                <a:satMod val="110000"/>
                <a:lumMod val="100000"/>
                <a:shade val="100000"/>
              </a:srgbClr>
            </a:gs>
            <a:gs pos="100000">
              <a:srgbClr val="5B9BD5"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18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4- Assessment and Evaluation  </a:t>
          </a:r>
        </a:p>
        <a:p>
          <a:pPr>
            <a:buNone/>
          </a:pPr>
          <a:r>
            <a:rPr lang="en-US" sz="17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Assess student attainment of outcomes and indicators. Set an action-trigger threshold, e.g., 80% meet and exceed expectations.</a:t>
          </a:r>
        </a:p>
      </dgm:t>
    </dgm:pt>
    <dgm:pt modelId="{174850EF-101C-49F5-9A81-1F2602B6B9CE}" type="parTrans" cxnId="{726B7A15-CCEF-467F-820B-20BF70AF2766}">
      <dgm:prSet/>
      <dgm:spPr/>
      <dgm:t>
        <a:bodyPr/>
        <a:lstStyle/>
        <a:p>
          <a:endParaRPr lang="en-US" sz="1700"/>
        </a:p>
      </dgm:t>
    </dgm:pt>
    <dgm:pt modelId="{D7BC1039-6DDE-448C-BF20-38B303506FA6}" type="sibTrans" cxnId="{726B7A15-CCEF-467F-820B-20BF70AF2766}">
      <dgm:prSet custT="1"/>
      <dgm:spPr/>
      <dgm:t>
        <a:bodyPr/>
        <a:lstStyle/>
        <a:p>
          <a:endParaRPr lang="en-US" sz="1700"/>
        </a:p>
      </dgm:t>
    </dgm:pt>
    <dgm:pt modelId="{21624B0E-D4BB-41DA-8116-531213F3D4E7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xfrm>
          <a:off x="2" y="1962079"/>
          <a:ext cx="3291852" cy="1645926"/>
        </a:xfrm>
        <a:prstGeom prst="roundRect">
          <a:avLst/>
        </a:prstGeom>
        <a:gradFill rotWithShape="1">
          <a:gsLst>
            <a:gs pos="0">
              <a:srgbClr val="70AD47">
                <a:satMod val="103000"/>
                <a:lumMod val="102000"/>
                <a:tint val="94000"/>
              </a:srgbClr>
            </a:gs>
            <a:gs pos="50000">
              <a:srgbClr val="70AD47">
                <a:satMod val="110000"/>
                <a:lumMod val="100000"/>
                <a:shade val="100000"/>
              </a:srgbClr>
            </a:gs>
            <a:gs pos="100000">
              <a:srgbClr val="70AD47"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1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5- Continuous Improvement  </a:t>
          </a:r>
        </a:p>
        <a:p>
          <a:pPr>
            <a:buNone/>
          </a:pPr>
          <a:r>
            <a:rPr lang="en-US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Engage stakeholders to revise: curriculum mapping, assessment sources and methods, teaching and learning activities, threshold, course offerings, or </a:t>
          </a:r>
          <a:r>
            <a:rPr lang="en-US" sz="1700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prereqs</a:t>
          </a:r>
          <a:r>
            <a:rPr lang="en-US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, etc.</a:t>
          </a:r>
        </a:p>
      </dgm:t>
    </dgm:pt>
    <dgm:pt modelId="{ED6A8AB7-0130-4229-9B40-EA6B69FFED7D}" type="parTrans" cxnId="{8BAC0519-FC9F-4466-AF3F-DD794419FDD6}">
      <dgm:prSet/>
      <dgm:spPr/>
      <dgm:t>
        <a:bodyPr/>
        <a:lstStyle/>
        <a:p>
          <a:endParaRPr lang="en-US" sz="1700"/>
        </a:p>
      </dgm:t>
    </dgm:pt>
    <dgm:pt modelId="{8B954B45-BE5F-46CB-9974-5E81B31D2E75}" type="sibTrans" cxnId="{8BAC0519-FC9F-4466-AF3F-DD794419FDD6}">
      <dgm:prSet/>
      <dgm:spPr/>
      <dgm:t>
        <a:bodyPr/>
        <a:lstStyle/>
        <a:p>
          <a:endParaRPr lang="en-US" sz="1700"/>
        </a:p>
      </dgm:t>
    </dgm:pt>
    <dgm:pt modelId="{A10C3C11-6479-42CB-8E21-8338A1328944}" type="pres">
      <dgm:prSet presAssocID="{FE7F92D5-C752-4F94-B592-A8AF3A5E489F}" presName="Name0" presStyleCnt="0">
        <dgm:presLayoutVars>
          <dgm:dir/>
          <dgm:resizeHandles val="exact"/>
        </dgm:presLayoutVars>
      </dgm:prSet>
      <dgm:spPr/>
    </dgm:pt>
    <dgm:pt modelId="{30DC50CA-D6D6-4E36-A7A2-3D0457629570}" type="pres">
      <dgm:prSet presAssocID="{FE7F92D5-C752-4F94-B592-A8AF3A5E489F}" presName="cycle" presStyleCnt="0"/>
      <dgm:spPr/>
    </dgm:pt>
    <dgm:pt modelId="{94F09CE8-A098-4856-82CB-458B70E8E39C}" type="pres">
      <dgm:prSet presAssocID="{14EAF948-B7C9-427C-835A-C90923AE73C5}" presName="nodeFirstNode" presStyleLbl="node1" presStyleIdx="0" presStyleCnt="5" custScaleX="110860" custScaleY="110860" custRadScaleRad="100381">
        <dgm:presLayoutVars>
          <dgm:bulletEnabled val="1"/>
        </dgm:presLayoutVars>
      </dgm:prSet>
      <dgm:spPr/>
    </dgm:pt>
    <dgm:pt modelId="{01B35461-50EA-42F8-A98F-E2492F65D222}" type="pres">
      <dgm:prSet presAssocID="{9D963C97-7405-422E-B709-180AB161DC52}" presName="sibTransFirstNode" presStyleLbl="bgShp" presStyleIdx="0" presStyleCnt="1" custScaleX="112965" custScaleY="103842" custLinFactNeighborY="1782"/>
      <dgm:spPr/>
    </dgm:pt>
    <dgm:pt modelId="{0E70C97D-295F-429F-8DF9-C73F8BFEC8BD}" type="pres">
      <dgm:prSet presAssocID="{61049F46-2AD7-4943-9574-02AAD693432A}" presName="nodeFollowingNodes" presStyleLbl="node1" presStyleIdx="1" presStyleCnt="5" custScaleX="110860" custScaleY="110860" custRadScaleRad="150674" custRadScaleInc="15120">
        <dgm:presLayoutVars>
          <dgm:bulletEnabled val="1"/>
        </dgm:presLayoutVars>
      </dgm:prSet>
      <dgm:spPr/>
    </dgm:pt>
    <dgm:pt modelId="{6612D63D-9995-424B-81BE-79D7985C1E42}" type="pres">
      <dgm:prSet presAssocID="{E19954BB-B9AB-4677-A7B8-961322125311}" presName="nodeFollowingNodes" presStyleLbl="node1" presStyleIdx="2" presStyleCnt="5" custScaleX="115352" custScaleY="110860" custRadScaleRad="117433" custRadScaleInc="-21427">
        <dgm:presLayoutVars>
          <dgm:bulletEnabled val="1"/>
        </dgm:presLayoutVars>
      </dgm:prSet>
      <dgm:spPr/>
    </dgm:pt>
    <dgm:pt modelId="{A2FB2ED0-DADF-416D-8EA0-03D6AA098F3B}" type="pres">
      <dgm:prSet presAssocID="{00AE77BF-2139-4F01-90ED-305BA0455F1D}" presName="nodeFollowingNodes" presStyleLbl="node1" presStyleIdx="3" presStyleCnt="5" custScaleX="110860" custScaleY="110860" custRadScaleRad="117851" custRadScaleInc="20556">
        <dgm:presLayoutVars>
          <dgm:bulletEnabled val="1"/>
        </dgm:presLayoutVars>
      </dgm:prSet>
      <dgm:spPr/>
    </dgm:pt>
    <dgm:pt modelId="{15F71072-7A14-47D5-AB37-B188900B3C6D}" type="pres">
      <dgm:prSet presAssocID="{21624B0E-D4BB-41DA-8116-531213F3D4E7}" presName="nodeFollowingNodes" presStyleLbl="node1" presStyleIdx="4" presStyleCnt="5" custScaleX="110860" custScaleY="110860" custRadScaleRad="119230" custRadScaleInc="-11001">
        <dgm:presLayoutVars>
          <dgm:bulletEnabled val="1"/>
        </dgm:presLayoutVars>
      </dgm:prSet>
      <dgm:spPr/>
    </dgm:pt>
  </dgm:ptLst>
  <dgm:cxnLst>
    <dgm:cxn modelId="{CC54560C-4D04-4D65-A107-98EBBA5631E9}" type="presOf" srcId="{61049F46-2AD7-4943-9574-02AAD693432A}" destId="{0E70C97D-295F-429F-8DF9-C73F8BFEC8BD}" srcOrd="0" destOrd="0" presId="urn:microsoft.com/office/officeart/2005/8/layout/cycle3"/>
    <dgm:cxn modelId="{726B7A15-CCEF-467F-820B-20BF70AF2766}" srcId="{FE7F92D5-C752-4F94-B592-A8AF3A5E489F}" destId="{00AE77BF-2139-4F01-90ED-305BA0455F1D}" srcOrd="3" destOrd="0" parTransId="{174850EF-101C-49F5-9A81-1F2602B6B9CE}" sibTransId="{D7BC1039-6DDE-448C-BF20-38B303506FA6}"/>
    <dgm:cxn modelId="{8BAC0519-FC9F-4466-AF3F-DD794419FDD6}" srcId="{FE7F92D5-C752-4F94-B592-A8AF3A5E489F}" destId="{21624B0E-D4BB-41DA-8116-531213F3D4E7}" srcOrd="4" destOrd="0" parTransId="{ED6A8AB7-0130-4229-9B40-EA6B69FFED7D}" sibTransId="{8B954B45-BE5F-46CB-9974-5E81B31D2E75}"/>
    <dgm:cxn modelId="{FE6B7534-B605-4091-8D87-484CBC196F84}" srcId="{FE7F92D5-C752-4F94-B592-A8AF3A5E489F}" destId="{E19954BB-B9AB-4677-A7B8-961322125311}" srcOrd="2" destOrd="0" parTransId="{E7EFA9A1-EBF4-4A0B-B660-81350AE89DCC}" sibTransId="{834C632E-F968-46E2-9C8E-F03085E186B7}"/>
    <dgm:cxn modelId="{88051A38-748A-4E2E-959F-E084D96B7A58}" type="presOf" srcId="{00AE77BF-2139-4F01-90ED-305BA0455F1D}" destId="{A2FB2ED0-DADF-416D-8EA0-03D6AA098F3B}" srcOrd="0" destOrd="0" presId="urn:microsoft.com/office/officeart/2005/8/layout/cycle3"/>
    <dgm:cxn modelId="{91B4033E-055D-4ED5-BBA8-4A220048AEDA}" type="presOf" srcId="{21624B0E-D4BB-41DA-8116-531213F3D4E7}" destId="{15F71072-7A14-47D5-AB37-B188900B3C6D}" srcOrd="0" destOrd="0" presId="urn:microsoft.com/office/officeart/2005/8/layout/cycle3"/>
    <dgm:cxn modelId="{FC2C8777-8CC5-47EE-A382-E12F5008CF7A}" type="presOf" srcId="{9D963C97-7405-422E-B709-180AB161DC52}" destId="{01B35461-50EA-42F8-A98F-E2492F65D222}" srcOrd="0" destOrd="0" presId="urn:microsoft.com/office/officeart/2005/8/layout/cycle3"/>
    <dgm:cxn modelId="{754B418E-8996-4DD6-8D8C-02394F5D7391}" type="presOf" srcId="{FE7F92D5-C752-4F94-B592-A8AF3A5E489F}" destId="{A10C3C11-6479-42CB-8E21-8338A1328944}" srcOrd="0" destOrd="0" presId="urn:microsoft.com/office/officeart/2005/8/layout/cycle3"/>
    <dgm:cxn modelId="{4FEE49A3-8C78-4B74-A6A9-0D0871EF054A}" srcId="{FE7F92D5-C752-4F94-B592-A8AF3A5E489F}" destId="{61049F46-2AD7-4943-9574-02AAD693432A}" srcOrd="1" destOrd="0" parTransId="{1DD8FF35-87D8-409A-82F0-C846BB1E59EA}" sibTransId="{A75376D2-8097-4CCA-92FF-EEDEA2AA42BA}"/>
    <dgm:cxn modelId="{DCC6BFAD-E2A6-4A1F-BA8B-EBCA165A84B9}" srcId="{FE7F92D5-C752-4F94-B592-A8AF3A5E489F}" destId="{14EAF948-B7C9-427C-835A-C90923AE73C5}" srcOrd="0" destOrd="0" parTransId="{531B991A-BFA9-47F1-B2FA-B6977B887898}" sibTransId="{9D963C97-7405-422E-B709-180AB161DC52}"/>
    <dgm:cxn modelId="{F02DFEB9-20E1-4EA2-B5FB-76AFDF0F5CE8}" type="presOf" srcId="{14EAF948-B7C9-427C-835A-C90923AE73C5}" destId="{94F09CE8-A098-4856-82CB-458B70E8E39C}" srcOrd="0" destOrd="0" presId="urn:microsoft.com/office/officeart/2005/8/layout/cycle3"/>
    <dgm:cxn modelId="{54F6EEE1-5825-4B0A-9FCC-8ECE39980A7F}" type="presOf" srcId="{E19954BB-B9AB-4677-A7B8-961322125311}" destId="{6612D63D-9995-424B-81BE-79D7985C1E42}" srcOrd="0" destOrd="0" presId="urn:microsoft.com/office/officeart/2005/8/layout/cycle3"/>
    <dgm:cxn modelId="{12FE408C-012D-4FFD-9F91-42C9C2797CD7}" type="presParOf" srcId="{A10C3C11-6479-42CB-8E21-8338A1328944}" destId="{30DC50CA-D6D6-4E36-A7A2-3D0457629570}" srcOrd="0" destOrd="0" presId="urn:microsoft.com/office/officeart/2005/8/layout/cycle3"/>
    <dgm:cxn modelId="{1AE94F46-24C3-4D44-82D8-C1176C4F7F6E}" type="presParOf" srcId="{30DC50CA-D6D6-4E36-A7A2-3D0457629570}" destId="{94F09CE8-A098-4856-82CB-458B70E8E39C}" srcOrd="0" destOrd="0" presId="urn:microsoft.com/office/officeart/2005/8/layout/cycle3"/>
    <dgm:cxn modelId="{7B6034C3-9482-4349-87BA-C5A37B67ECA8}" type="presParOf" srcId="{30DC50CA-D6D6-4E36-A7A2-3D0457629570}" destId="{01B35461-50EA-42F8-A98F-E2492F65D222}" srcOrd="1" destOrd="0" presId="urn:microsoft.com/office/officeart/2005/8/layout/cycle3"/>
    <dgm:cxn modelId="{61C711D9-AA93-4A0A-A75F-D0A4CC3C9D70}" type="presParOf" srcId="{30DC50CA-D6D6-4E36-A7A2-3D0457629570}" destId="{0E70C97D-295F-429F-8DF9-C73F8BFEC8BD}" srcOrd="2" destOrd="0" presId="urn:microsoft.com/office/officeart/2005/8/layout/cycle3"/>
    <dgm:cxn modelId="{2404EE61-4CB8-46BF-9AC7-52570E83D944}" type="presParOf" srcId="{30DC50CA-D6D6-4E36-A7A2-3D0457629570}" destId="{6612D63D-9995-424B-81BE-79D7985C1E42}" srcOrd="3" destOrd="0" presId="urn:microsoft.com/office/officeart/2005/8/layout/cycle3"/>
    <dgm:cxn modelId="{15F6384D-4CF9-48F1-81F6-A5C1AEDC81EC}" type="presParOf" srcId="{30DC50CA-D6D6-4E36-A7A2-3D0457629570}" destId="{A2FB2ED0-DADF-416D-8EA0-03D6AA098F3B}" srcOrd="4" destOrd="0" presId="urn:microsoft.com/office/officeart/2005/8/layout/cycle3"/>
    <dgm:cxn modelId="{BE73CDA7-A253-47F9-84EA-F66F7E36EC90}" type="presParOf" srcId="{30DC50CA-D6D6-4E36-A7A2-3D0457629570}" destId="{15F71072-7A14-47D5-AB37-B188900B3C6D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3F0E0E-6FE0-44AB-9929-5BC5E3357C4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5_2" csCatId="accent5" phldr="1"/>
      <dgm:spPr/>
      <dgm:t>
        <a:bodyPr/>
        <a:lstStyle/>
        <a:p>
          <a:endParaRPr lang="en-US"/>
        </a:p>
      </dgm:t>
    </dgm:pt>
    <dgm:pt modelId="{6A8B2DA5-71B1-413B-96C5-74C5724F36C9}">
      <dgm:prSet/>
      <dgm:spPr/>
      <dgm:t>
        <a:bodyPr/>
        <a:lstStyle/>
        <a:p>
          <a:r>
            <a:rPr lang="en-US" dirty="0"/>
            <a:t>Map program/student outcomes and performance indicators with applicable courses, focusing assessments on upper-level classes.</a:t>
          </a:r>
        </a:p>
      </dgm:t>
    </dgm:pt>
    <dgm:pt modelId="{9AAB642E-B1AA-41E3-8386-22D2A5431399}" type="parTrans" cxnId="{49041E5E-59EB-408E-A700-2D117AB5298F}">
      <dgm:prSet/>
      <dgm:spPr/>
      <dgm:t>
        <a:bodyPr/>
        <a:lstStyle/>
        <a:p>
          <a:endParaRPr lang="en-US"/>
        </a:p>
      </dgm:t>
    </dgm:pt>
    <dgm:pt modelId="{DB27A2BB-2B7E-4622-8B29-7DE74E425B49}" type="sibTrans" cxnId="{49041E5E-59EB-408E-A700-2D117AB5298F}">
      <dgm:prSet/>
      <dgm:spPr/>
      <dgm:t>
        <a:bodyPr/>
        <a:lstStyle/>
        <a:p>
          <a:endParaRPr lang="en-US"/>
        </a:p>
      </dgm:t>
    </dgm:pt>
    <dgm:pt modelId="{FE00CE8D-A0EA-4E4E-83CE-9AFF8CA32202}">
      <dgm:prSet/>
      <dgm:spPr/>
      <dgm:t>
        <a:bodyPr/>
        <a:lstStyle/>
        <a:p>
          <a:r>
            <a:rPr lang="en-US"/>
            <a:t>With the outcomes in mind, utilize backward design for assignments, assessment methods, teaching pedagogy, and learning activities.</a:t>
          </a:r>
        </a:p>
      </dgm:t>
    </dgm:pt>
    <dgm:pt modelId="{DE498115-A020-4983-B4D6-303D77982DA6}" type="parTrans" cxnId="{747E2672-11CF-4086-80D7-7204DAEB8027}">
      <dgm:prSet/>
      <dgm:spPr/>
      <dgm:t>
        <a:bodyPr/>
        <a:lstStyle/>
        <a:p>
          <a:endParaRPr lang="en-US"/>
        </a:p>
      </dgm:t>
    </dgm:pt>
    <dgm:pt modelId="{184F33D8-E135-4BAD-A7E5-D3F6D508E0A7}" type="sibTrans" cxnId="{747E2672-11CF-4086-80D7-7204DAEB8027}">
      <dgm:prSet/>
      <dgm:spPr/>
      <dgm:t>
        <a:bodyPr/>
        <a:lstStyle/>
        <a:p>
          <a:endParaRPr lang="en-US"/>
        </a:p>
      </dgm:t>
    </dgm:pt>
    <dgm:pt modelId="{26E64C87-FDD5-4F50-BE0B-F62334F27473}">
      <dgm:prSet/>
      <dgm:spPr/>
      <dgm:t>
        <a:bodyPr/>
        <a:lstStyle/>
        <a:p>
          <a:r>
            <a:rPr lang="en-US" dirty="0"/>
            <a:t>Evaluate the assessment results to continuously improve: curriculum mapping, assessment sources and methods, teaching and learning activities, threshold, course offerings, </a:t>
          </a:r>
          <a:r>
            <a:rPr lang="en-US" dirty="0" err="1"/>
            <a:t>prereq</a:t>
          </a:r>
          <a:r>
            <a:rPr lang="en-US" dirty="0"/>
            <a:t>, etc.</a:t>
          </a:r>
        </a:p>
      </dgm:t>
    </dgm:pt>
    <dgm:pt modelId="{AD53D6A4-D40B-47B3-BD21-8BE45A97C6DB}" type="parTrans" cxnId="{B0AB93D9-1CD7-43E8-A31E-8B7348656BEF}">
      <dgm:prSet/>
      <dgm:spPr/>
      <dgm:t>
        <a:bodyPr/>
        <a:lstStyle/>
        <a:p>
          <a:endParaRPr lang="en-US"/>
        </a:p>
      </dgm:t>
    </dgm:pt>
    <dgm:pt modelId="{1D642241-C9A1-415F-AA10-BAA414A0FD03}" type="sibTrans" cxnId="{B0AB93D9-1CD7-43E8-A31E-8B7348656BEF}">
      <dgm:prSet/>
      <dgm:spPr/>
      <dgm:t>
        <a:bodyPr/>
        <a:lstStyle/>
        <a:p>
          <a:endParaRPr lang="en-US"/>
        </a:p>
      </dgm:t>
    </dgm:pt>
    <dgm:pt modelId="{1C74E4E8-6D94-4AAA-8D75-6ED936A3B962}">
      <dgm:prSet/>
      <dgm:spPr/>
      <dgm:t>
        <a:bodyPr/>
        <a:lstStyle/>
        <a:p>
          <a:r>
            <a:rPr lang="en-US" dirty="0"/>
            <a:t>WyoCourses assessment tools are effective in tracking and measuring student learning outcomes across the program and over the years.</a:t>
          </a:r>
        </a:p>
      </dgm:t>
    </dgm:pt>
    <dgm:pt modelId="{031092D2-E64E-4FE1-AF08-E11BE9B9394A}" type="parTrans" cxnId="{3E6B57A6-4851-48CF-AE5B-1E37B04BE35A}">
      <dgm:prSet/>
      <dgm:spPr/>
      <dgm:t>
        <a:bodyPr/>
        <a:lstStyle/>
        <a:p>
          <a:endParaRPr lang="en-US"/>
        </a:p>
      </dgm:t>
    </dgm:pt>
    <dgm:pt modelId="{BCC44631-7EF5-4C90-BF24-1C2B546F883F}" type="sibTrans" cxnId="{3E6B57A6-4851-48CF-AE5B-1E37B04BE35A}">
      <dgm:prSet/>
      <dgm:spPr/>
      <dgm:t>
        <a:bodyPr/>
        <a:lstStyle/>
        <a:p>
          <a:endParaRPr lang="en-US"/>
        </a:p>
      </dgm:t>
    </dgm:pt>
    <dgm:pt modelId="{0BAA4A53-A602-4869-9976-6763A77C7168}">
      <dgm:prSet/>
      <dgm:spPr/>
      <dgm:t>
        <a:bodyPr/>
        <a:lstStyle/>
        <a:p>
          <a:r>
            <a:rPr lang="en-US" dirty="0"/>
            <a:t>When we care, we share. Wyocourses communicates expected outcomes, grading rubrics, feedback, and learning mastery with students. </a:t>
          </a:r>
        </a:p>
      </dgm:t>
    </dgm:pt>
    <dgm:pt modelId="{14AD39C2-950A-4E49-A3BD-35038EAA638B}" type="parTrans" cxnId="{92A178F9-716C-4D1D-9958-BAD2A819CFDE}">
      <dgm:prSet/>
      <dgm:spPr/>
      <dgm:t>
        <a:bodyPr/>
        <a:lstStyle/>
        <a:p>
          <a:endParaRPr lang="en-US"/>
        </a:p>
      </dgm:t>
    </dgm:pt>
    <dgm:pt modelId="{B2436BE7-FDE9-4517-A05D-484F53B7F94C}" type="sibTrans" cxnId="{92A178F9-716C-4D1D-9958-BAD2A819CFDE}">
      <dgm:prSet/>
      <dgm:spPr/>
      <dgm:t>
        <a:bodyPr/>
        <a:lstStyle/>
        <a:p>
          <a:endParaRPr lang="en-US"/>
        </a:p>
      </dgm:t>
    </dgm:pt>
    <dgm:pt modelId="{53D2805B-2636-482C-B227-499C40F366C7}" type="pres">
      <dgm:prSet presAssocID="{863F0E0E-6FE0-44AB-9929-5BC5E3357C47}" presName="root" presStyleCnt="0">
        <dgm:presLayoutVars>
          <dgm:dir/>
          <dgm:resizeHandles val="exact"/>
        </dgm:presLayoutVars>
      </dgm:prSet>
      <dgm:spPr/>
    </dgm:pt>
    <dgm:pt modelId="{D7A9ABE7-1655-4809-9CBB-2F1267C6A65A}" type="pres">
      <dgm:prSet presAssocID="{6A8B2DA5-71B1-413B-96C5-74C5724F36C9}" presName="compNode" presStyleCnt="0"/>
      <dgm:spPr/>
    </dgm:pt>
    <dgm:pt modelId="{AA82B2BA-5706-4C8C-BFF9-D829558EE888}" type="pres">
      <dgm:prSet presAssocID="{6A8B2DA5-71B1-413B-96C5-74C5724F36C9}" presName="bgRect" presStyleLbl="bgShp" presStyleIdx="0" presStyleCnt="5"/>
      <dgm:spPr/>
    </dgm:pt>
    <dgm:pt modelId="{8EF8AEFB-0500-426C-8C8D-8BFA8B086EFD}" type="pres">
      <dgm:prSet presAssocID="{6A8B2DA5-71B1-413B-96C5-74C5724F36C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dge 1 outline"/>
        </a:ext>
      </dgm:extLst>
    </dgm:pt>
    <dgm:pt modelId="{4D9A70A8-400E-41B0-A8CC-DE36A4179F00}" type="pres">
      <dgm:prSet presAssocID="{6A8B2DA5-71B1-413B-96C5-74C5724F36C9}" presName="spaceRect" presStyleCnt="0"/>
      <dgm:spPr/>
    </dgm:pt>
    <dgm:pt modelId="{BD99EB81-A801-4397-9AEC-134555195CA9}" type="pres">
      <dgm:prSet presAssocID="{6A8B2DA5-71B1-413B-96C5-74C5724F36C9}" presName="parTx" presStyleLbl="revTx" presStyleIdx="0" presStyleCnt="5">
        <dgm:presLayoutVars>
          <dgm:chMax val="0"/>
          <dgm:chPref val="0"/>
        </dgm:presLayoutVars>
      </dgm:prSet>
      <dgm:spPr/>
    </dgm:pt>
    <dgm:pt modelId="{5F160C06-C3F1-48B1-8B72-B048764E5C97}" type="pres">
      <dgm:prSet presAssocID="{DB27A2BB-2B7E-4622-8B29-7DE74E425B49}" presName="sibTrans" presStyleCnt="0"/>
      <dgm:spPr/>
    </dgm:pt>
    <dgm:pt modelId="{E238D779-1F8C-43BD-A0B1-C5D1B84D5E46}" type="pres">
      <dgm:prSet presAssocID="{FE00CE8D-A0EA-4E4E-83CE-9AFF8CA32202}" presName="compNode" presStyleCnt="0"/>
      <dgm:spPr/>
    </dgm:pt>
    <dgm:pt modelId="{AC2CE54A-F704-4FEA-85CA-474C793F1618}" type="pres">
      <dgm:prSet presAssocID="{FE00CE8D-A0EA-4E4E-83CE-9AFF8CA32202}" presName="bgRect" presStyleLbl="bgShp" presStyleIdx="1" presStyleCnt="5"/>
      <dgm:spPr/>
    </dgm:pt>
    <dgm:pt modelId="{1104474D-585E-435A-8A8C-B504AB394B06}" type="pres">
      <dgm:prSet presAssocID="{FE00CE8D-A0EA-4E4E-83CE-9AFF8CA3220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dge outline"/>
        </a:ext>
      </dgm:extLst>
    </dgm:pt>
    <dgm:pt modelId="{3B92A375-0796-44DB-B3FC-7D2C31CB2B89}" type="pres">
      <dgm:prSet presAssocID="{FE00CE8D-A0EA-4E4E-83CE-9AFF8CA32202}" presName="spaceRect" presStyleCnt="0"/>
      <dgm:spPr/>
    </dgm:pt>
    <dgm:pt modelId="{A89F814A-55A5-417F-ACF3-C58D79C4D06C}" type="pres">
      <dgm:prSet presAssocID="{FE00CE8D-A0EA-4E4E-83CE-9AFF8CA32202}" presName="parTx" presStyleLbl="revTx" presStyleIdx="1" presStyleCnt="5">
        <dgm:presLayoutVars>
          <dgm:chMax val="0"/>
          <dgm:chPref val="0"/>
        </dgm:presLayoutVars>
      </dgm:prSet>
      <dgm:spPr/>
    </dgm:pt>
    <dgm:pt modelId="{7A483D5D-F9F5-4F69-841F-7DD2B6281BA6}" type="pres">
      <dgm:prSet presAssocID="{184F33D8-E135-4BAD-A7E5-D3F6D508E0A7}" presName="sibTrans" presStyleCnt="0"/>
      <dgm:spPr/>
    </dgm:pt>
    <dgm:pt modelId="{A017DB87-36FA-4638-B6B5-5955F46D2602}" type="pres">
      <dgm:prSet presAssocID="{26E64C87-FDD5-4F50-BE0B-F62334F27473}" presName="compNode" presStyleCnt="0"/>
      <dgm:spPr/>
    </dgm:pt>
    <dgm:pt modelId="{A69FA936-0AEC-41B9-B8FE-F85CFFA1D976}" type="pres">
      <dgm:prSet presAssocID="{26E64C87-FDD5-4F50-BE0B-F62334F27473}" presName="bgRect" presStyleLbl="bgShp" presStyleIdx="2" presStyleCnt="5"/>
      <dgm:spPr/>
    </dgm:pt>
    <dgm:pt modelId="{49EA47E4-AEFE-4306-9C61-8322870A95BD}" type="pres">
      <dgm:prSet presAssocID="{26E64C87-FDD5-4F50-BE0B-F62334F2747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dge 3 outline"/>
        </a:ext>
      </dgm:extLst>
    </dgm:pt>
    <dgm:pt modelId="{C602DB32-EAE5-4696-B42B-B88264688F9D}" type="pres">
      <dgm:prSet presAssocID="{26E64C87-FDD5-4F50-BE0B-F62334F27473}" presName="spaceRect" presStyleCnt="0"/>
      <dgm:spPr/>
    </dgm:pt>
    <dgm:pt modelId="{77799754-2F9D-472C-9E01-B99C1D6CF386}" type="pres">
      <dgm:prSet presAssocID="{26E64C87-FDD5-4F50-BE0B-F62334F27473}" presName="parTx" presStyleLbl="revTx" presStyleIdx="2" presStyleCnt="5">
        <dgm:presLayoutVars>
          <dgm:chMax val="0"/>
          <dgm:chPref val="0"/>
        </dgm:presLayoutVars>
      </dgm:prSet>
      <dgm:spPr/>
    </dgm:pt>
    <dgm:pt modelId="{346D78FA-A455-4FFC-8C64-47487A45FA91}" type="pres">
      <dgm:prSet presAssocID="{1D642241-C9A1-415F-AA10-BAA414A0FD03}" presName="sibTrans" presStyleCnt="0"/>
      <dgm:spPr/>
    </dgm:pt>
    <dgm:pt modelId="{4E62B91D-4A1A-47D8-9AD9-5CCEC5711536}" type="pres">
      <dgm:prSet presAssocID="{0BAA4A53-A602-4869-9976-6763A77C7168}" presName="compNode" presStyleCnt="0"/>
      <dgm:spPr/>
    </dgm:pt>
    <dgm:pt modelId="{ECD39E17-D6E8-4171-A1DB-99CE4826432F}" type="pres">
      <dgm:prSet presAssocID="{0BAA4A53-A602-4869-9976-6763A77C7168}" presName="bgRect" presStyleLbl="bgShp" presStyleIdx="3" presStyleCnt="5"/>
      <dgm:spPr/>
    </dgm:pt>
    <dgm:pt modelId="{5DCF835B-72AB-4FAB-BA7B-01A09A22E834}" type="pres">
      <dgm:prSet presAssocID="{0BAA4A53-A602-4869-9976-6763A77C716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dge 4 outline"/>
        </a:ext>
      </dgm:extLst>
    </dgm:pt>
    <dgm:pt modelId="{2720B1C6-D9BC-4FBF-9E54-3381BAD59EEC}" type="pres">
      <dgm:prSet presAssocID="{0BAA4A53-A602-4869-9976-6763A77C7168}" presName="spaceRect" presStyleCnt="0"/>
      <dgm:spPr/>
    </dgm:pt>
    <dgm:pt modelId="{24849E28-A6AF-4927-B5F7-11E5F32FA578}" type="pres">
      <dgm:prSet presAssocID="{0BAA4A53-A602-4869-9976-6763A77C7168}" presName="parTx" presStyleLbl="revTx" presStyleIdx="3" presStyleCnt="5">
        <dgm:presLayoutVars>
          <dgm:chMax val="0"/>
          <dgm:chPref val="0"/>
        </dgm:presLayoutVars>
      </dgm:prSet>
      <dgm:spPr/>
    </dgm:pt>
    <dgm:pt modelId="{CF157FC6-514C-4023-BF46-7334334D25A3}" type="pres">
      <dgm:prSet presAssocID="{B2436BE7-FDE9-4517-A05D-484F53B7F94C}" presName="sibTrans" presStyleCnt="0"/>
      <dgm:spPr/>
    </dgm:pt>
    <dgm:pt modelId="{8DC6C0E2-0429-479A-A4BB-A9D99C239E75}" type="pres">
      <dgm:prSet presAssocID="{1C74E4E8-6D94-4AAA-8D75-6ED936A3B962}" presName="compNode" presStyleCnt="0"/>
      <dgm:spPr/>
    </dgm:pt>
    <dgm:pt modelId="{EEE1057A-9253-4DD1-A717-1DEC75594FB4}" type="pres">
      <dgm:prSet presAssocID="{1C74E4E8-6D94-4AAA-8D75-6ED936A3B962}" presName="bgRect" presStyleLbl="bgShp" presStyleIdx="4" presStyleCnt="5"/>
      <dgm:spPr/>
    </dgm:pt>
    <dgm:pt modelId="{1052D6DE-5389-456A-A69E-25AEA0281658}" type="pres">
      <dgm:prSet presAssocID="{1C74E4E8-6D94-4AAA-8D75-6ED936A3B96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dge 5 outline"/>
        </a:ext>
      </dgm:extLst>
    </dgm:pt>
    <dgm:pt modelId="{1395F8FB-1958-46DC-BA7A-03BCC23830A5}" type="pres">
      <dgm:prSet presAssocID="{1C74E4E8-6D94-4AAA-8D75-6ED936A3B962}" presName="spaceRect" presStyleCnt="0"/>
      <dgm:spPr/>
    </dgm:pt>
    <dgm:pt modelId="{AA27D480-FA43-43C9-965E-D14147F7449E}" type="pres">
      <dgm:prSet presAssocID="{1C74E4E8-6D94-4AAA-8D75-6ED936A3B962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0297400D-C41E-4DC6-8743-49DCB54BDCAE}" type="presOf" srcId="{1C74E4E8-6D94-4AAA-8D75-6ED936A3B962}" destId="{AA27D480-FA43-43C9-965E-D14147F7449E}" srcOrd="0" destOrd="0" presId="urn:microsoft.com/office/officeart/2018/2/layout/IconVerticalSolidList"/>
    <dgm:cxn modelId="{49041E5E-59EB-408E-A700-2D117AB5298F}" srcId="{863F0E0E-6FE0-44AB-9929-5BC5E3357C47}" destId="{6A8B2DA5-71B1-413B-96C5-74C5724F36C9}" srcOrd="0" destOrd="0" parTransId="{9AAB642E-B1AA-41E3-8386-22D2A5431399}" sibTransId="{DB27A2BB-2B7E-4622-8B29-7DE74E425B49}"/>
    <dgm:cxn modelId="{F44B6A45-F4DD-45C9-AB6D-FB0EBCBF2E4E}" type="presOf" srcId="{6A8B2DA5-71B1-413B-96C5-74C5724F36C9}" destId="{BD99EB81-A801-4397-9AEC-134555195CA9}" srcOrd="0" destOrd="0" presId="urn:microsoft.com/office/officeart/2018/2/layout/IconVerticalSolidList"/>
    <dgm:cxn modelId="{FA4E4F4B-07B4-4BE9-A700-215CA1305FBE}" type="presOf" srcId="{0BAA4A53-A602-4869-9976-6763A77C7168}" destId="{24849E28-A6AF-4927-B5F7-11E5F32FA578}" srcOrd="0" destOrd="0" presId="urn:microsoft.com/office/officeart/2018/2/layout/IconVerticalSolidList"/>
    <dgm:cxn modelId="{747E2672-11CF-4086-80D7-7204DAEB8027}" srcId="{863F0E0E-6FE0-44AB-9929-5BC5E3357C47}" destId="{FE00CE8D-A0EA-4E4E-83CE-9AFF8CA32202}" srcOrd="1" destOrd="0" parTransId="{DE498115-A020-4983-B4D6-303D77982DA6}" sibTransId="{184F33D8-E135-4BAD-A7E5-D3F6D508E0A7}"/>
    <dgm:cxn modelId="{7C0FE155-CBB4-4E92-B17C-DAEF6656170F}" type="presOf" srcId="{FE00CE8D-A0EA-4E4E-83CE-9AFF8CA32202}" destId="{A89F814A-55A5-417F-ACF3-C58D79C4D06C}" srcOrd="0" destOrd="0" presId="urn:microsoft.com/office/officeart/2018/2/layout/IconVerticalSolidList"/>
    <dgm:cxn modelId="{37B4A68F-9D03-4E4E-83CA-11F35C390629}" type="presOf" srcId="{26E64C87-FDD5-4F50-BE0B-F62334F27473}" destId="{77799754-2F9D-472C-9E01-B99C1D6CF386}" srcOrd="0" destOrd="0" presId="urn:microsoft.com/office/officeart/2018/2/layout/IconVerticalSolidList"/>
    <dgm:cxn modelId="{3E6B57A6-4851-48CF-AE5B-1E37B04BE35A}" srcId="{863F0E0E-6FE0-44AB-9929-5BC5E3357C47}" destId="{1C74E4E8-6D94-4AAA-8D75-6ED936A3B962}" srcOrd="4" destOrd="0" parTransId="{031092D2-E64E-4FE1-AF08-E11BE9B9394A}" sibTransId="{BCC44631-7EF5-4C90-BF24-1C2B546F883F}"/>
    <dgm:cxn modelId="{B0AB93D9-1CD7-43E8-A31E-8B7348656BEF}" srcId="{863F0E0E-6FE0-44AB-9929-5BC5E3357C47}" destId="{26E64C87-FDD5-4F50-BE0B-F62334F27473}" srcOrd="2" destOrd="0" parTransId="{AD53D6A4-D40B-47B3-BD21-8BE45A97C6DB}" sibTransId="{1D642241-C9A1-415F-AA10-BAA414A0FD03}"/>
    <dgm:cxn modelId="{94D3E4E5-EBC1-4E73-9844-6889B73E8FD5}" type="presOf" srcId="{863F0E0E-6FE0-44AB-9929-5BC5E3357C47}" destId="{53D2805B-2636-482C-B227-499C40F366C7}" srcOrd="0" destOrd="0" presId="urn:microsoft.com/office/officeart/2018/2/layout/IconVerticalSolidList"/>
    <dgm:cxn modelId="{92A178F9-716C-4D1D-9958-BAD2A819CFDE}" srcId="{863F0E0E-6FE0-44AB-9929-5BC5E3357C47}" destId="{0BAA4A53-A602-4869-9976-6763A77C7168}" srcOrd="3" destOrd="0" parTransId="{14AD39C2-950A-4E49-A3BD-35038EAA638B}" sibTransId="{B2436BE7-FDE9-4517-A05D-484F53B7F94C}"/>
    <dgm:cxn modelId="{4CA71985-BFA2-4CF8-BF99-BC0A540BC5D1}" type="presParOf" srcId="{53D2805B-2636-482C-B227-499C40F366C7}" destId="{D7A9ABE7-1655-4809-9CBB-2F1267C6A65A}" srcOrd="0" destOrd="0" presId="urn:microsoft.com/office/officeart/2018/2/layout/IconVerticalSolidList"/>
    <dgm:cxn modelId="{EBF4F693-B994-409E-9BCC-7B48E8E5ADA8}" type="presParOf" srcId="{D7A9ABE7-1655-4809-9CBB-2F1267C6A65A}" destId="{AA82B2BA-5706-4C8C-BFF9-D829558EE888}" srcOrd="0" destOrd="0" presId="urn:microsoft.com/office/officeart/2018/2/layout/IconVerticalSolidList"/>
    <dgm:cxn modelId="{A68676C1-96AB-4370-9ECE-6BC855BDDF7F}" type="presParOf" srcId="{D7A9ABE7-1655-4809-9CBB-2F1267C6A65A}" destId="{8EF8AEFB-0500-426C-8C8D-8BFA8B086EFD}" srcOrd="1" destOrd="0" presId="urn:microsoft.com/office/officeart/2018/2/layout/IconVerticalSolidList"/>
    <dgm:cxn modelId="{F0276D32-3926-493F-9D5F-534285BCF90E}" type="presParOf" srcId="{D7A9ABE7-1655-4809-9CBB-2F1267C6A65A}" destId="{4D9A70A8-400E-41B0-A8CC-DE36A4179F00}" srcOrd="2" destOrd="0" presId="urn:microsoft.com/office/officeart/2018/2/layout/IconVerticalSolidList"/>
    <dgm:cxn modelId="{CCC64FDC-07AB-4886-AB78-92305375FAF6}" type="presParOf" srcId="{D7A9ABE7-1655-4809-9CBB-2F1267C6A65A}" destId="{BD99EB81-A801-4397-9AEC-134555195CA9}" srcOrd="3" destOrd="0" presId="urn:microsoft.com/office/officeart/2018/2/layout/IconVerticalSolidList"/>
    <dgm:cxn modelId="{4FD17C51-4771-48FA-B99D-83F54136BA4D}" type="presParOf" srcId="{53D2805B-2636-482C-B227-499C40F366C7}" destId="{5F160C06-C3F1-48B1-8B72-B048764E5C97}" srcOrd="1" destOrd="0" presId="urn:microsoft.com/office/officeart/2018/2/layout/IconVerticalSolidList"/>
    <dgm:cxn modelId="{E3131BFA-57D2-4CDC-8E57-3C8F7325B5C0}" type="presParOf" srcId="{53D2805B-2636-482C-B227-499C40F366C7}" destId="{E238D779-1F8C-43BD-A0B1-C5D1B84D5E46}" srcOrd="2" destOrd="0" presId="urn:microsoft.com/office/officeart/2018/2/layout/IconVerticalSolidList"/>
    <dgm:cxn modelId="{A560354D-8196-4F20-80FD-837B53ADCF06}" type="presParOf" srcId="{E238D779-1F8C-43BD-A0B1-C5D1B84D5E46}" destId="{AC2CE54A-F704-4FEA-85CA-474C793F1618}" srcOrd="0" destOrd="0" presId="urn:microsoft.com/office/officeart/2018/2/layout/IconVerticalSolidList"/>
    <dgm:cxn modelId="{22C8E45B-133A-4876-9637-572A6E6AD60C}" type="presParOf" srcId="{E238D779-1F8C-43BD-A0B1-C5D1B84D5E46}" destId="{1104474D-585E-435A-8A8C-B504AB394B06}" srcOrd="1" destOrd="0" presId="urn:microsoft.com/office/officeart/2018/2/layout/IconVerticalSolidList"/>
    <dgm:cxn modelId="{95CD2125-EBAB-4BF3-A1B5-735EA9CFB7B4}" type="presParOf" srcId="{E238D779-1F8C-43BD-A0B1-C5D1B84D5E46}" destId="{3B92A375-0796-44DB-B3FC-7D2C31CB2B89}" srcOrd="2" destOrd="0" presId="urn:microsoft.com/office/officeart/2018/2/layout/IconVerticalSolidList"/>
    <dgm:cxn modelId="{7F5E4FBF-351B-4B0F-86AD-7B9C96F68640}" type="presParOf" srcId="{E238D779-1F8C-43BD-A0B1-C5D1B84D5E46}" destId="{A89F814A-55A5-417F-ACF3-C58D79C4D06C}" srcOrd="3" destOrd="0" presId="urn:microsoft.com/office/officeart/2018/2/layout/IconVerticalSolidList"/>
    <dgm:cxn modelId="{E187F3E0-4449-4A24-8073-BC14B8C9BE76}" type="presParOf" srcId="{53D2805B-2636-482C-B227-499C40F366C7}" destId="{7A483D5D-F9F5-4F69-841F-7DD2B6281BA6}" srcOrd="3" destOrd="0" presId="urn:microsoft.com/office/officeart/2018/2/layout/IconVerticalSolidList"/>
    <dgm:cxn modelId="{1A2AA9DD-F2B2-4DA1-9065-2C1A91E4288C}" type="presParOf" srcId="{53D2805B-2636-482C-B227-499C40F366C7}" destId="{A017DB87-36FA-4638-B6B5-5955F46D2602}" srcOrd="4" destOrd="0" presId="urn:microsoft.com/office/officeart/2018/2/layout/IconVerticalSolidList"/>
    <dgm:cxn modelId="{9ED7CB0F-CC2A-4FF6-8858-36E28AC869DF}" type="presParOf" srcId="{A017DB87-36FA-4638-B6B5-5955F46D2602}" destId="{A69FA936-0AEC-41B9-B8FE-F85CFFA1D976}" srcOrd="0" destOrd="0" presId="urn:microsoft.com/office/officeart/2018/2/layout/IconVerticalSolidList"/>
    <dgm:cxn modelId="{F7F6CAB8-68A0-48C1-9A11-D3A00837DBEB}" type="presParOf" srcId="{A017DB87-36FA-4638-B6B5-5955F46D2602}" destId="{49EA47E4-AEFE-4306-9C61-8322870A95BD}" srcOrd="1" destOrd="0" presId="urn:microsoft.com/office/officeart/2018/2/layout/IconVerticalSolidList"/>
    <dgm:cxn modelId="{055D0F50-3AD0-4B2B-8279-5DE216C821CE}" type="presParOf" srcId="{A017DB87-36FA-4638-B6B5-5955F46D2602}" destId="{C602DB32-EAE5-4696-B42B-B88264688F9D}" srcOrd="2" destOrd="0" presId="urn:microsoft.com/office/officeart/2018/2/layout/IconVerticalSolidList"/>
    <dgm:cxn modelId="{72DF1DA0-F0AB-4E79-8AF2-C64A1EF7951F}" type="presParOf" srcId="{A017DB87-36FA-4638-B6B5-5955F46D2602}" destId="{77799754-2F9D-472C-9E01-B99C1D6CF386}" srcOrd="3" destOrd="0" presId="urn:microsoft.com/office/officeart/2018/2/layout/IconVerticalSolidList"/>
    <dgm:cxn modelId="{678C7FF8-AF6A-4DED-AC4F-FDB1E07F61D9}" type="presParOf" srcId="{53D2805B-2636-482C-B227-499C40F366C7}" destId="{346D78FA-A455-4FFC-8C64-47487A45FA91}" srcOrd="5" destOrd="0" presId="urn:microsoft.com/office/officeart/2018/2/layout/IconVerticalSolidList"/>
    <dgm:cxn modelId="{852A4A4D-D0C5-4496-BE84-2A272B6B0537}" type="presParOf" srcId="{53D2805B-2636-482C-B227-499C40F366C7}" destId="{4E62B91D-4A1A-47D8-9AD9-5CCEC5711536}" srcOrd="6" destOrd="0" presId="urn:microsoft.com/office/officeart/2018/2/layout/IconVerticalSolidList"/>
    <dgm:cxn modelId="{4838D020-77A7-4F28-AAD7-DBC319935D6F}" type="presParOf" srcId="{4E62B91D-4A1A-47D8-9AD9-5CCEC5711536}" destId="{ECD39E17-D6E8-4171-A1DB-99CE4826432F}" srcOrd="0" destOrd="0" presId="urn:microsoft.com/office/officeart/2018/2/layout/IconVerticalSolidList"/>
    <dgm:cxn modelId="{7229A090-1982-456A-B090-5DCED7FD6404}" type="presParOf" srcId="{4E62B91D-4A1A-47D8-9AD9-5CCEC5711536}" destId="{5DCF835B-72AB-4FAB-BA7B-01A09A22E834}" srcOrd="1" destOrd="0" presId="urn:microsoft.com/office/officeart/2018/2/layout/IconVerticalSolidList"/>
    <dgm:cxn modelId="{629D5CEC-7614-481C-98F2-B9FAA907A889}" type="presParOf" srcId="{4E62B91D-4A1A-47D8-9AD9-5CCEC5711536}" destId="{2720B1C6-D9BC-4FBF-9E54-3381BAD59EEC}" srcOrd="2" destOrd="0" presId="urn:microsoft.com/office/officeart/2018/2/layout/IconVerticalSolidList"/>
    <dgm:cxn modelId="{92FA9821-26E0-495F-B324-D2D40841ED44}" type="presParOf" srcId="{4E62B91D-4A1A-47D8-9AD9-5CCEC5711536}" destId="{24849E28-A6AF-4927-B5F7-11E5F32FA578}" srcOrd="3" destOrd="0" presId="urn:microsoft.com/office/officeart/2018/2/layout/IconVerticalSolidList"/>
    <dgm:cxn modelId="{DE11FAE1-7718-4FCF-8024-97FAD0D3B75B}" type="presParOf" srcId="{53D2805B-2636-482C-B227-499C40F366C7}" destId="{CF157FC6-514C-4023-BF46-7334334D25A3}" srcOrd="7" destOrd="0" presId="urn:microsoft.com/office/officeart/2018/2/layout/IconVerticalSolidList"/>
    <dgm:cxn modelId="{5B8DF40B-D288-48C7-AF20-4BCAC09A67EB}" type="presParOf" srcId="{53D2805B-2636-482C-B227-499C40F366C7}" destId="{8DC6C0E2-0429-479A-A4BB-A9D99C239E75}" srcOrd="8" destOrd="0" presId="urn:microsoft.com/office/officeart/2018/2/layout/IconVerticalSolidList"/>
    <dgm:cxn modelId="{B717EF23-59E7-4507-9A3B-57A8D79E9EC7}" type="presParOf" srcId="{8DC6C0E2-0429-479A-A4BB-A9D99C239E75}" destId="{EEE1057A-9253-4DD1-A717-1DEC75594FB4}" srcOrd="0" destOrd="0" presId="urn:microsoft.com/office/officeart/2018/2/layout/IconVerticalSolidList"/>
    <dgm:cxn modelId="{BC6A227F-07A9-46EA-BC13-ACAD0417C47D}" type="presParOf" srcId="{8DC6C0E2-0429-479A-A4BB-A9D99C239E75}" destId="{1052D6DE-5389-456A-A69E-25AEA0281658}" srcOrd="1" destOrd="0" presId="urn:microsoft.com/office/officeart/2018/2/layout/IconVerticalSolidList"/>
    <dgm:cxn modelId="{B5101DF7-B70C-4F67-9068-F203B7AD5B55}" type="presParOf" srcId="{8DC6C0E2-0429-479A-A4BB-A9D99C239E75}" destId="{1395F8FB-1958-46DC-BA7A-03BCC23830A5}" srcOrd="2" destOrd="0" presId="urn:microsoft.com/office/officeart/2018/2/layout/IconVerticalSolidList"/>
    <dgm:cxn modelId="{3697A377-2A4B-461C-9FF8-F36FE2F191F4}" type="presParOf" srcId="{8DC6C0E2-0429-479A-A4BB-A9D99C239E75}" destId="{AA27D480-FA43-43C9-965E-D14147F7449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F45F55-DC1A-4F2A-8832-405B5A2CD362}">
      <dsp:nvSpPr>
        <dsp:cNvPr id="0" name=""/>
        <dsp:cNvSpPr/>
      </dsp:nvSpPr>
      <dsp:spPr>
        <a:xfrm>
          <a:off x="343" y="708383"/>
          <a:ext cx="3142048" cy="1537549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A490FD-A1DA-43E0-9CFE-576F3A486AF7}">
      <dsp:nvSpPr>
        <dsp:cNvPr id="0" name=""/>
        <dsp:cNvSpPr/>
      </dsp:nvSpPr>
      <dsp:spPr>
        <a:xfrm>
          <a:off x="269380" y="963969"/>
          <a:ext cx="3142048" cy="15375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1- From Curriculum Mapping to Outcomes and Indicators</a:t>
          </a:r>
        </a:p>
      </dsp:txBody>
      <dsp:txXfrm>
        <a:off x="314413" y="1009002"/>
        <a:ext cx="3051982" cy="1447483"/>
      </dsp:txXfrm>
    </dsp:sp>
    <dsp:sp modelId="{B5572BB1-E682-4BFD-ACBE-87024AC47E7A}">
      <dsp:nvSpPr>
        <dsp:cNvPr id="0" name=""/>
        <dsp:cNvSpPr/>
      </dsp:nvSpPr>
      <dsp:spPr>
        <a:xfrm>
          <a:off x="3680466" y="708383"/>
          <a:ext cx="3142048" cy="1537549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D4798D-3F9D-4712-B297-784D189CB075}">
      <dsp:nvSpPr>
        <dsp:cNvPr id="0" name=""/>
        <dsp:cNvSpPr/>
      </dsp:nvSpPr>
      <dsp:spPr>
        <a:xfrm>
          <a:off x="3949503" y="963969"/>
          <a:ext cx="3142048" cy="15375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2- Backward Design of Teaching and Learning Activities </a:t>
          </a:r>
        </a:p>
      </dsp:txBody>
      <dsp:txXfrm>
        <a:off x="3994536" y="1009002"/>
        <a:ext cx="3051982" cy="1447483"/>
      </dsp:txXfrm>
    </dsp:sp>
    <dsp:sp modelId="{5FD39187-5990-4B59-AC60-60AFA98F89CF}">
      <dsp:nvSpPr>
        <dsp:cNvPr id="0" name=""/>
        <dsp:cNvSpPr/>
      </dsp:nvSpPr>
      <dsp:spPr>
        <a:xfrm>
          <a:off x="7360589" y="708383"/>
          <a:ext cx="3142048" cy="1537549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CB3A24-56EC-4431-BF84-3DA4DF0348A0}">
      <dsp:nvSpPr>
        <dsp:cNvPr id="0" name=""/>
        <dsp:cNvSpPr/>
      </dsp:nvSpPr>
      <dsp:spPr>
        <a:xfrm>
          <a:off x="7629626" y="963969"/>
          <a:ext cx="3142048" cy="15375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3- Wyocourses Assessment and Learning Mastery </a:t>
          </a:r>
        </a:p>
      </dsp:txBody>
      <dsp:txXfrm>
        <a:off x="7674659" y="1009002"/>
        <a:ext cx="3051982" cy="14474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2B436-351C-40A1-930D-65D4F9A06FF3}">
      <dsp:nvSpPr>
        <dsp:cNvPr id="0" name=""/>
        <dsp:cNvSpPr/>
      </dsp:nvSpPr>
      <dsp:spPr>
        <a:xfrm>
          <a:off x="-69599" y="9732"/>
          <a:ext cx="10515600" cy="1022487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36F17AAB-CB4A-42BF-A515-15374F9DD37D}">
      <dsp:nvSpPr>
        <dsp:cNvPr id="0" name=""/>
        <dsp:cNvSpPr/>
      </dsp:nvSpPr>
      <dsp:spPr>
        <a:xfrm>
          <a:off x="145231" y="239792"/>
          <a:ext cx="563468" cy="5623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D1CFD4-D3A3-4987-8F07-0E77CC24619E}">
      <dsp:nvSpPr>
        <dsp:cNvPr id="0" name=""/>
        <dsp:cNvSpPr/>
      </dsp:nvSpPr>
      <dsp:spPr>
        <a:xfrm>
          <a:off x="829271" y="9732"/>
          <a:ext cx="9522692" cy="1087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082" tIns="115082" rIns="115082" bIns="11508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Program Education Objectives</a:t>
          </a:r>
          <a:r>
            <a:rPr lang="en-US" sz="1800" kern="1200" dirty="0"/>
            <a:t>: are broad statements that describe what graduates are expected to attain within </a:t>
          </a:r>
          <a:r>
            <a:rPr lang="en-US" sz="1800" b="1" kern="1200" dirty="0"/>
            <a:t>a few years after graduation</a:t>
          </a:r>
          <a:r>
            <a:rPr lang="en-US" sz="1800" kern="1200" dirty="0"/>
            <a:t>. Program educational objectives are based on the needs of the program’s constituencies.</a:t>
          </a:r>
        </a:p>
      </dsp:txBody>
      <dsp:txXfrm>
        <a:off x="829271" y="9732"/>
        <a:ext cx="9522692" cy="1087391"/>
      </dsp:txXfrm>
    </dsp:sp>
    <dsp:sp modelId="{C659E031-7716-4144-9AEE-8959F7A1983A}">
      <dsp:nvSpPr>
        <dsp:cNvPr id="0" name=""/>
        <dsp:cNvSpPr/>
      </dsp:nvSpPr>
      <dsp:spPr>
        <a:xfrm>
          <a:off x="-69599" y="1368972"/>
          <a:ext cx="10515600" cy="1022487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9A27AE36-2E36-46E8-B922-FF16DC29DABB}">
      <dsp:nvSpPr>
        <dsp:cNvPr id="0" name=""/>
        <dsp:cNvSpPr/>
      </dsp:nvSpPr>
      <dsp:spPr>
        <a:xfrm>
          <a:off x="181237" y="1599032"/>
          <a:ext cx="563468" cy="5623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69C48B-2C3F-474B-BC3F-FA3E03773B8C}">
      <dsp:nvSpPr>
        <dsp:cNvPr id="0" name=""/>
        <dsp:cNvSpPr/>
      </dsp:nvSpPr>
      <dsp:spPr>
        <a:xfrm>
          <a:off x="829318" y="1368972"/>
          <a:ext cx="9595293" cy="1087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082" tIns="115082" rIns="115082" bIns="11508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Student Outcomes</a:t>
          </a:r>
          <a:r>
            <a:rPr lang="en-US" sz="1800" kern="1200" dirty="0"/>
            <a:t>: describe what students are expected to know and be able to do </a:t>
          </a:r>
          <a:r>
            <a:rPr lang="en-US" sz="1800" b="1" kern="1200" dirty="0"/>
            <a:t>by the time of graduation [summative assessment]</a:t>
          </a:r>
          <a:r>
            <a:rPr lang="en-US" sz="1800" kern="1200" dirty="0"/>
            <a:t>. These relate to the knowledge, skills, and behaviors that students acquire as they progress through the program.</a:t>
          </a:r>
        </a:p>
      </dsp:txBody>
      <dsp:txXfrm>
        <a:off x="829318" y="1368972"/>
        <a:ext cx="9595293" cy="1087391"/>
      </dsp:txXfrm>
    </dsp:sp>
    <dsp:sp modelId="{D7650B77-35DC-45B1-BED5-E3CD2CB96E25}">
      <dsp:nvSpPr>
        <dsp:cNvPr id="0" name=""/>
        <dsp:cNvSpPr/>
      </dsp:nvSpPr>
      <dsp:spPr>
        <a:xfrm>
          <a:off x="-69599" y="2728212"/>
          <a:ext cx="10515600" cy="1022487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0AAE42A7-7D64-4D53-9E53-4AF691C5D6E4}">
      <dsp:nvSpPr>
        <dsp:cNvPr id="0" name=""/>
        <dsp:cNvSpPr/>
      </dsp:nvSpPr>
      <dsp:spPr>
        <a:xfrm>
          <a:off x="181237" y="2958272"/>
          <a:ext cx="563468" cy="5623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9DED40-2E53-46B6-AB6C-26F34F89AB93}">
      <dsp:nvSpPr>
        <dsp:cNvPr id="0" name=""/>
        <dsp:cNvSpPr/>
      </dsp:nvSpPr>
      <dsp:spPr>
        <a:xfrm>
          <a:off x="865293" y="2728212"/>
          <a:ext cx="9595293" cy="1087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082" tIns="115082" rIns="115082" bIns="11508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Assessment</a:t>
          </a:r>
          <a:r>
            <a:rPr lang="en-US" sz="1800" kern="1200" dirty="0"/>
            <a:t>: one or more processes that </a:t>
          </a:r>
          <a:r>
            <a:rPr lang="en-US" sz="1800" b="1" kern="1200" dirty="0"/>
            <a:t>identify, collect, and prepare data </a:t>
          </a:r>
          <a:r>
            <a:rPr lang="en-US" sz="1800" kern="1200" dirty="0"/>
            <a:t>to evaluate the attainment of student outcomes. Effective assessment uses relevant </a:t>
          </a:r>
          <a:r>
            <a:rPr lang="en-US" sz="1800" b="1" kern="1200" dirty="0"/>
            <a:t>direct, indirect, quantitative and qualitative </a:t>
          </a:r>
          <a:r>
            <a:rPr lang="en-US" sz="1800" kern="1200" dirty="0"/>
            <a:t>measures as appropriate to the outcome being measured. </a:t>
          </a:r>
        </a:p>
      </dsp:txBody>
      <dsp:txXfrm>
        <a:off x="865293" y="2728212"/>
        <a:ext cx="9595293" cy="1087391"/>
      </dsp:txXfrm>
    </dsp:sp>
    <dsp:sp modelId="{2E040E08-7BDC-49CA-849B-617384B1037F}">
      <dsp:nvSpPr>
        <dsp:cNvPr id="0" name=""/>
        <dsp:cNvSpPr/>
      </dsp:nvSpPr>
      <dsp:spPr>
        <a:xfrm>
          <a:off x="-69599" y="4087452"/>
          <a:ext cx="10515600" cy="1022487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3128D874-4162-4569-9511-DB8E0C1D56D5}">
      <dsp:nvSpPr>
        <dsp:cNvPr id="0" name=""/>
        <dsp:cNvSpPr/>
      </dsp:nvSpPr>
      <dsp:spPr>
        <a:xfrm>
          <a:off x="181237" y="4317512"/>
          <a:ext cx="563468" cy="56236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B7EF6-8407-4312-8A9C-64D5A572DA49}">
      <dsp:nvSpPr>
        <dsp:cNvPr id="0" name=""/>
        <dsp:cNvSpPr/>
      </dsp:nvSpPr>
      <dsp:spPr>
        <a:xfrm>
          <a:off x="865340" y="4087452"/>
          <a:ext cx="9649489" cy="1087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082" tIns="115082" rIns="115082" bIns="115082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Evaluation</a:t>
          </a:r>
          <a:r>
            <a:rPr lang="en-US" sz="1700" kern="1200" dirty="0"/>
            <a:t>: one or more processes for </a:t>
          </a:r>
          <a:r>
            <a:rPr lang="en-US" sz="1700" b="1" kern="1200" dirty="0"/>
            <a:t>interpreting the data </a:t>
          </a:r>
          <a:r>
            <a:rPr lang="en-US" sz="1700" kern="1200" dirty="0"/>
            <a:t>and evidence accumulated through assessment processes. Evaluation determines the extent to which student outcomes are being attained. </a:t>
          </a:r>
          <a:r>
            <a:rPr lang="en-US" sz="1700" b="1" kern="1200" dirty="0"/>
            <a:t>Evaluation results in decisions and actions </a:t>
          </a:r>
          <a:r>
            <a:rPr lang="en-US" sz="1700" kern="1200" dirty="0"/>
            <a:t>regarding program improvement.</a:t>
          </a:r>
        </a:p>
      </dsp:txBody>
      <dsp:txXfrm>
        <a:off x="865340" y="4087452"/>
        <a:ext cx="9649489" cy="10873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D6C52-8DFC-4C48-A003-70794582BE36}">
      <dsp:nvSpPr>
        <dsp:cNvPr id="0" name=""/>
        <dsp:cNvSpPr/>
      </dsp:nvSpPr>
      <dsp:spPr>
        <a:xfrm flipV="1">
          <a:off x="855173" y="0"/>
          <a:ext cx="5418667" cy="5418667"/>
        </a:xfrm>
        <a:prstGeom prst="triangle">
          <a:avLst/>
        </a:prstGeom>
        <a:gradFill flip="none" rotWithShape="0">
          <a:gsLst>
            <a:gs pos="0">
              <a:srgbClr val="FFC425">
                <a:shade val="30000"/>
                <a:satMod val="115000"/>
              </a:srgbClr>
            </a:gs>
            <a:gs pos="50000">
              <a:srgbClr val="FFC425">
                <a:shade val="67500"/>
                <a:satMod val="115000"/>
              </a:srgbClr>
            </a:gs>
            <a:gs pos="100000">
              <a:srgbClr val="FFC425">
                <a:shade val="100000"/>
                <a:satMod val="115000"/>
              </a:srgbClr>
            </a:gs>
          </a:gsLst>
          <a:lin ang="16200000" scaled="1"/>
          <a:tileRect/>
        </a:gra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CC3B6D-CCD9-4ADC-8C8A-7FEC2805B44E}">
      <dsp:nvSpPr>
        <dsp:cNvPr id="0" name=""/>
        <dsp:cNvSpPr/>
      </dsp:nvSpPr>
      <dsp:spPr>
        <a:xfrm>
          <a:off x="3657599" y="225609"/>
          <a:ext cx="3522133" cy="641350"/>
        </a:xfrm>
        <a:prstGeom prst="roundRect">
          <a:avLst/>
        </a:prstGeom>
        <a:solidFill>
          <a:sysClr val="window" lastClr="FFFFFF"/>
        </a:solidFill>
        <a:ln w="38100" cap="flat" cmpd="sng" algn="ctr">
          <a:solidFill>
            <a:srgbClr val="70AD47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Institutional/College/Program Mission</a:t>
          </a:r>
        </a:p>
      </dsp:txBody>
      <dsp:txXfrm>
        <a:off x="3688907" y="256917"/>
        <a:ext cx="3459517" cy="578734"/>
      </dsp:txXfrm>
    </dsp:sp>
    <dsp:sp modelId="{F8F5E4CF-A93C-4C9F-8431-8141562B0FF9}">
      <dsp:nvSpPr>
        <dsp:cNvPr id="0" name=""/>
        <dsp:cNvSpPr/>
      </dsp:nvSpPr>
      <dsp:spPr>
        <a:xfrm>
          <a:off x="3657599" y="945691"/>
          <a:ext cx="3522133" cy="641350"/>
        </a:xfrm>
        <a:prstGeom prst="roundRect">
          <a:avLst/>
        </a:prstGeom>
        <a:solidFill>
          <a:sysClr val="window" lastClr="FFFFFF"/>
        </a:solidFill>
        <a:ln w="38100" cap="flat" cmpd="sng" algn="ctr">
          <a:solidFill>
            <a:srgbClr val="70AD47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</a:t>
          </a: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rogram </a:t>
          </a:r>
          <a:r>
            <a:rPr lang="en-US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</a:t>
          </a: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ducational </a:t>
          </a:r>
          <a:r>
            <a:rPr lang="en-US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</a:t>
          </a: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bjectives (</a:t>
          </a:r>
          <a:r>
            <a:rPr lang="en-US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PEO</a:t>
          </a: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s)</a:t>
          </a:r>
        </a:p>
      </dsp:txBody>
      <dsp:txXfrm>
        <a:off x="3688907" y="976999"/>
        <a:ext cx="3459517" cy="578734"/>
      </dsp:txXfrm>
    </dsp:sp>
    <dsp:sp modelId="{38C60679-CA1F-4C5C-A81B-CE769B766EDF}">
      <dsp:nvSpPr>
        <dsp:cNvPr id="0" name=""/>
        <dsp:cNvSpPr/>
      </dsp:nvSpPr>
      <dsp:spPr>
        <a:xfrm>
          <a:off x="3657599" y="1967241"/>
          <a:ext cx="3522133" cy="641350"/>
        </a:xfrm>
        <a:prstGeom prst="roundRect">
          <a:avLst/>
        </a:prstGeom>
        <a:solidFill>
          <a:sysClr val="window" lastClr="FFFFFF"/>
        </a:solidFill>
        <a:ln w="38100" cap="flat" cmpd="sng" algn="ctr">
          <a:solidFill>
            <a:srgbClr val="4472C4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ABET </a:t>
          </a:r>
          <a:r>
            <a:rPr lang="en-US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</a:t>
          </a: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tudent </a:t>
          </a:r>
          <a:r>
            <a:rPr lang="en-US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</a:t>
          </a: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utcomes (</a:t>
          </a:r>
          <a:r>
            <a:rPr lang="en-US" sz="16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SO</a:t>
          </a:r>
          <a:r>
            <a:rPr lang="en-US" sz="16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</a:t>
          </a: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) </a:t>
          </a:r>
        </a:p>
      </dsp:txBody>
      <dsp:txXfrm>
        <a:off x="3688907" y="1998549"/>
        <a:ext cx="3459517" cy="578734"/>
      </dsp:txXfrm>
    </dsp:sp>
    <dsp:sp modelId="{2A282658-01BD-4133-AA4D-15770007B2CB}">
      <dsp:nvSpPr>
        <dsp:cNvPr id="0" name=""/>
        <dsp:cNvSpPr/>
      </dsp:nvSpPr>
      <dsp:spPr>
        <a:xfrm>
          <a:off x="3657599" y="2680600"/>
          <a:ext cx="3522133" cy="641350"/>
        </a:xfrm>
        <a:prstGeom prst="roundRect">
          <a:avLst/>
        </a:prstGeom>
        <a:solidFill>
          <a:sysClr val="window" lastClr="FFFFFF"/>
        </a:solidFill>
        <a:ln w="38100" cap="flat" cmpd="sng" algn="ctr">
          <a:solidFill>
            <a:srgbClr val="4472C4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</a:t>
          </a: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erformance </a:t>
          </a:r>
          <a:r>
            <a:rPr lang="en-US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</a:t>
          </a: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ndicators (</a:t>
          </a:r>
          <a:r>
            <a:rPr lang="en-US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PI</a:t>
          </a: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s) </a:t>
          </a:r>
        </a:p>
      </dsp:txBody>
      <dsp:txXfrm>
        <a:off x="3688907" y="2711908"/>
        <a:ext cx="3459517" cy="578734"/>
      </dsp:txXfrm>
    </dsp:sp>
    <dsp:sp modelId="{D152DFDA-3BEA-470A-BF8A-31BE560AF86C}">
      <dsp:nvSpPr>
        <dsp:cNvPr id="0" name=""/>
        <dsp:cNvSpPr/>
      </dsp:nvSpPr>
      <dsp:spPr>
        <a:xfrm>
          <a:off x="3657599" y="3645986"/>
          <a:ext cx="3522133" cy="641350"/>
        </a:xfrm>
        <a:prstGeom prst="roundRect">
          <a:avLst/>
        </a:prstGeom>
        <a:solidFill>
          <a:sysClr val="window" lastClr="FFFFFF"/>
        </a:solidFill>
        <a:ln w="38100" cap="flat" cmpd="sng" algn="ctr">
          <a:solidFill>
            <a:srgbClr val="A5A5A5">
              <a:lumMod val="75000"/>
            </a:srgbClr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</a:t>
          </a: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ourse </a:t>
          </a:r>
          <a:r>
            <a:rPr lang="en-US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</a:t>
          </a: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earning </a:t>
          </a:r>
          <a:r>
            <a:rPr lang="en-US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</a:t>
          </a: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bjectives (</a:t>
          </a:r>
          <a:r>
            <a:rPr lang="en-US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CLO</a:t>
          </a: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s) </a:t>
          </a:r>
        </a:p>
      </dsp:txBody>
      <dsp:txXfrm>
        <a:off x="3688907" y="3677294"/>
        <a:ext cx="3459517" cy="578734"/>
      </dsp:txXfrm>
    </dsp:sp>
    <dsp:sp modelId="{751EDE86-2B33-4172-9C9A-8288CEBA98A9}">
      <dsp:nvSpPr>
        <dsp:cNvPr id="0" name=""/>
        <dsp:cNvSpPr/>
      </dsp:nvSpPr>
      <dsp:spPr>
        <a:xfrm>
          <a:off x="3657599" y="4372790"/>
          <a:ext cx="3522133" cy="641350"/>
        </a:xfrm>
        <a:prstGeom prst="roundRect">
          <a:avLst/>
        </a:prstGeom>
        <a:solidFill>
          <a:sysClr val="window" lastClr="FFFFFF"/>
        </a:solidFill>
        <a:ln w="38100" cap="flat" cmpd="sng" algn="ctr">
          <a:solidFill>
            <a:srgbClr val="A5A5A5">
              <a:lumMod val="75000"/>
            </a:srgbClr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</a:t>
          </a: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odule </a:t>
          </a:r>
          <a:r>
            <a:rPr lang="en-US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</a:t>
          </a: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earning </a:t>
          </a:r>
          <a:r>
            <a:rPr lang="en-US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</a:t>
          </a: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utcomes (</a:t>
          </a:r>
          <a:r>
            <a:rPr lang="en-US" sz="16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MLO</a:t>
          </a:r>
          <a:r>
            <a:rPr lang="en-US" sz="16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</a:t>
          </a: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)</a:t>
          </a:r>
        </a:p>
      </dsp:txBody>
      <dsp:txXfrm>
        <a:off x="3688907" y="4404098"/>
        <a:ext cx="3459517" cy="5787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35461-50EA-42F8-A98F-E2492F65D222}">
      <dsp:nvSpPr>
        <dsp:cNvPr id="0" name=""/>
        <dsp:cNvSpPr/>
      </dsp:nvSpPr>
      <dsp:spPr>
        <a:xfrm>
          <a:off x="1230206" y="-158251"/>
          <a:ext cx="7071385" cy="6500304"/>
        </a:xfrm>
        <a:prstGeom prst="circularArrow">
          <a:avLst>
            <a:gd name="adj1" fmla="val 5544"/>
            <a:gd name="adj2" fmla="val 330680"/>
            <a:gd name="adj3" fmla="val 13782596"/>
            <a:gd name="adj4" fmla="val 17381906"/>
            <a:gd name="adj5" fmla="val 5757"/>
          </a:avLst>
        </a:prstGeom>
        <a:solidFill>
          <a:srgbClr val="EEB500"/>
        </a:solidFill>
        <a:ln w="19050" cap="flat" cmpd="sng" algn="ctr">
          <a:solidFill>
            <a:srgbClr val="663300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94F09CE8-A098-4856-82CB-458B70E8E39C}">
      <dsp:nvSpPr>
        <dsp:cNvPr id="0" name=""/>
        <dsp:cNvSpPr/>
      </dsp:nvSpPr>
      <dsp:spPr>
        <a:xfrm>
          <a:off x="3119972" y="-78283"/>
          <a:ext cx="3291852" cy="1645926"/>
        </a:xfrm>
        <a:prstGeom prst="roundRect">
          <a:avLst/>
        </a:prstGeom>
        <a:gradFill rotWithShape="1">
          <a:gsLst>
            <a:gs pos="0">
              <a:srgbClr val="ED7D31">
                <a:satMod val="103000"/>
                <a:lumMod val="102000"/>
                <a:tint val="94000"/>
              </a:srgbClr>
            </a:gs>
            <a:gs pos="50000">
              <a:srgbClr val="ED7D31">
                <a:satMod val="110000"/>
                <a:lumMod val="100000"/>
                <a:shade val="100000"/>
              </a:srgbClr>
            </a:gs>
            <a:gs pos="100000">
              <a:srgbClr val="ED7D31"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1-Assessment Source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Given the mapped </a:t>
          </a:r>
          <a:r>
            <a:rPr lang="en-US" sz="17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student outcomes/performance indicators, </a:t>
          </a:r>
          <a:r>
            <a:rPr lang="en-US" sz="1700" b="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design a project</a:t>
          </a:r>
          <a:r>
            <a:rPr lang="en-US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, assignment, discussion, or survey</a:t>
          </a:r>
          <a:endParaRPr lang="en-US" sz="17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200319" y="2064"/>
        <a:ext cx="3131158" cy="1485232"/>
      </dsp:txXfrm>
    </dsp:sp>
    <dsp:sp modelId="{0E70C97D-295F-429F-8DF9-C73F8BFEC8BD}">
      <dsp:nvSpPr>
        <dsp:cNvPr id="0" name=""/>
        <dsp:cNvSpPr/>
      </dsp:nvSpPr>
      <dsp:spPr>
        <a:xfrm>
          <a:off x="6239945" y="1966935"/>
          <a:ext cx="3291852" cy="1645926"/>
        </a:xfrm>
        <a:prstGeom prst="roundRect">
          <a:avLst/>
        </a:prstGeom>
        <a:gradFill rotWithShape="1">
          <a:gsLst>
            <a:gs pos="0">
              <a:srgbClr val="A5A5A5">
                <a:satMod val="103000"/>
                <a:lumMod val="102000"/>
                <a:tint val="94000"/>
              </a:srgbClr>
            </a:gs>
            <a:gs pos="50000">
              <a:srgbClr val="A5A5A5">
                <a:satMod val="110000"/>
                <a:lumMod val="100000"/>
                <a:shade val="100000"/>
              </a:srgbClr>
            </a:gs>
            <a:gs pos="100000">
              <a:srgbClr val="A5A5A5"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2-Assessment Method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Design a direct (rubric) or indirect (reflection) or both to accurately and specifically assess.</a:t>
          </a:r>
        </a:p>
      </dsp:txBody>
      <dsp:txXfrm>
        <a:off x="6320292" y="2047282"/>
        <a:ext cx="3131158" cy="1485232"/>
      </dsp:txXfrm>
    </dsp:sp>
    <dsp:sp modelId="{6612D63D-9995-424B-81BE-79D7985C1E42}">
      <dsp:nvSpPr>
        <dsp:cNvPr id="0" name=""/>
        <dsp:cNvSpPr/>
      </dsp:nvSpPr>
      <dsp:spPr>
        <a:xfrm>
          <a:off x="5413964" y="4653678"/>
          <a:ext cx="3425237" cy="1645926"/>
        </a:xfrm>
        <a:prstGeom prst="roundRect">
          <a:avLst/>
        </a:prstGeom>
        <a:solidFill>
          <a:srgbClr val="FFC000">
            <a:lumMod val="75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3- Teaching &amp; Learning Activates 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Instruct and engage students in the planned learning activities, publish the assignment, and collect evidence of student learning.</a:t>
          </a:r>
        </a:p>
      </dsp:txBody>
      <dsp:txXfrm>
        <a:off x="5494311" y="4734025"/>
        <a:ext cx="3264543" cy="1485232"/>
      </dsp:txXfrm>
    </dsp:sp>
    <dsp:sp modelId="{A2FB2ED0-DADF-416D-8EA0-03D6AA098F3B}">
      <dsp:nvSpPr>
        <dsp:cNvPr id="0" name=""/>
        <dsp:cNvSpPr/>
      </dsp:nvSpPr>
      <dsp:spPr>
        <a:xfrm>
          <a:off x="769863" y="4682542"/>
          <a:ext cx="3291852" cy="1645926"/>
        </a:xfrm>
        <a:prstGeom prst="roundRect">
          <a:avLst/>
        </a:prstGeom>
        <a:gradFill rotWithShape="1">
          <a:gsLst>
            <a:gs pos="0">
              <a:srgbClr val="5B9BD5">
                <a:satMod val="103000"/>
                <a:lumMod val="102000"/>
                <a:tint val="94000"/>
              </a:srgbClr>
            </a:gs>
            <a:gs pos="50000">
              <a:srgbClr val="5B9BD5">
                <a:satMod val="110000"/>
                <a:lumMod val="100000"/>
                <a:shade val="100000"/>
              </a:srgbClr>
            </a:gs>
            <a:gs pos="100000">
              <a:srgbClr val="5B9BD5"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4- Assessment and Evaluation 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Assess student attainment of outcomes and indicators. Set an action-trigger threshold, e.g., 80% meet and exceed expectations.</a:t>
          </a:r>
        </a:p>
      </dsp:txBody>
      <dsp:txXfrm>
        <a:off x="850210" y="4762889"/>
        <a:ext cx="3131158" cy="1485232"/>
      </dsp:txXfrm>
    </dsp:sp>
    <dsp:sp modelId="{15F71072-7A14-47D5-AB37-B188900B3C6D}">
      <dsp:nvSpPr>
        <dsp:cNvPr id="0" name=""/>
        <dsp:cNvSpPr/>
      </dsp:nvSpPr>
      <dsp:spPr>
        <a:xfrm>
          <a:off x="2" y="1962079"/>
          <a:ext cx="3291852" cy="1645926"/>
        </a:xfrm>
        <a:prstGeom prst="roundRect">
          <a:avLst/>
        </a:prstGeom>
        <a:gradFill rotWithShape="1">
          <a:gsLst>
            <a:gs pos="0">
              <a:srgbClr val="70AD47">
                <a:satMod val="103000"/>
                <a:lumMod val="102000"/>
                <a:tint val="94000"/>
              </a:srgbClr>
            </a:gs>
            <a:gs pos="50000">
              <a:srgbClr val="70AD47">
                <a:satMod val="110000"/>
                <a:lumMod val="100000"/>
                <a:shade val="100000"/>
              </a:srgbClr>
            </a:gs>
            <a:gs pos="100000">
              <a:srgbClr val="70AD47"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5- Continuous Improvement 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Engage stakeholders to revise: curriculum mapping, assessment sources and methods, teaching and learning activities, threshold, course offerings, or </a:t>
          </a:r>
          <a:r>
            <a:rPr lang="en-US" sz="1700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prereqs</a:t>
          </a:r>
          <a:r>
            <a:rPr lang="en-US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, etc.</a:t>
          </a:r>
        </a:p>
      </dsp:txBody>
      <dsp:txXfrm>
        <a:off x="80349" y="2042426"/>
        <a:ext cx="3131158" cy="14852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2B2BA-5706-4C8C-BFF9-D829558EE888}">
      <dsp:nvSpPr>
        <dsp:cNvPr id="0" name=""/>
        <dsp:cNvSpPr/>
      </dsp:nvSpPr>
      <dsp:spPr>
        <a:xfrm>
          <a:off x="0" y="4163"/>
          <a:ext cx="10730408" cy="88689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F8AEFB-0500-426C-8C8D-8BFA8B086EFD}">
      <dsp:nvSpPr>
        <dsp:cNvPr id="0" name=""/>
        <dsp:cNvSpPr/>
      </dsp:nvSpPr>
      <dsp:spPr>
        <a:xfrm>
          <a:off x="268284" y="203714"/>
          <a:ext cx="487790" cy="4877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99EB81-A801-4397-9AEC-134555195CA9}">
      <dsp:nvSpPr>
        <dsp:cNvPr id="0" name=""/>
        <dsp:cNvSpPr/>
      </dsp:nvSpPr>
      <dsp:spPr>
        <a:xfrm>
          <a:off x="1024359" y="4163"/>
          <a:ext cx="9706048" cy="886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863" tIns="93863" rIns="93863" bIns="9386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Map program/student outcomes and performance indicators with applicable courses, focusing assessments on upper-level classes.</a:t>
          </a:r>
        </a:p>
      </dsp:txBody>
      <dsp:txXfrm>
        <a:off x="1024359" y="4163"/>
        <a:ext cx="9706048" cy="886891"/>
      </dsp:txXfrm>
    </dsp:sp>
    <dsp:sp modelId="{AC2CE54A-F704-4FEA-85CA-474C793F1618}">
      <dsp:nvSpPr>
        <dsp:cNvPr id="0" name=""/>
        <dsp:cNvSpPr/>
      </dsp:nvSpPr>
      <dsp:spPr>
        <a:xfrm>
          <a:off x="0" y="1112777"/>
          <a:ext cx="10730408" cy="88689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04474D-585E-435A-8A8C-B504AB394B06}">
      <dsp:nvSpPr>
        <dsp:cNvPr id="0" name=""/>
        <dsp:cNvSpPr/>
      </dsp:nvSpPr>
      <dsp:spPr>
        <a:xfrm>
          <a:off x="268284" y="1312328"/>
          <a:ext cx="487790" cy="4877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9F814A-55A5-417F-ACF3-C58D79C4D06C}">
      <dsp:nvSpPr>
        <dsp:cNvPr id="0" name=""/>
        <dsp:cNvSpPr/>
      </dsp:nvSpPr>
      <dsp:spPr>
        <a:xfrm>
          <a:off x="1024359" y="1112777"/>
          <a:ext cx="9706048" cy="886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863" tIns="93863" rIns="93863" bIns="9386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With the outcomes in mind, utilize backward design for assignments, assessment methods, teaching pedagogy, and learning activities.</a:t>
          </a:r>
        </a:p>
      </dsp:txBody>
      <dsp:txXfrm>
        <a:off x="1024359" y="1112777"/>
        <a:ext cx="9706048" cy="886891"/>
      </dsp:txXfrm>
    </dsp:sp>
    <dsp:sp modelId="{A69FA936-0AEC-41B9-B8FE-F85CFFA1D976}">
      <dsp:nvSpPr>
        <dsp:cNvPr id="0" name=""/>
        <dsp:cNvSpPr/>
      </dsp:nvSpPr>
      <dsp:spPr>
        <a:xfrm>
          <a:off x="0" y="2221391"/>
          <a:ext cx="10730408" cy="88689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EA47E4-AEFE-4306-9C61-8322870A95BD}">
      <dsp:nvSpPr>
        <dsp:cNvPr id="0" name=""/>
        <dsp:cNvSpPr/>
      </dsp:nvSpPr>
      <dsp:spPr>
        <a:xfrm>
          <a:off x="268284" y="2420942"/>
          <a:ext cx="487790" cy="4877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99754-2F9D-472C-9E01-B99C1D6CF386}">
      <dsp:nvSpPr>
        <dsp:cNvPr id="0" name=""/>
        <dsp:cNvSpPr/>
      </dsp:nvSpPr>
      <dsp:spPr>
        <a:xfrm>
          <a:off x="1024359" y="2221391"/>
          <a:ext cx="9706048" cy="886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863" tIns="93863" rIns="93863" bIns="9386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Evaluate the assessment results to continuously improve: curriculum mapping, assessment sources and methods, teaching and learning activities, threshold, course offerings, </a:t>
          </a:r>
          <a:r>
            <a:rPr lang="en-US" sz="1700" kern="1200" dirty="0" err="1"/>
            <a:t>prereq</a:t>
          </a:r>
          <a:r>
            <a:rPr lang="en-US" sz="1700" kern="1200" dirty="0"/>
            <a:t>, etc.</a:t>
          </a:r>
        </a:p>
      </dsp:txBody>
      <dsp:txXfrm>
        <a:off x="1024359" y="2221391"/>
        <a:ext cx="9706048" cy="886891"/>
      </dsp:txXfrm>
    </dsp:sp>
    <dsp:sp modelId="{ECD39E17-D6E8-4171-A1DB-99CE4826432F}">
      <dsp:nvSpPr>
        <dsp:cNvPr id="0" name=""/>
        <dsp:cNvSpPr/>
      </dsp:nvSpPr>
      <dsp:spPr>
        <a:xfrm>
          <a:off x="0" y="3330005"/>
          <a:ext cx="10730408" cy="88689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CF835B-72AB-4FAB-BA7B-01A09A22E834}">
      <dsp:nvSpPr>
        <dsp:cNvPr id="0" name=""/>
        <dsp:cNvSpPr/>
      </dsp:nvSpPr>
      <dsp:spPr>
        <a:xfrm>
          <a:off x="268284" y="3529556"/>
          <a:ext cx="487790" cy="48779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849E28-A6AF-4927-B5F7-11E5F32FA578}">
      <dsp:nvSpPr>
        <dsp:cNvPr id="0" name=""/>
        <dsp:cNvSpPr/>
      </dsp:nvSpPr>
      <dsp:spPr>
        <a:xfrm>
          <a:off x="1024359" y="3330005"/>
          <a:ext cx="9706048" cy="886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863" tIns="93863" rIns="93863" bIns="9386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When we care, we share. Wyocourses communicates expected outcomes, grading rubrics, feedback, and learning mastery with students. </a:t>
          </a:r>
        </a:p>
      </dsp:txBody>
      <dsp:txXfrm>
        <a:off x="1024359" y="3330005"/>
        <a:ext cx="9706048" cy="886891"/>
      </dsp:txXfrm>
    </dsp:sp>
    <dsp:sp modelId="{EEE1057A-9253-4DD1-A717-1DEC75594FB4}">
      <dsp:nvSpPr>
        <dsp:cNvPr id="0" name=""/>
        <dsp:cNvSpPr/>
      </dsp:nvSpPr>
      <dsp:spPr>
        <a:xfrm>
          <a:off x="0" y="4438619"/>
          <a:ext cx="10730408" cy="88689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52D6DE-5389-456A-A69E-25AEA0281658}">
      <dsp:nvSpPr>
        <dsp:cNvPr id="0" name=""/>
        <dsp:cNvSpPr/>
      </dsp:nvSpPr>
      <dsp:spPr>
        <a:xfrm>
          <a:off x="268284" y="4638170"/>
          <a:ext cx="487790" cy="48779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27D480-FA43-43C9-965E-D14147F7449E}">
      <dsp:nvSpPr>
        <dsp:cNvPr id="0" name=""/>
        <dsp:cNvSpPr/>
      </dsp:nvSpPr>
      <dsp:spPr>
        <a:xfrm>
          <a:off x="1024359" y="4438619"/>
          <a:ext cx="9706048" cy="886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863" tIns="93863" rIns="93863" bIns="9386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WyoCourses assessment tools are effective in tracking and measuring student learning outcomes across the program and over the years.</a:t>
          </a:r>
        </a:p>
      </dsp:txBody>
      <dsp:txXfrm>
        <a:off x="1024359" y="4438619"/>
        <a:ext cx="9706048" cy="886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ED35C-AEC2-4840-A94F-EE3763DF82D5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1EA0B-F289-400E-B4E6-D49F2731C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07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7953D-E7D0-4D9F-AD2C-6A3DA4E5C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23301D-7E77-49EA-BE04-21ED7F590F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68F26-4D6A-4E38-B472-DFC677387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9813-8C2A-4479-892A-3C102A82A366}" type="datetime1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E2447-FE28-413F-92D0-A0159CAF3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EB6F8-3734-4858-84EC-B7DB119A6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E5A2-DD37-430E-8193-C33388D15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43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CEB50-6FED-4945-B916-0444B71BD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0153E0-E1B4-47E5-AAFD-CFE577A927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9F809-7046-4D94-B208-E815218AA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1ACD3-9778-4FCF-B58E-CF271E87813C}" type="datetime1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DE981-75CC-4345-A171-A33588BBC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721F6-C761-465E-BC2C-08FA53595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E5A2-DD37-430E-8193-C33388D15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24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4FE9C5-4A21-4324-B7A4-ACBA1B030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ABE38C-57B9-4CDF-BA19-7732E2422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36A4C-9DBE-4807-AA71-FE815697A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2360-B0AB-4F2D-8A49-5A4F379022A2}" type="datetime1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CFF38-A63F-4EB3-B618-53F2E57F6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D3DC7-D9AC-4DF4-9924-C30080F4D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E5A2-DD37-430E-8193-C33388D15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16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>
            <a:normAutofit/>
          </a:bodyPr>
          <a:lstStyle>
            <a:lvl1pPr algn="ctr"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839AB-4CCB-4DCA-B905-492935E43E7D}" type="datetime1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ctr" defTabSz="457200" rtl="0" eaLnBrk="1" latinLnBrk="0" hangingPunct="1">
              <a:defRPr lang="en-US" sz="1400" b="0" i="1" kern="120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2DF4-471B-4AD8-B265-6036DDE73A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218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1914-FE12-4E1C-80A3-BDAB79167FB8}" type="datetime1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ctr" defTabSz="457200" rtl="0" eaLnBrk="1" latinLnBrk="0" hangingPunct="1">
              <a:defRPr lang="en-US" sz="1400" b="0" i="1" kern="120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 sz="1400" b="0" kern="120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fld id="{EC972DF4-471B-4AD8-B265-6036DDE73A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153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C0B4-0C5F-4573-A772-2575D9314524}" type="datetime1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ctr" defTabSz="457200" rtl="0" eaLnBrk="1" latinLnBrk="0" hangingPunct="1">
              <a:defRPr lang="en-US" sz="1400" b="0" i="1" kern="120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2DF4-471B-4AD8-B265-6036DDE73A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119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561B-6103-4EFE-8483-D726C61F98FE}" type="datetime1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ctr" defTabSz="457200" rtl="0" eaLnBrk="1" latinLnBrk="0" hangingPunct="1">
              <a:defRPr lang="en-US" sz="1400" b="0" i="1" kern="120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2DF4-471B-4AD8-B265-6036DDE73A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028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B964-BA71-4A01-8EE4-47219D55400E}" type="datetime1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ctr" defTabSz="457200" rtl="0" eaLnBrk="1" latinLnBrk="0" hangingPunct="1">
              <a:defRPr lang="en-US" sz="1400" b="0" i="1" kern="120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 sz="1400" b="0" kern="120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fld id="{EC972DF4-471B-4AD8-B265-6036DDE73A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425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ED5E-9AA8-46BB-883F-D46561579F9F}" type="datetime1">
              <a:rPr lang="en-US" smtClean="0"/>
              <a:t>12/7/2023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ctr" defTabSz="457200" rtl="0" eaLnBrk="1" latinLnBrk="0" hangingPunct="1">
              <a:defRPr lang="en-US" sz="1400" b="0" i="1" kern="120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 sz="1400" b="0" kern="120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fld id="{EC972DF4-471B-4AD8-B265-6036DDE73A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27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90EE2-46B5-4A5D-89A6-F57CCC99F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82E44-B32B-43D8-93FA-92C739AB1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C6D5D-6F1E-42F4-83C2-609D27E0C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241A-4E5F-4A40-96A8-9A031D10DF85}" type="datetime1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BA490-5C2C-4BC1-A56C-671A4F12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67AD6-8B33-4B33-8337-3EA6A7529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E5A2-DD37-430E-8193-C33388D15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4851D-96A8-47D0-B25C-29126E115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7EC86-83B8-4E4D-8A80-5D7509ACA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AF22C-353F-4D3C-867D-0C1243B68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568C8-5F9F-4B0E-9F0D-E43176B053DC}" type="datetime1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45E12-00EB-4847-9354-0DDA8712F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4FA93-9076-4A18-8CB2-21FED2547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E5A2-DD37-430E-8193-C33388D15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68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8CE5F-C964-4161-9B32-12A79D9D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1B9C4-328D-443C-8393-B2AF008534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B3ADC3-A0B4-4A3C-A573-9E7EFFED8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951D2-FCA3-4CA1-9B27-E2C26192F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7CB5-71B5-4AA4-92F4-C2D52EC014BE}" type="datetime1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1D9BB5-6435-4F9E-B8DF-9E431F1F5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59923-FEC8-41CC-AE2C-CDA3D62A1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E5A2-DD37-430E-8193-C33388D15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79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FC0B5-AF0C-477A-9FB8-98693EFFF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9EC75C-038F-47D0-88A2-FC792BC4C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585BA2-A207-44AE-8383-A1CA87899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0D0275-0CA7-420B-8FFF-ED72440926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32CB4E-D4B7-43A3-A658-0462A8C41E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EA3E95-8CFB-4708-9E3D-8F9BEB376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CBB0-641A-46D3-8DC5-5886F63B3ED1}" type="datetime1">
              <a:rPr lang="en-US" smtClean="0"/>
              <a:t>12/7/2023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34E6DB-C500-4600-9D12-FB36CBCAE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C0C226-10F4-4986-A573-CED0B86E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E5A2-DD37-430E-8193-C33388D15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98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42C45-F3E0-4935-A70C-EFAFE82AA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FF9A03-5660-46B1-8E0C-FBB245C7F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8E1A-6A23-4E7D-8A31-D18FB1864290}" type="datetime1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20386-2D8C-4392-867E-05F0F710D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A86C7-E215-491B-8C13-213CC4C31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E5A2-DD37-430E-8193-C33388D15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51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3C7551-216E-4545-BB1D-6EB90E3D5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57E8-EECF-4EF5-9DBD-ED4C4DE8A77E}" type="datetime1">
              <a:rPr lang="en-US" smtClean="0"/>
              <a:t>12/7/2023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E151BC-EB96-4764-AECC-410292C40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2243F1-D42C-44DF-9BEB-EAB1B8799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E5A2-DD37-430E-8193-C33388D15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13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E9924-DE83-4087-846D-4776CA0C2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C38C0-917F-49DF-8C2B-23AF04163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70A8E7-6FD8-46BF-AE76-EFBBCC38D2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DB918E-1ADF-4915-AC2B-8891D186E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BD4C-A484-40EC-B071-9969ABA49F3E}" type="datetime1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E809F-9C5B-4FE8-BF32-73CDA3010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C941EC-0D87-41B9-9D30-C63A718DC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E5A2-DD37-430E-8193-C33388D15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04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6074C-52F5-46DC-959C-C16F025B0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067B5E-7FA6-4D23-B838-8835E81AB2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00B413-6308-4C04-A9D5-287C26A70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2E1D4-8A51-48D6-A06F-8D6B019CF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3983-4F8C-43C6-AF47-DC0CCF9DFA45}" type="datetime1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AA2D01-3CBB-4879-84B6-79876A17E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7F86C2-E048-4A0B-B31E-46252C9C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E5A2-DD37-430E-8193-C33388D15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5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6987A1-FE4E-45D6-85C3-0976746AD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F49EB-E76D-4648-85CA-1318026D9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48780"/>
            <a:ext cx="10515600" cy="4728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E00A8-19D2-4B3C-9D07-C703F8563C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C2E22-2427-4284-9B3A-3EDCB2829FD4}" type="datetime1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022D5-8EA3-4858-915D-044D9DA080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C4A4C-1D63-4EEF-B120-7DD9DE4160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346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CE5A2-DD37-430E-8193-C33388D15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6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592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61049"/>
            <a:ext cx="10515600" cy="5295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16117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056FBB6-6D88-4EBB-87AF-9D84B218026E}" type="datetime1">
              <a:rPr lang="en-US" smtClean="0"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49901" y="6356352"/>
            <a:ext cx="7660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10158" y="6356352"/>
            <a:ext cx="1243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defRPr>
            </a:lvl1pPr>
          </a:lstStyle>
          <a:p>
            <a:fld id="{EC972DF4-471B-4AD8-B265-6036DDE73A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72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009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5.wdp"/><Relationship Id="rId7" Type="http://schemas.openxmlformats.org/officeDocument/2006/relationships/image" Target="../media/image22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6.wdp"/><Relationship Id="rId4" Type="http://schemas.openxmlformats.org/officeDocument/2006/relationships/image" Target="../media/image24.png"/><Relationship Id="rId9" Type="http://schemas.openxmlformats.org/officeDocument/2006/relationships/image" Target="../media/image20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hdphoto" Target="../media/hdphoto10.wdp"/><Relationship Id="rId3" Type="http://schemas.microsoft.com/office/2007/relationships/hdphoto" Target="../media/hdphoto7.wdp"/><Relationship Id="rId7" Type="http://schemas.openxmlformats.org/officeDocument/2006/relationships/image" Target="../media/image22.svg"/><Relationship Id="rId12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microsoft.com/office/2007/relationships/hdphoto" Target="../media/hdphoto9.wdp"/><Relationship Id="rId5" Type="http://schemas.openxmlformats.org/officeDocument/2006/relationships/image" Target="../media/image20.svg"/><Relationship Id="rId10" Type="http://schemas.openxmlformats.org/officeDocument/2006/relationships/image" Target="../media/image27.png"/><Relationship Id="rId4" Type="http://schemas.openxmlformats.org/officeDocument/2006/relationships/image" Target="../media/image19.png"/><Relationship Id="rId9" Type="http://schemas.microsoft.com/office/2007/relationships/hdphoto" Target="../media/hdphoto8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0.svg"/><Relationship Id="rId3" Type="http://schemas.microsoft.com/office/2007/relationships/hdphoto" Target="../media/hdphoto11.wdp"/><Relationship Id="rId7" Type="http://schemas.microsoft.com/office/2007/relationships/hdphoto" Target="../media/hdphoto13.wdp"/><Relationship Id="rId12" Type="http://schemas.openxmlformats.org/officeDocument/2006/relationships/image" Target="../media/image1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3.svg"/><Relationship Id="rId5" Type="http://schemas.microsoft.com/office/2007/relationships/hdphoto" Target="../media/hdphoto12.wdp"/><Relationship Id="rId15" Type="http://schemas.openxmlformats.org/officeDocument/2006/relationships/image" Target="../media/image18.svg"/><Relationship Id="rId10" Type="http://schemas.openxmlformats.org/officeDocument/2006/relationships/image" Target="../media/image32.png"/><Relationship Id="rId4" Type="http://schemas.openxmlformats.org/officeDocument/2006/relationships/image" Target="../media/image30.png"/><Relationship Id="rId9" Type="http://schemas.openxmlformats.org/officeDocument/2006/relationships/image" Target="../media/image22.svg"/><Relationship Id="rId1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32.png"/><Relationship Id="rId3" Type="http://schemas.microsoft.com/office/2007/relationships/hdphoto" Target="../media/hdphoto14.wdp"/><Relationship Id="rId7" Type="http://schemas.openxmlformats.org/officeDocument/2006/relationships/image" Target="../media/image17.png"/><Relationship Id="rId12" Type="http://schemas.microsoft.com/office/2007/relationships/hdphoto" Target="../media/hdphoto15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11" Type="http://schemas.openxmlformats.org/officeDocument/2006/relationships/image" Target="../media/image36.png"/><Relationship Id="rId5" Type="http://schemas.openxmlformats.org/officeDocument/2006/relationships/image" Target="../media/image19.png"/><Relationship Id="rId10" Type="http://schemas.openxmlformats.org/officeDocument/2006/relationships/image" Target="../media/image22.svg"/><Relationship Id="rId4" Type="http://schemas.openxmlformats.org/officeDocument/2006/relationships/image" Target="../media/image35.png"/><Relationship Id="rId9" Type="http://schemas.openxmlformats.org/officeDocument/2006/relationships/image" Target="../media/image21.png"/><Relationship Id="rId14" Type="http://schemas.openxmlformats.org/officeDocument/2006/relationships/image" Target="../media/image33.sv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7" Type="http://schemas.microsoft.com/office/2007/relationships/hdphoto" Target="../media/hdphoto18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microsoft.com/office/2007/relationships/hdphoto" Target="../media/hdphoto17.wdp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26D22-D84B-4C2D-84A6-4760461ACD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784" y="2206294"/>
            <a:ext cx="9174127" cy="2052228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en-US" sz="4800" b="1" dirty="0">
                <a:solidFill>
                  <a:srgbClr val="763E18"/>
                </a:solidFill>
                <a:latin typeface="Segoe UI" panose="020B0502040204020203" pitchFamily="34" charset="0"/>
                <a:ea typeface="+mn-ea"/>
                <a:cs typeface="+mn-cs"/>
              </a:rPr>
              <a:t>Utilizing WyoCourses for Course-Level Assessment</a:t>
            </a:r>
          </a:p>
        </p:txBody>
      </p:sp>
      <p:sp>
        <p:nvSpPr>
          <p:cNvPr id="1028" name="Freeform: Shape 70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63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550F60-9FE5-4FCA-8DB5-7A46BA30C986}"/>
              </a:ext>
            </a:extLst>
          </p:cNvPr>
          <p:cNvSpPr txBox="1"/>
          <p:nvPr/>
        </p:nvSpPr>
        <p:spPr>
          <a:xfrm>
            <a:off x="2099556" y="248515"/>
            <a:ext cx="96490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4800" b="1" i="0" dirty="0">
                <a:solidFill>
                  <a:srgbClr val="FFE699"/>
                </a:solidFill>
                <a:effectLst/>
                <a:latin typeface="Segoe UI" panose="020B0502040204020203" pitchFamily="34" charset="0"/>
              </a:rPr>
              <a:t>UW Asses</a:t>
            </a:r>
            <a:r>
              <a:rPr lang="en-US" sz="4800" b="1" dirty="0">
                <a:solidFill>
                  <a:srgbClr val="FFE699"/>
                </a:solidFill>
                <a:latin typeface="Segoe UI" panose="020B0502040204020203" pitchFamily="34" charset="0"/>
              </a:rPr>
              <a:t>s</a:t>
            </a:r>
            <a:r>
              <a:rPr lang="en-US" sz="4800" b="1" dirty="0">
                <a:solidFill>
                  <a:srgbClr val="763E18"/>
                </a:solidFill>
                <a:latin typeface="Segoe UI" panose="020B0502040204020203" pitchFamily="34" charset="0"/>
              </a:rPr>
              <a:t>ment A</a:t>
            </a:r>
            <a:r>
              <a:rPr lang="en-US" sz="4800" b="1" i="0" dirty="0">
                <a:solidFill>
                  <a:srgbClr val="763E18"/>
                </a:solidFill>
                <a:effectLst/>
                <a:latin typeface="Segoe UI" panose="020B0502040204020203" pitchFamily="34" charset="0"/>
              </a:rPr>
              <a:t>cademy </a:t>
            </a:r>
            <a:endParaRPr lang="en-US" sz="4800" dirty="0">
              <a:solidFill>
                <a:srgbClr val="763E18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48D556-B849-4368-A3CC-392DAF11F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96" y="5676217"/>
            <a:ext cx="3779380" cy="955667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63BB787C-7E1D-8F2F-98C9-3BE1345B8EE9}"/>
              </a:ext>
            </a:extLst>
          </p:cNvPr>
          <p:cNvSpPr txBox="1">
            <a:spLocks/>
          </p:cNvSpPr>
          <p:nvPr/>
        </p:nvSpPr>
        <p:spPr>
          <a:xfrm>
            <a:off x="1469738" y="5689865"/>
            <a:ext cx="4626262" cy="813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Tawfik Elshehabi, PhD, PE</a:t>
            </a:r>
          </a:p>
          <a:p>
            <a:pPr algn="l"/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Friday, Dec. 7,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03083F-1121-82E6-9188-D19EB7C297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4000" y="2248939"/>
            <a:ext cx="2212467" cy="218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47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DEC920-1098-D6BF-6A65-1B5EB39BD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2- Backward Design of Teaching and Learning Activities </a:t>
            </a:r>
          </a:p>
        </p:txBody>
      </p:sp>
    </p:spTree>
    <p:extLst>
      <p:ext uri="{BB962C8B-B14F-4D97-AF65-F5344CB8AC3E}">
        <p14:creationId xmlns:p14="http://schemas.microsoft.com/office/powerpoint/2010/main" val="2492386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348FA0D-E02D-5C54-BDEC-7E2151065A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8601543"/>
              </p:ext>
            </p:extLst>
          </p:nvPr>
        </p:nvGraphicFramePr>
        <p:xfrm>
          <a:off x="1330101" y="269802"/>
          <a:ext cx="9531798" cy="6318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BB1EF038-240A-F34D-1620-5064BDE820D4}"/>
              </a:ext>
            </a:extLst>
          </p:cNvPr>
          <p:cNvSpPr txBox="1">
            <a:spLocks/>
          </p:cNvSpPr>
          <p:nvPr/>
        </p:nvSpPr>
        <p:spPr>
          <a:xfrm>
            <a:off x="4403812" y="2564904"/>
            <a:ext cx="3384376" cy="2412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00A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0" dirty="0">
                <a:solidFill>
                  <a:srgbClr val="492F24"/>
                </a:solidFill>
                <a:latin typeface="Calibri Light" panose="020F0302020204030204"/>
              </a:rPr>
              <a:t>Backward Design </a:t>
            </a:r>
          </a:p>
          <a:p>
            <a:pPr algn="ctr">
              <a:defRPr/>
            </a:pPr>
            <a:r>
              <a:rPr lang="en-US" sz="2400" dirty="0">
                <a:solidFill>
                  <a:srgbClr val="492F24"/>
                </a:solidFill>
                <a:latin typeface="Calibri Light" panose="020F0302020204030204"/>
              </a:rPr>
              <a:t>and Alignment</a:t>
            </a:r>
          </a:p>
          <a:p>
            <a:pPr algn="ctr">
              <a:defRPr/>
            </a:pPr>
            <a:endParaRPr lang="en-US" sz="2400" dirty="0">
              <a:solidFill>
                <a:srgbClr val="492F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/>
            </a:endParaRPr>
          </a:p>
          <a:p>
            <a:pPr algn="ctr">
              <a:defRPr/>
            </a:pPr>
            <a:r>
              <a:rPr lang="en-US" sz="2000" i="1" dirty="0">
                <a:solidFill>
                  <a:srgbClr val="492F24"/>
                </a:solidFill>
                <a:latin typeface="Calibri Light" panose="020F0302020204030204"/>
              </a:rPr>
              <a:t>“Start with the end in mind”</a:t>
            </a:r>
          </a:p>
          <a:p>
            <a:pPr algn="ctr">
              <a:defRPr/>
            </a:pPr>
            <a:endParaRPr lang="en-US" sz="3200" dirty="0">
              <a:solidFill>
                <a:srgbClr val="492F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E335A615-63F4-E456-0368-FC3891A01A76}"/>
              </a:ext>
            </a:extLst>
          </p:cNvPr>
          <p:cNvSpPr txBox="1">
            <a:spLocks/>
          </p:cNvSpPr>
          <p:nvPr/>
        </p:nvSpPr>
        <p:spPr>
          <a:xfrm>
            <a:off x="929346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400" b="0" kern="120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8CE5A2-DD37-430E-8193-C33388D1599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52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F09CE8-A098-4856-82CB-458B70E8E3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B35461-50EA-42F8-A98F-E2492F65D2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70C97D-295F-429F-8DF9-C73F8BFEC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12D63D-9995-424B-81BE-79D7985C1E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FB2ED0-DADF-416D-8EA0-03D6AA098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F71072-7A14-47D5-AB37-B188900B3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DE0D4B-D939-EF92-D36D-5C8D10C55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509504" cy="1179576"/>
          </a:xfrm>
        </p:spPr>
        <p:txBody>
          <a:bodyPr>
            <a:normAutofit/>
          </a:bodyPr>
          <a:lstStyle/>
          <a:p>
            <a:r>
              <a:rPr lang="en-US" sz="4800" dirty="0"/>
              <a:t>Ethics: Teaching Learning Activities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359D9-2DBB-6B91-14D8-C39FF548A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81" y="2118652"/>
            <a:ext cx="10381032" cy="4572508"/>
          </a:xfrm>
        </p:spPr>
        <p:txBody>
          <a:bodyPr>
            <a:normAutofit/>
          </a:bodyPr>
          <a:lstStyle/>
          <a:p>
            <a:r>
              <a:rPr lang="en-US" sz="2000" dirty="0"/>
              <a:t>Pre and post-module (knowledge) surveys and reflections</a:t>
            </a:r>
          </a:p>
          <a:p>
            <a:r>
              <a:rPr lang="en-US" sz="2000" dirty="0"/>
              <a:t>Reflection assignment on short and long-term benefits of applying the Daniels Fund Ethics Initiative (DFEI) principles</a:t>
            </a:r>
          </a:p>
          <a:p>
            <a:r>
              <a:rPr lang="en-US" sz="2000" dirty="0"/>
              <a:t>In-class individual reflection and group discussion (pair-share) on DFEI ethics principles</a:t>
            </a:r>
          </a:p>
          <a:p>
            <a:r>
              <a:rPr lang="en-US" sz="2000" dirty="0"/>
              <a:t>Professional Engineers guest speakers</a:t>
            </a:r>
          </a:p>
          <a:p>
            <a:r>
              <a:rPr lang="en-US" sz="2000" dirty="0"/>
              <a:t>Creating an ethical decision-making framework</a:t>
            </a:r>
          </a:p>
          <a:p>
            <a:r>
              <a:rPr lang="en-US" sz="2000" dirty="0"/>
              <a:t>Wyocourses discussion thread of real-world scenarios</a:t>
            </a:r>
          </a:p>
          <a:p>
            <a:r>
              <a:rPr lang="en-US" sz="2000" dirty="0"/>
              <a:t>Midterm research paper on engineering ethics</a:t>
            </a:r>
          </a:p>
          <a:p>
            <a:r>
              <a:rPr lang="en-US" sz="2000" dirty="0"/>
              <a:t>Wyocourses quizzes and assignments</a:t>
            </a:r>
          </a:p>
          <a:p>
            <a:r>
              <a:rPr lang="en-US" sz="2000" dirty="0"/>
              <a:t>Midterm and final exam questions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9D28BE-1B26-3DC2-0C4C-6DC8685335CB}"/>
              </a:ext>
            </a:extLst>
          </p:cNvPr>
          <p:cNvSpPr txBox="1"/>
          <p:nvPr/>
        </p:nvSpPr>
        <p:spPr>
          <a:xfrm>
            <a:off x="7772860" y="3951937"/>
            <a:ext cx="2892200" cy="156966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763E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else could we use for teaching, learning, and assessing ethics?</a:t>
            </a:r>
          </a:p>
        </p:txBody>
      </p:sp>
      <p:sp>
        <p:nvSpPr>
          <p:cNvPr id="6" name="Slide Number Placeholder 27">
            <a:extLst>
              <a:ext uri="{FF2B5EF4-FFF2-40B4-BE49-F238E27FC236}">
                <a16:creationId xmlns:a16="http://schemas.microsoft.com/office/drawing/2014/main" id="{F82FD1FB-98C7-8356-54F9-923E3E81E49C}"/>
              </a:ext>
            </a:extLst>
          </p:cNvPr>
          <p:cNvSpPr txBox="1">
            <a:spLocks/>
          </p:cNvSpPr>
          <p:nvPr/>
        </p:nvSpPr>
        <p:spPr>
          <a:xfrm>
            <a:off x="929346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8CE5A2-DD37-430E-8193-C33388D1599F}" type="slidenum">
              <a:rPr lang="en-US" sz="1400" b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pPr/>
              <a:t>12</a:t>
            </a:fld>
            <a:endParaRPr lang="en-US" sz="1400" b="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65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E33E7-7701-46DA-A7B0-B69F11E49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98" y="368660"/>
            <a:ext cx="11053228" cy="592406"/>
          </a:xfrm>
        </p:spPr>
        <p:txBody>
          <a:bodyPr>
            <a:normAutofit fontScale="90000"/>
          </a:bodyPr>
          <a:lstStyle/>
          <a:p>
            <a:r>
              <a:rPr lang="en-US" dirty="0"/>
              <a:t>National Society of Professional Engineers </a:t>
            </a:r>
            <a:br>
              <a:rPr lang="en-US" dirty="0"/>
            </a:br>
            <a:r>
              <a:rPr lang="en-US" dirty="0"/>
              <a:t> Code of Ethics for Engineers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C927B-AA6D-4846-B881-A98F2F7F4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6" y="1256213"/>
            <a:ext cx="10729192" cy="54491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prstClr val="white"/>
                </a:solidFill>
                <a:highlight>
                  <a:srgbClr val="2F5597"/>
                </a:highlight>
              </a:rPr>
              <a:t>Preamble:</a:t>
            </a:r>
            <a:r>
              <a:rPr lang="en-US" sz="2000" b="1" dirty="0">
                <a:solidFill>
                  <a:prstClr val="white"/>
                </a:solidFill>
              </a:rPr>
              <a:t>  </a:t>
            </a:r>
            <a:r>
              <a:rPr lang="en-US" sz="2000" dirty="0"/>
              <a:t>Engineers are expected to exhibit the highest standards of </a:t>
            </a:r>
            <a:r>
              <a:rPr lang="en-US" sz="2000" b="1" dirty="0"/>
              <a:t>honesty</a:t>
            </a:r>
            <a:r>
              <a:rPr lang="en-US" sz="2000" dirty="0"/>
              <a:t> and </a:t>
            </a:r>
            <a:r>
              <a:rPr lang="en-US" sz="2000" b="1" dirty="0"/>
              <a:t>integrity</a:t>
            </a:r>
            <a:r>
              <a:rPr lang="en-US" sz="2000" dirty="0"/>
              <a:t>. Engineering practice require honesty, impartiality, fairness, and equity, and must be dedicated to the protection of the </a:t>
            </a:r>
            <a:r>
              <a:rPr lang="en-US" sz="2000" b="1" dirty="0"/>
              <a:t>public</a:t>
            </a:r>
            <a:r>
              <a:rPr lang="en-US" sz="2000" dirty="0"/>
              <a:t> </a:t>
            </a:r>
            <a:r>
              <a:rPr lang="en-US" sz="2000" b="1" dirty="0"/>
              <a:t>health</a:t>
            </a:r>
            <a:r>
              <a:rPr lang="en-US" sz="2000" dirty="0"/>
              <a:t>, </a:t>
            </a:r>
            <a:r>
              <a:rPr lang="en-US" sz="2000" b="1" dirty="0"/>
              <a:t>safety</a:t>
            </a:r>
            <a:r>
              <a:rPr lang="en-US" sz="2000" dirty="0"/>
              <a:t>, and </a:t>
            </a:r>
            <a:r>
              <a:rPr lang="en-US" sz="2000" b="1" dirty="0"/>
              <a:t>welfare.</a:t>
            </a:r>
          </a:p>
          <a:p>
            <a:pPr marL="457200" lvl="1" indent="0">
              <a:buNone/>
            </a:pPr>
            <a:r>
              <a:rPr lang="en-US" dirty="0"/>
              <a:t>I. Fundamental Canons [6 Canons] </a:t>
            </a:r>
          </a:p>
          <a:p>
            <a:pPr marL="457200" lvl="1" indent="0">
              <a:buNone/>
            </a:pPr>
            <a:r>
              <a:rPr lang="en-US" dirty="0"/>
              <a:t>II. Rules of Practice [5 Rules or Dos] </a:t>
            </a:r>
          </a:p>
          <a:p>
            <a:pPr marL="457200" lvl="1" indent="0">
              <a:buNone/>
            </a:pPr>
            <a:r>
              <a:rPr lang="en-US" dirty="0"/>
              <a:t>III. Professional Obligations [9 Obligations with 19 subrules or Don’ts]</a:t>
            </a:r>
          </a:p>
          <a:p>
            <a:pPr marL="0" indent="0">
              <a:buNone/>
            </a:pPr>
            <a:endParaRPr lang="en-US" sz="1100" b="1" dirty="0">
              <a:solidFill>
                <a:schemeClr val="bg1"/>
              </a:solidFill>
              <a:highlight>
                <a:srgbClr val="2F5597"/>
              </a:highlight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  <a:highlight>
                  <a:srgbClr val="2F5597"/>
                </a:highlight>
              </a:rPr>
              <a:t>I. Fundamental Canons: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dirty="0"/>
              <a:t>Engineers, in the fulfillment of their professional duties, shall: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sz="2000" dirty="0"/>
              <a:t>Hold paramount the </a:t>
            </a:r>
            <a:r>
              <a:rPr lang="en-US" sz="2000" b="1" dirty="0"/>
              <a:t>safety</a:t>
            </a:r>
            <a:r>
              <a:rPr lang="en-US" sz="2000" dirty="0"/>
              <a:t>, </a:t>
            </a:r>
            <a:r>
              <a:rPr lang="en-US" sz="2000" b="1" dirty="0"/>
              <a:t>health</a:t>
            </a:r>
            <a:r>
              <a:rPr lang="en-US" sz="2000" dirty="0"/>
              <a:t>, and </a:t>
            </a:r>
            <a:r>
              <a:rPr lang="en-US" sz="2000" b="1" dirty="0"/>
              <a:t>welfare</a:t>
            </a:r>
            <a:r>
              <a:rPr lang="en-US" sz="2000" dirty="0"/>
              <a:t> of the public.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sz="2000" dirty="0"/>
              <a:t>Perform services only in areas of their </a:t>
            </a:r>
            <a:r>
              <a:rPr lang="en-US" sz="2000" b="1" dirty="0"/>
              <a:t>competence</a:t>
            </a:r>
            <a:r>
              <a:rPr lang="en-US" sz="2000" dirty="0"/>
              <a:t>.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sz="2000" dirty="0"/>
              <a:t>Issue public statements only in an </a:t>
            </a:r>
            <a:r>
              <a:rPr lang="en-US" sz="2000" b="1" dirty="0"/>
              <a:t>objective</a:t>
            </a:r>
            <a:r>
              <a:rPr lang="en-US" sz="2000" dirty="0"/>
              <a:t> and </a:t>
            </a:r>
            <a:r>
              <a:rPr lang="en-US" sz="2000" b="1" dirty="0"/>
              <a:t>truthful</a:t>
            </a:r>
            <a:r>
              <a:rPr lang="en-US" sz="2000" dirty="0"/>
              <a:t> manner.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sz="2000" dirty="0"/>
              <a:t>Act for each employer or client as </a:t>
            </a:r>
            <a:r>
              <a:rPr lang="en-US" sz="2000" b="1" dirty="0"/>
              <a:t>faithful agents or trustees</a:t>
            </a:r>
            <a:r>
              <a:rPr lang="en-US" sz="2000" dirty="0"/>
              <a:t>.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sz="2000" b="1" dirty="0"/>
              <a:t>Avoid</a:t>
            </a:r>
            <a:r>
              <a:rPr lang="en-US" sz="2000" dirty="0"/>
              <a:t> </a:t>
            </a:r>
            <a:r>
              <a:rPr lang="en-US" sz="2000" b="1" dirty="0"/>
              <a:t>deceptive</a:t>
            </a:r>
            <a:r>
              <a:rPr lang="en-US" sz="2000" dirty="0"/>
              <a:t> acts.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sz="2000" b="1" dirty="0"/>
              <a:t>Conduct themselves </a:t>
            </a:r>
            <a:r>
              <a:rPr lang="en-US" sz="2000" dirty="0"/>
              <a:t>honorably, responsibly, ethically, and lawfully so as to enhance the honor, reputation, and usefulness of the profession.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endParaRPr lang="en-US" sz="2000" b="1" dirty="0"/>
          </a:p>
          <a:p>
            <a:pPr marL="0" indent="0">
              <a:buNone/>
            </a:pPr>
            <a:endParaRPr lang="en-US" sz="2000" b="1" u="sng" dirty="0"/>
          </a:p>
          <a:p>
            <a:pPr marL="0" indent="0">
              <a:buNone/>
            </a:pPr>
            <a:endParaRPr lang="en-US" sz="2000" b="1" u="sng" dirty="0"/>
          </a:p>
          <a:p>
            <a:pPr marL="0" indent="0">
              <a:buNone/>
            </a:pPr>
            <a:endParaRPr lang="en-US" sz="2000" b="1" u="sng" dirty="0"/>
          </a:p>
        </p:txBody>
      </p:sp>
      <p:sp>
        <p:nvSpPr>
          <p:cNvPr id="8" name="Slide Number Placeholder 27">
            <a:extLst>
              <a:ext uri="{FF2B5EF4-FFF2-40B4-BE49-F238E27FC236}">
                <a16:creationId xmlns:a16="http://schemas.microsoft.com/office/drawing/2014/main" id="{3AFCA09E-0041-E0D3-99EA-A7182229B9D0}"/>
              </a:ext>
            </a:extLst>
          </p:cNvPr>
          <p:cNvSpPr txBox="1">
            <a:spLocks/>
          </p:cNvSpPr>
          <p:nvPr/>
        </p:nvSpPr>
        <p:spPr>
          <a:xfrm>
            <a:off x="929346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8CE5A2-DD37-430E-8193-C33388D1599F}" type="slidenum">
              <a:rPr lang="en-US" sz="1400" b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pPr/>
              <a:t>13</a:t>
            </a:fld>
            <a:endParaRPr lang="en-US" sz="1400" b="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65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6202786-33E4-4B1B-BAAD-9152601A0D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9346138"/>
              </p:ext>
            </p:extLst>
          </p:nvPr>
        </p:nvGraphicFramePr>
        <p:xfrm>
          <a:off x="5411924" y="-226498"/>
          <a:ext cx="6624736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27">
            <a:extLst>
              <a:ext uri="{FF2B5EF4-FFF2-40B4-BE49-F238E27FC236}">
                <a16:creationId xmlns:a16="http://schemas.microsoft.com/office/drawing/2014/main" id="{9C4B594E-9231-1EBE-AB62-28E6469680B8}"/>
              </a:ext>
            </a:extLst>
          </p:cNvPr>
          <p:cNvSpPr txBox="1">
            <a:spLocks/>
          </p:cNvSpPr>
          <p:nvPr/>
        </p:nvSpPr>
        <p:spPr>
          <a:xfrm>
            <a:off x="929346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8CE5A2-DD37-430E-8193-C33388D1599F}" type="slidenum">
              <a:rPr lang="en-US" sz="1400" b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pPr/>
              <a:t>14</a:t>
            </a:fld>
            <a:endParaRPr lang="en-US" sz="1400" b="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5A8F34-6168-1485-1013-C157E53EC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340" y="122704"/>
            <a:ext cx="5087888" cy="65915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14446E-E75C-C4C3-7432-42FBB8C27AED}"/>
              </a:ext>
            </a:extLst>
          </p:cNvPr>
          <p:cNvSpPr txBox="1"/>
          <p:nvPr/>
        </p:nvSpPr>
        <p:spPr>
          <a:xfrm>
            <a:off x="5411924" y="5790877"/>
            <a:ext cx="65167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Daniels Fund honoring Bill Daniels' direction to make life better for the people and communities of Colorado, New Mexico, Utah, and Wyoming.</a:t>
            </a:r>
          </a:p>
        </p:txBody>
      </p:sp>
    </p:spTree>
    <p:extLst>
      <p:ext uri="{BB962C8B-B14F-4D97-AF65-F5344CB8AC3E}">
        <p14:creationId xmlns:p14="http://schemas.microsoft.com/office/powerpoint/2010/main" val="1864209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569B26-B6EF-6D3B-730A-982348036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53928" cy="132556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Energy Ethics Assignment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BD9AD-6C84-9721-E862-32FA1E139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400" b="1" dirty="0"/>
              <a:t>Objective</a:t>
            </a:r>
            <a:r>
              <a:rPr lang="en-US" sz="2400" dirty="0"/>
              <a:t>: Evaluate students' understanding of professional and ethical responsibility by analyzing real-world engineering scenarios.</a:t>
            </a:r>
          </a:p>
          <a:p>
            <a:r>
              <a:rPr lang="en-US" sz="2400" b="1" dirty="0"/>
              <a:t>Energy Ethics Case Study Analysis </a:t>
            </a:r>
            <a:r>
              <a:rPr lang="en-US" sz="2400" dirty="0"/>
              <a:t>Students will be presented with 3 case studies that depict ethical dilemmas in engineering practices. For each case study, the following performance indicators and competencies will be assessed:</a:t>
            </a:r>
          </a:p>
          <a:p>
            <a:pPr lvl="1"/>
            <a:r>
              <a:rPr lang="en-US" sz="2200" dirty="0"/>
              <a:t>e1. Identification of Ethical Dilemmas (40 points)</a:t>
            </a:r>
          </a:p>
          <a:p>
            <a:pPr lvl="1"/>
            <a:r>
              <a:rPr lang="en-US" sz="2200" dirty="0"/>
              <a:t>e2. Discussion of Professional Responsibilities (20 points)</a:t>
            </a:r>
          </a:p>
          <a:p>
            <a:pPr lvl="1"/>
            <a:r>
              <a:rPr lang="en-US" sz="2200" dirty="0"/>
              <a:t>e3. Recommendation for Ethical Action (20 points)</a:t>
            </a:r>
          </a:p>
          <a:p>
            <a:pPr lvl="1"/>
            <a:r>
              <a:rPr lang="en-US" sz="2200" dirty="0"/>
              <a:t>Quality of Writing and Discussion (20 points)</a:t>
            </a:r>
          </a:p>
        </p:txBody>
      </p:sp>
      <p:sp>
        <p:nvSpPr>
          <p:cNvPr id="4" name="Slide Number Placeholder 27">
            <a:extLst>
              <a:ext uri="{FF2B5EF4-FFF2-40B4-BE49-F238E27FC236}">
                <a16:creationId xmlns:a16="http://schemas.microsoft.com/office/drawing/2014/main" id="{C9040290-484B-CBB0-8831-2FAD49A25409}"/>
              </a:ext>
            </a:extLst>
          </p:cNvPr>
          <p:cNvSpPr txBox="1">
            <a:spLocks/>
          </p:cNvSpPr>
          <p:nvPr/>
        </p:nvSpPr>
        <p:spPr>
          <a:xfrm>
            <a:off x="929346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8CE5A2-DD37-430E-8193-C33388D1599F}" type="slidenum">
              <a:rPr lang="en-US" sz="1400" b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pPr/>
              <a:t>15</a:t>
            </a:fld>
            <a:endParaRPr lang="en-US" sz="1400" b="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318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92B70-B041-2F99-A03A-A03AEF3A4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916" y="-30919"/>
            <a:ext cx="10515600" cy="90363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Grading/Assessment Rubric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93EEA5-9714-1D1D-E5FD-252D0FCC1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E5A2-DD37-430E-8193-C33388D1599F}" type="slidenum">
              <a:rPr lang="en-US" sz="1400" b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16</a:t>
            </a:fld>
            <a:endParaRPr lang="en-US" sz="1400" b="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B62ACE4-89A3-3E8A-E6B9-DDC6786285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559750"/>
              </p:ext>
            </p:extLst>
          </p:nvPr>
        </p:nvGraphicFramePr>
        <p:xfrm>
          <a:off x="419418" y="811796"/>
          <a:ext cx="11413270" cy="5596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2654">
                  <a:extLst>
                    <a:ext uri="{9D8B030D-6E8A-4147-A177-3AD203B41FA5}">
                      <a16:colId xmlns:a16="http://schemas.microsoft.com/office/drawing/2014/main" val="2505683987"/>
                    </a:ext>
                  </a:extLst>
                </a:gridCol>
                <a:gridCol w="2282654">
                  <a:extLst>
                    <a:ext uri="{9D8B030D-6E8A-4147-A177-3AD203B41FA5}">
                      <a16:colId xmlns:a16="http://schemas.microsoft.com/office/drawing/2014/main" val="1098156101"/>
                    </a:ext>
                  </a:extLst>
                </a:gridCol>
                <a:gridCol w="2282654">
                  <a:extLst>
                    <a:ext uri="{9D8B030D-6E8A-4147-A177-3AD203B41FA5}">
                      <a16:colId xmlns:a16="http://schemas.microsoft.com/office/drawing/2014/main" val="1254468178"/>
                    </a:ext>
                  </a:extLst>
                </a:gridCol>
                <a:gridCol w="2282654">
                  <a:extLst>
                    <a:ext uri="{9D8B030D-6E8A-4147-A177-3AD203B41FA5}">
                      <a16:colId xmlns:a16="http://schemas.microsoft.com/office/drawing/2014/main" val="4163421165"/>
                    </a:ext>
                  </a:extLst>
                </a:gridCol>
                <a:gridCol w="2282654">
                  <a:extLst>
                    <a:ext uri="{9D8B030D-6E8A-4147-A177-3AD203B41FA5}">
                      <a16:colId xmlns:a16="http://schemas.microsoft.com/office/drawing/2014/main" val="1089526792"/>
                    </a:ext>
                  </a:extLst>
                </a:gridCol>
              </a:tblGrid>
              <a:tr h="344401">
                <a:tc>
                  <a:txBody>
                    <a:bodyPr/>
                    <a:lstStyle/>
                    <a:p>
                      <a:r>
                        <a:rPr lang="en-US" sz="1400" dirty="0"/>
                        <a:t>Performance Indicators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Excellent (90%)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Good (80%)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Fair (70%)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Poor (&lt;60%)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027682"/>
                  </a:ext>
                </a:extLst>
              </a:tr>
              <a:tr h="1033202">
                <a:tc>
                  <a:txBody>
                    <a:bodyPr/>
                    <a:lstStyle/>
                    <a:p>
                      <a:r>
                        <a:rPr lang="en-US" sz="1400" dirty="0"/>
                        <a:t>Identification of Ethical Dilemmas </a:t>
                      </a: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(40 points)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Identifies and articulates multiple ethical dilemmas in the case study, providing specific examples.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Identifies at least one ethical dilemma but may lack depth in articulation or example.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Makes an attempt to identify ethical dilemmas but struggles with articulation or relevance.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Fails to identify or incorrectly identifies ethical dilemmas in the case study.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260828"/>
                  </a:ext>
                </a:extLst>
              </a:tr>
              <a:tr h="1537595">
                <a:tc>
                  <a:txBody>
                    <a:bodyPr/>
                    <a:lstStyle/>
                    <a:p>
                      <a:r>
                        <a:rPr lang="en-US" sz="1400" dirty="0"/>
                        <a:t>Discussion of Professional Responsibilities </a:t>
                      </a: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(20 points)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Thoroughly discusses engineers' professional responsibilities in the context of the case study, including safety, confidentiality, and societal impact.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Discusses some aspects of professional responsibilities but lacks comprehensive understanding or context.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Limited discussion of professional responsibilities; may mention one aspect like safety but neglect others like confidentiality.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Does not discuss or incorrectly discusses professional responsibilities in the context of the case study.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890709"/>
                  </a:ext>
                </a:extLst>
              </a:tr>
              <a:tr h="1262804">
                <a:tc>
                  <a:txBody>
                    <a:bodyPr/>
                    <a:lstStyle/>
                    <a:p>
                      <a:r>
                        <a:rPr lang="en-US" sz="1400" dirty="0"/>
                        <a:t>Recommendation for Ethical Action </a:t>
                      </a: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(20 points)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Provides well-reasoned recommendation for ethical action, supported by ethical theories and professional guidelines.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Provides a recommendation for action but lacks strong theoretical or professional support.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Makes an attempt to recommend an action but lacks clarity, rationale, or alignment with ethical theories.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Fails to provide a recommendation or provides an unethical or poorly-supported recommendation.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556515"/>
                  </a:ext>
                </a:extLst>
              </a:tr>
              <a:tr h="1330611">
                <a:tc>
                  <a:txBody>
                    <a:bodyPr/>
                    <a:lstStyle/>
                    <a:p>
                      <a:r>
                        <a:rPr lang="en-US" sz="1400" dirty="0"/>
                        <a:t>Quality of Writing and Discussion </a:t>
                      </a: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(20 points)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Well-organized, clear, and cogent argumentation. Excellent use of citations and adheres to academic standards.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Generally good writing but may have minor errors or lack the depth of argumentation. Some citations may be missing or incorrectly formatted.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Writing is understandable but lacks clarity or strong argumentation. May have several errors or missing citations.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Poorly written with numerous errors, lacking coherent argumentation. Insufficient or incorrect use of citations.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583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339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F26475F4-1C75-C428-353C-2CDBF77CE88A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061648"/>
            <a:ext cx="3931853" cy="1853388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11" name="Picture 10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EAF15289-79F5-D0F7-BA8A-B063E8D79CF5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135739" y="2070224"/>
            <a:ext cx="3665788" cy="1907679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12" name="Picture 11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07DB04AF-3DBE-CFF2-9772-803E4E388BC9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361946" y="2133091"/>
            <a:ext cx="3813084" cy="1966404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14" name="Picture 1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60585002-7EF4-7F5D-ABB7-776E3BEC0C6F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735449" y="2254684"/>
            <a:ext cx="3813084" cy="1966404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ADD3229-3382-BBE4-0588-98C1940CF2F1}"/>
              </a:ext>
            </a:extLst>
          </p:cNvPr>
          <p:cNvSpPr/>
          <p:nvPr/>
        </p:nvSpPr>
        <p:spPr>
          <a:xfrm rot="21115328">
            <a:off x="8949321" y="2009964"/>
            <a:ext cx="943656" cy="34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749808">
              <a:spcAft>
                <a:spcPts val="600"/>
              </a:spcAft>
            </a:pPr>
            <a:r>
              <a:rPr lang="en-US" sz="1640" kern="120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Fall 2023</a:t>
            </a:r>
            <a:endParaRPr lang="en-US" sz="2000" b="0" cap="none" spc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0F2717-C8FE-B6D8-2771-158BC31998EE}"/>
              </a:ext>
            </a:extLst>
          </p:cNvPr>
          <p:cNvSpPr/>
          <p:nvPr/>
        </p:nvSpPr>
        <p:spPr>
          <a:xfrm rot="21115328">
            <a:off x="6351544" y="1911127"/>
            <a:ext cx="1194558" cy="34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749808">
              <a:spcAft>
                <a:spcPts val="600"/>
              </a:spcAft>
            </a:pPr>
            <a:r>
              <a:rPr lang="en-US" sz="1640" kern="120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Spring 2023</a:t>
            </a:r>
            <a:endParaRPr lang="en-US" sz="2000" b="0" cap="none" spc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23685C-7BB7-F064-C772-7F1E5A9B669B}"/>
              </a:ext>
            </a:extLst>
          </p:cNvPr>
          <p:cNvSpPr/>
          <p:nvPr/>
        </p:nvSpPr>
        <p:spPr>
          <a:xfrm rot="21115328">
            <a:off x="4167467" y="1859931"/>
            <a:ext cx="943656" cy="34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749808">
              <a:spcAft>
                <a:spcPts val="600"/>
              </a:spcAft>
            </a:pPr>
            <a:r>
              <a:rPr lang="en-US" sz="1640" kern="120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Fall 2022</a:t>
            </a:r>
            <a:endParaRPr lang="en-US" sz="2000" b="0" cap="none" spc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F07CEF4-2B6A-D876-42CC-0848F6D953DD}"/>
              </a:ext>
            </a:extLst>
          </p:cNvPr>
          <p:cNvSpPr/>
          <p:nvPr/>
        </p:nvSpPr>
        <p:spPr>
          <a:xfrm rot="21115328">
            <a:off x="1732175" y="1855339"/>
            <a:ext cx="1194558" cy="34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749808">
              <a:spcAft>
                <a:spcPts val="600"/>
              </a:spcAft>
            </a:pPr>
            <a:r>
              <a:rPr lang="en-US" sz="1640" kern="120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Spring 2022</a:t>
            </a:r>
            <a:endParaRPr lang="en-US" sz="2000" b="0" cap="none" spc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Slide Number Placeholder 27">
            <a:extLst>
              <a:ext uri="{FF2B5EF4-FFF2-40B4-BE49-F238E27FC236}">
                <a16:creationId xmlns:a16="http://schemas.microsoft.com/office/drawing/2014/main" id="{BD53DD0F-96DD-56AF-9D03-69541794DF2E}"/>
              </a:ext>
            </a:extLst>
          </p:cNvPr>
          <p:cNvSpPr txBox="1">
            <a:spLocks/>
          </p:cNvSpPr>
          <p:nvPr/>
        </p:nvSpPr>
        <p:spPr>
          <a:xfrm>
            <a:off x="929346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8CE5A2-DD37-430E-8193-C33388D1599F}" type="slidenum">
              <a:rPr lang="en-US" sz="1400" b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pPr/>
              <a:t>17</a:t>
            </a:fld>
            <a:endParaRPr lang="en-US" sz="1400" b="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1CE19B-71F4-80D2-3315-2A97098F34FC}"/>
              </a:ext>
            </a:extLst>
          </p:cNvPr>
          <p:cNvSpPr txBox="1"/>
          <p:nvPr/>
        </p:nvSpPr>
        <p:spPr>
          <a:xfrm>
            <a:off x="1163452" y="4833382"/>
            <a:ext cx="9757085" cy="40011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763E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we keep track of all rubrics? We keep them for all courses and all students, right?</a:t>
            </a:r>
          </a:p>
        </p:txBody>
      </p:sp>
    </p:spTree>
    <p:extLst>
      <p:ext uri="{BB962C8B-B14F-4D97-AF65-F5344CB8AC3E}">
        <p14:creationId xmlns:p14="http://schemas.microsoft.com/office/powerpoint/2010/main" val="239830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DEC920-1098-D6BF-6A65-1B5EB39BD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3- Wyocourses Assessment and Learning Mastery </a:t>
            </a:r>
          </a:p>
        </p:txBody>
      </p:sp>
    </p:spTree>
    <p:extLst>
      <p:ext uri="{BB962C8B-B14F-4D97-AF65-F5344CB8AC3E}">
        <p14:creationId xmlns:p14="http://schemas.microsoft.com/office/powerpoint/2010/main" val="3402401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8436D2-4B35-C414-9A52-D1FAA6CEE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349112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1- Enable Learning Mastery Gradebook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D4086B-1302-FC0D-3161-E6D9816300F5}"/>
              </a:ext>
            </a:extLst>
          </p:cNvPr>
          <p:cNvSpPr>
            <a:spLocks/>
          </p:cNvSpPr>
          <p:nvPr/>
        </p:nvSpPr>
        <p:spPr>
          <a:xfrm>
            <a:off x="11784632" y="6564915"/>
            <a:ext cx="2107738" cy="280544"/>
          </a:xfrm>
          <a:prstGeom prst="rect">
            <a:avLst/>
          </a:prstGeom>
        </p:spPr>
        <p:txBody>
          <a:bodyPr/>
          <a:lstStyle/>
          <a:p>
            <a:pPr defTabSz="694944">
              <a:spcAft>
                <a:spcPts val="600"/>
              </a:spcAft>
            </a:pPr>
            <a:fld id="{A18CE5A2-DD37-430E-8193-C33388D1599F}" type="slidenum">
              <a:rPr lang="en-US" sz="1064" kern="120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+mn-cs"/>
              </a:rPr>
              <a:pPr defTabSz="694944">
                <a:spcAft>
                  <a:spcPts val="600"/>
                </a:spcAft>
              </a:pPr>
              <a:t>19</a:t>
            </a:fld>
            <a:endParaRPr lang="en-US" sz="1400" b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9CFDB2-3A12-D8FB-0CAB-E41D0B0D9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049" y="1700808"/>
            <a:ext cx="8973901" cy="50405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57B200E-C3C7-55E1-D59C-0C3FE59A43D5}"/>
              </a:ext>
            </a:extLst>
          </p:cNvPr>
          <p:cNvSpPr/>
          <p:nvPr/>
        </p:nvSpPr>
        <p:spPr>
          <a:xfrm>
            <a:off x="1763899" y="2737495"/>
            <a:ext cx="648072" cy="2700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7C3478-4405-5A11-D01C-3311A5798E5B}"/>
              </a:ext>
            </a:extLst>
          </p:cNvPr>
          <p:cNvSpPr/>
          <p:nvPr/>
        </p:nvSpPr>
        <p:spPr>
          <a:xfrm>
            <a:off x="3363498" y="2604701"/>
            <a:ext cx="2084430" cy="25109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C3D692-9895-5906-C455-2E86E9BC791D}"/>
              </a:ext>
            </a:extLst>
          </p:cNvPr>
          <p:cNvSpPr/>
          <p:nvPr/>
        </p:nvSpPr>
        <p:spPr>
          <a:xfrm>
            <a:off x="3379708" y="5157192"/>
            <a:ext cx="2572276" cy="27205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 descr="Badge 3 with solid fill">
            <a:extLst>
              <a:ext uri="{FF2B5EF4-FFF2-40B4-BE49-F238E27FC236}">
                <a16:creationId xmlns:a16="http://schemas.microsoft.com/office/drawing/2014/main" id="{1813A685-E385-75A3-42C6-53F7B45ABB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65944" y="5110341"/>
            <a:ext cx="365760" cy="365760"/>
          </a:xfrm>
          <a:prstGeom prst="rect">
            <a:avLst/>
          </a:prstGeom>
        </p:spPr>
      </p:pic>
      <p:pic>
        <p:nvPicPr>
          <p:cNvPr id="20" name="Graphic 19" descr="Badge with solid fill">
            <a:extLst>
              <a:ext uri="{FF2B5EF4-FFF2-40B4-BE49-F238E27FC236}">
                <a16:creationId xmlns:a16="http://schemas.microsoft.com/office/drawing/2014/main" id="{6122FCF0-DC2A-FCC6-A887-52FAAD8FEB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65944" y="2559184"/>
            <a:ext cx="365760" cy="365760"/>
          </a:xfrm>
          <a:prstGeom prst="rect">
            <a:avLst/>
          </a:prstGeom>
        </p:spPr>
      </p:pic>
      <p:pic>
        <p:nvPicPr>
          <p:cNvPr id="22" name="Graphic 21" descr="Badge 1 with solid fill">
            <a:extLst>
              <a:ext uri="{FF2B5EF4-FFF2-40B4-BE49-F238E27FC236}">
                <a16:creationId xmlns:a16="http://schemas.microsoft.com/office/drawing/2014/main" id="{618F1358-3019-40EC-6D69-A00E35BEB1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51484" y="2691966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92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0400CC-DBB5-7041-5E38-E6919FB01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Agenda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9693C8B-3250-D2DD-57B2-C83C7D912A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406868"/>
              </p:ext>
            </p:extLst>
          </p:nvPr>
        </p:nvGraphicFramePr>
        <p:xfrm>
          <a:off x="775548" y="2838200"/>
          <a:ext cx="10772018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45692F9C-AD87-8A0C-5D7F-3713963B98EE}"/>
              </a:ext>
            </a:extLst>
          </p:cNvPr>
          <p:cNvSpPr txBox="1">
            <a:spLocks/>
          </p:cNvSpPr>
          <p:nvPr/>
        </p:nvSpPr>
        <p:spPr>
          <a:xfrm>
            <a:off x="929346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400" b="0" kern="120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8CE5A2-DD37-430E-8193-C33388D1599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19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A8BE4851-09AA-13A2-A42B-AF1C18D4B40B}"/>
              </a:ext>
            </a:extLst>
          </p:cNvPr>
          <p:cNvSpPr>
            <a:spLocks/>
          </p:cNvSpPr>
          <p:nvPr/>
        </p:nvSpPr>
        <p:spPr>
          <a:xfrm>
            <a:off x="11784632" y="6564915"/>
            <a:ext cx="2107738" cy="280544"/>
          </a:xfrm>
          <a:prstGeom prst="rect">
            <a:avLst/>
          </a:prstGeom>
        </p:spPr>
        <p:txBody>
          <a:bodyPr/>
          <a:lstStyle/>
          <a:p>
            <a:pPr defTabSz="694944">
              <a:spcAft>
                <a:spcPts val="600"/>
              </a:spcAft>
            </a:pPr>
            <a:fld id="{A18CE5A2-DD37-430E-8193-C33388D1599F}" type="slidenum">
              <a:rPr lang="en-US" sz="1064" kern="120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+mn-cs"/>
              </a:rPr>
              <a:pPr defTabSz="694944">
                <a:spcAft>
                  <a:spcPts val="600"/>
                </a:spcAft>
              </a:pPr>
              <a:t>20</a:t>
            </a:fld>
            <a:endParaRPr lang="en-US" sz="1400" b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29982CBE-E33F-DD56-33D8-08DAB7D19710}"/>
              </a:ext>
            </a:extLst>
          </p:cNvPr>
          <p:cNvSpPr txBox="1">
            <a:spLocks/>
          </p:cNvSpPr>
          <p:nvPr/>
        </p:nvSpPr>
        <p:spPr>
          <a:xfrm>
            <a:off x="407368" y="349112"/>
            <a:ext cx="10044023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FFFFFF"/>
                </a:solidFill>
              </a:rPr>
              <a:t>2- Write/Import Outcomes/Indicators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A280743-24BA-1A83-0208-5E39422AF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3522" y="1675347"/>
            <a:ext cx="8604956" cy="51079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D6A290D-7744-8575-9243-E8D63E3645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716" t="49087" r="6107" b="3061"/>
          <a:stretch/>
        </p:blipFill>
        <p:spPr>
          <a:xfrm>
            <a:off x="1834249" y="5636097"/>
            <a:ext cx="4045727" cy="9430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5" name="Graphic 24" descr="Badge 1 with solid fill">
            <a:extLst>
              <a:ext uri="{FF2B5EF4-FFF2-40B4-BE49-F238E27FC236}">
                <a16:creationId xmlns:a16="http://schemas.microsoft.com/office/drawing/2014/main" id="{9C936F6E-6422-64F6-27C9-D02496C558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87787" y="2973139"/>
            <a:ext cx="365760" cy="36576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C19CF47-4FE6-CC12-B223-63048FDD52D7}"/>
              </a:ext>
            </a:extLst>
          </p:cNvPr>
          <p:cNvSpPr/>
          <p:nvPr/>
        </p:nvSpPr>
        <p:spPr>
          <a:xfrm>
            <a:off x="2090269" y="3355789"/>
            <a:ext cx="153303" cy="13639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Graphic 27" descr="Badge with solid fill">
            <a:extLst>
              <a:ext uri="{FF2B5EF4-FFF2-40B4-BE49-F238E27FC236}">
                <a16:creationId xmlns:a16="http://schemas.microsoft.com/office/drawing/2014/main" id="{241A6999-1089-1D9B-B993-66F108E300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67924" y="5536705"/>
            <a:ext cx="365760" cy="36576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4945796-F180-49D8-EBBF-774CC2E3CD99}"/>
              </a:ext>
            </a:extLst>
          </p:cNvPr>
          <p:cNvSpPr/>
          <p:nvPr/>
        </p:nvSpPr>
        <p:spPr>
          <a:xfrm>
            <a:off x="1779802" y="2213065"/>
            <a:ext cx="649074" cy="23486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40332D0-3240-5C48-80D2-44210C84C6A6}"/>
              </a:ext>
            </a:extLst>
          </p:cNvPr>
          <p:cNvSpPr/>
          <p:nvPr/>
        </p:nvSpPr>
        <p:spPr>
          <a:xfrm>
            <a:off x="2090269" y="2816932"/>
            <a:ext cx="2061515" cy="23486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5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A8BE4851-09AA-13A2-A42B-AF1C18D4B40B}"/>
              </a:ext>
            </a:extLst>
          </p:cNvPr>
          <p:cNvSpPr>
            <a:spLocks/>
          </p:cNvSpPr>
          <p:nvPr/>
        </p:nvSpPr>
        <p:spPr>
          <a:xfrm>
            <a:off x="11784632" y="6564915"/>
            <a:ext cx="2107738" cy="280544"/>
          </a:xfrm>
          <a:prstGeom prst="rect">
            <a:avLst/>
          </a:prstGeom>
        </p:spPr>
        <p:txBody>
          <a:bodyPr/>
          <a:lstStyle/>
          <a:p>
            <a:pPr defTabSz="694944">
              <a:spcAft>
                <a:spcPts val="600"/>
              </a:spcAft>
            </a:pPr>
            <a:fld id="{A18CE5A2-DD37-430E-8193-C33388D1599F}" type="slidenum">
              <a:rPr lang="en-US" sz="1064" kern="120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+mn-cs"/>
              </a:rPr>
              <a:pPr defTabSz="694944">
                <a:spcAft>
                  <a:spcPts val="600"/>
                </a:spcAft>
              </a:pPr>
              <a:t>21</a:t>
            </a:fld>
            <a:endParaRPr lang="en-US" sz="1400" b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29982CBE-E33F-DD56-33D8-08DAB7D19710}"/>
              </a:ext>
            </a:extLst>
          </p:cNvPr>
          <p:cNvSpPr txBox="1">
            <a:spLocks/>
          </p:cNvSpPr>
          <p:nvPr/>
        </p:nvSpPr>
        <p:spPr>
          <a:xfrm>
            <a:off x="407368" y="349112"/>
            <a:ext cx="11017224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FFFFFF"/>
                </a:solidFill>
              </a:rPr>
              <a:t>3- Edit Outcomes/Indicators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07064-BED4-FCFF-D391-7E950BCFF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8997" y="1625490"/>
            <a:ext cx="3570879" cy="51885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4DB58D0-DB2C-4625-2754-69B2ECCB6B5C}"/>
              </a:ext>
            </a:extLst>
          </p:cNvPr>
          <p:cNvSpPr/>
          <p:nvPr/>
        </p:nvSpPr>
        <p:spPr>
          <a:xfrm>
            <a:off x="1443110" y="1675815"/>
            <a:ext cx="900100" cy="22235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AAF708-8C6B-6DD5-AFE8-7625A9D71512}"/>
              </a:ext>
            </a:extLst>
          </p:cNvPr>
          <p:cNvSpPr txBox="1"/>
          <p:nvPr/>
        </p:nvSpPr>
        <p:spPr>
          <a:xfrm>
            <a:off x="2063365" y="3753036"/>
            <a:ext cx="1792013" cy="23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763E18"/>
                </a:solidFill>
              </a:rPr>
              <a:t>“Exceed expectations”</a:t>
            </a:r>
          </a:p>
        </p:txBody>
      </p:sp>
      <p:pic>
        <p:nvPicPr>
          <p:cNvPr id="20" name="Graphic 19" descr="Badge with solid fill">
            <a:extLst>
              <a:ext uri="{FF2B5EF4-FFF2-40B4-BE49-F238E27FC236}">
                <a16:creationId xmlns:a16="http://schemas.microsoft.com/office/drawing/2014/main" id="{59122FD1-2E6A-13C7-1044-1AB6864715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2889" y="5511512"/>
            <a:ext cx="365760" cy="3657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837E90E-1898-9562-AB16-B58D99F14A84}"/>
              </a:ext>
            </a:extLst>
          </p:cNvPr>
          <p:cNvSpPr/>
          <p:nvPr/>
        </p:nvSpPr>
        <p:spPr>
          <a:xfrm>
            <a:off x="1408996" y="3558685"/>
            <a:ext cx="900100" cy="22235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phic 20" descr="Badge 1 with solid fill">
            <a:extLst>
              <a:ext uri="{FF2B5EF4-FFF2-40B4-BE49-F238E27FC236}">
                <a16:creationId xmlns:a16="http://schemas.microsoft.com/office/drawing/2014/main" id="{8D4B27C8-96ED-EBD5-74AA-4C068DD5B5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4389" y="3485239"/>
            <a:ext cx="365760" cy="3657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C31A983-E979-0844-C955-37BAEB6CCCDE}"/>
              </a:ext>
            </a:extLst>
          </p:cNvPr>
          <p:cNvSpPr/>
          <p:nvPr/>
        </p:nvSpPr>
        <p:spPr>
          <a:xfrm>
            <a:off x="1496750" y="5600745"/>
            <a:ext cx="1134491" cy="12132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B0794B-B6CA-3DB0-22CF-1C6D14EFC1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94764" y="1625490"/>
            <a:ext cx="5236834" cy="17555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2765958-D398-F94A-F76D-056AB69096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94764" y="3800841"/>
            <a:ext cx="5236835" cy="1292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7276412-A3F7-D393-8C2D-67F524C562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99725" y="5495283"/>
            <a:ext cx="5236835" cy="131873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5556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A8BE4851-09AA-13A2-A42B-AF1C18D4B40B}"/>
              </a:ext>
            </a:extLst>
          </p:cNvPr>
          <p:cNvSpPr>
            <a:spLocks/>
          </p:cNvSpPr>
          <p:nvPr/>
        </p:nvSpPr>
        <p:spPr>
          <a:xfrm>
            <a:off x="11784632" y="6564915"/>
            <a:ext cx="2107738" cy="280544"/>
          </a:xfrm>
          <a:prstGeom prst="rect">
            <a:avLst/>
          </a:prstGeom>
        </p:spPr>
        <p:txBody>
          <a:bodyPr/>
          <a:lstStyle/>
          <a:p>
            <a:pPr defTabSz="694944">
              <a:spcAft>
                <a:spcPts val="600"/>
              </a:spcAft>
            </a:pPr>
            <a:fld id="{A18CE5A2-DD37-430E-8193-C33388D1599F}" type="slidenum">
              <a:rPr lang="en-US" sz="1064" kern="120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+mn-cs"/>
              </a:rPr>
              <a:pPr defTabSz="694944">
                <a:spcAft>
                  <a:spcPts val="600"/>
                </a:spcAft>
              </a:pPr>
              <a:t>22</a:t>
            </a:fld>
            <a:endParaRPr lang="en-US" sz="1400" b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29982CBE-E33F-DD56-33D8-08DAB7D19710}"/>
              </a:ext>
            </a:extLst>
          </p:cNvPr>
          <p:cNvSpPr txBox="1">
            <a:spLocks/>
          </p:cNvSpPr>
          <p:nvPr/>
        </p:nvSpPr>
        <p:spPr>
          <a:xfrm>
            <a:off x="407368" y="349112"/>
            <a:ext cx="11197244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FFFFFF"/>
                </a:solidFill>
              </a:rPr>
              <a:t>4- Create an Assignment and Add Rubric using Outcomes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99E348-EC5B-1592-5B95-5663D7598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0165" y="1600674"/>
            <a:ext cx="3280664" cy="52205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11F219-8074-5FC3-707C-56C88B3FDB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b="14002"/>
          <a:stretch/>
        </p:blipFill>
        <p:spPr>
          <a:xfrm>
            <a:off x="803942" y="1608017"/>
            <a:ext cx="5472078" cy="14791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21715D-23E2-5112-7644-3A3557866C9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t="1125" b="-1"/>
          <a:stretch/>
        </p:blipFill>
        <p:spPr>
          <a:xfrm>
            <a:off x="803942" y="3140968"/>
            <a:ext cx="5472078" cy="368288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4DB58D0-DB2C-4625-2754-69B2ECCB6B5C}"/>
              </a:ext>
            </a:extLst>
          </p:cNvPr>
          <p:cNvSpPr/>
          <p:nvPr/>
        </p:nvSpPr>
        <p:spPr>
          <a:xfrm>
            <a:off x="1039906" y="1640541"/>
            <a:ext cx="555594" cy="28452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phic 20" descr="Badge 1 with solid fill">
            <a:extLst>
              <a:ext uri="{FF2B5EF4-FFF2-40B4-BE49-F238E27FC236}">
                <a16:creationId xmlns:a16="http://schemas.microsoft.com/office/drawing/2014/main" id="{8D4B27C8-96ED-EBD5-74AA-4C068DD5B5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9743" y="1598596"/>
            <a:ext cx="365760" cy="3657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4915F-8C40-A3AA-CEDF-851A084AAA5F}"/>
              </a:ext>
            </a:extLst>
          </p:cNvPr>
          <p:cNvSpPr txBox="1"/>
          <p:nvPr/>
        </p:nvSpPr>
        <p:spPr>
          <a:xfrm>
            <a:off x="2171564" y="2106778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>
                <a:solidFill>
                  <a:srgbClr val="763E18"/>
                </a:solidFill>
              </a:rPr>
              <a:t>“Grading, Assessment, or both”</a:t>
            </a:r>
          </a:p>
        </p:txBody>
      </p:sp>
      <p:pic>
        <p:nvPicPr>
          <p:cNvPr id="16" name="Graphic 15" descr="Badge 4 with solid fill">
            <a:extLst>
              <a:ext uri="{FF2B5EF4-FFF2-40B4-BE49-F238E27FC236}">
                <a16:creationId xmlns:a16="http://schemas.microsoft.com/office/drawing/2014/main" id="{6686EAF1-1F53-0F77-D9FF-1829E190F6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81070" y="4309530"/>
            <a:ext cx="365760" cy="365760"/>
          </a:xfrm>
          <a:prstGeom prst="rect">
            <a:avLst/>
          </a:prstGeom>
        </p:spPr>
      </p:pic>
      <p:pic>
        <p:nvPicPr>
          <p:cNvPr id="20" name="Graphic 19" descr="Badge with solid fill">
            <a:extLst>
              <a:ext uri="{FF2B5EF4-FFF2-40B4-BE49-F238E27FC236}">
                <a16:creationId xmlns:a16="http://schemas.microsoft.com/office/drawing/2014/main" id="{59122FD1-2E6A-13C7-1044-1AB6864715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399442" y="1600674"/>
            <a:ext cx="365760" cy="3657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5032EFE-A92D-4B5B-C32D-3F770FDED948}"/>
              </a:ext>
            </a:extLst>
          </p:cNvPr>
          <p:cNvSpPr/>
          <p:nvPr/>
        </p:nvSpPr>
        <p:spPr>
          <a:xfrm>
            <a:off x="1633888" y="1650806"/>
            <a:ext cx="804511" cy="28452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B68CED-5400-E507-CD64-783D4B79DEA5}"/>
              </a:ext>
            </a:extLst>
          </p:cNvPr>
          <p:cNvSpPr/>
          <p:nvPr/>
        </p:nvSpPr>
        <p:spPr>
          <a:xfrm>
            <a:off x="7277100" y="2017990"/>
            <a:ext cx="3162300" cy="336363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8E9DF1-2B9A-3E09-5649-40D4718DCD3B}"/>
              </a:ext>
            </a:extLst>
          </p:cNvPr>
          <p:cNvSpPr/>
          <p:nvPr/>
        </p:nvSpPr>
        <p:spPr>
          <a:xfrm>
            <a:off x="7277100" y="5402558"/>
            <a:ext cx="3162300" cy="120829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F519CF-627C-F054-4561-DEA188A13C2D}"/>
              </a:ext>
            </a:extLst>
          </p:cNvPr>
          <p:cNvSpPr/>
          <p:nvPr/>
        </p:nvSpPr>
        <p:spPr>
          <a:xfrm>
            <a:off x="10200456" y="2420888"/>
            <a:ext cx="180020" cy="1800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B747AF-BC0A-BA07-FD56-DD3942D53E6B}"/>
              </a:ext>
            </a:extLst>
          </p:cNvPr>
          <p:cNvSpPr/>
          <p:nvPr/>
        </p:nvSpPr>
        <p:spPr>
          <a:xfrm>
            <a:off x="10200456" y="5509803"/>
            <a:ext cx="180020" cy="17915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E9CE5A9-0A9C-5166-17AE-77373549D194}"/>
              </a:ext>
            </a:extLst>
          </p:cNvPr>
          <p:cNvSpPr/>
          <p:nvPr/>
        </p:nvSpPr>
        <p:spPr>
          <a:xfrm>
            <a:off x="2891644" y="4401108"/>
            <a:ext cx="1116124" cy="18260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 descr="Badge 3 with solid fill">
            <a:extLst>
              <a:ext uri="{FF2B5EF4-FFF2-40B4-BE49-F238E27FC236}">
                <a16:creationId xmlns:a16="http://schemas.microsoft.com/office/drawing/2014/main" id="{7FEE88B5-4C39-2C32-341E-7ED441FE54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332319" y="3075709"/>
            <a:ext cx="365760" cy="36576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345785A-912C-4446-F3EF-247A6177C666}"/>
              </a:ext>
            </a:extLst>
          </p:cNvPr>
          <p:cNvSpPr/>
          <p:nvPr/>
        </p:nvSpPr>
        <p:spPr>
          <a:xfrm>
            <a:off x="2438399" y="3403300"/>
            <a:ext cx="804511" cy="16286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CB832F6-BD60-2B64-14D8-B2791FC1C380}"/>
              </a:ext>
            </a:extLst>
          </p:cNvPr>
          <p:cNvCxnSpPr>
            <a:stCxn id="12" idx="2"/>
            <a:endCxn id="8" idx="1"/>
          </p:cNvCxnSpPr>
          <p:nvPr/>
        </p:nvCxnSpPr>
        <p:spPr>
          <a:xfrm>
            <a:off x="1317703" y="1925067"/>
            <a:ext cx="5959397" cy="177474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48518D5-E09B-58F9-62CC-61C4A4EC098C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3257404" y="3504459"/>
            <a:ext cx="4019696" cy="2502245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7FFD2B8-02B1-AFE2-7468-FA1EA0912AD1}"/>
              </a:ext>
            </a:extLst>
          </p:cNvPr>
          <p:cNvSpPr txBox="1"/>
          <p:nvPr/>
        </p:nvSpPr>
        <p:spPr>
          <a:xfrm>
            <a:off x="10493997" y="299928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Grading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0821B3-7634-F9D4-6073-E170D341B497}"/>
              </a:ext>
            </a:extLst>
          </p:cNvPr>
          <p:cNvSpPr txBox="1"/>
          <p:nvPr/>
        </p:nvSpPr>
        <p:spPr>
          <a:xfrm>
            <a:off x="10486335" y="568895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60119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2" grpId="0" animBg="1"/>
      <p:bldP spid="24" grpId="0" animBg="1"/>
      <p:bldP spid="25" grpId="0" animBg="1"/>
      <p:bldP spid="31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A8BE4851-09AA-13A2-A42B-AF1C18D4B40B}"/>
              </a:ext>
            </a:extLst>
          </p:cNvPr>
          <p:cNvSpPr>
            <a:spLocks/>
          </p:cNvSpPr>
          <p:nvPr/>
        </p:nvSpPr>
        <p:spPr>
          <a:xfrm>
            <a:off x="11784632" y="6564915"/>
            <a:ext cx="2107738" cy="280544"/>
          </a:xfrm>
          <a:prstGeom prst="rect">
            <a:avLst/>
          </a:prstGeom>
        </p:spPr>
        <p:txBody>
          <a:bodyPr/>
          <a:lstStyle/>
          <a:p>
            <a:pPr defTabSz="694944">
              <a:spcAft>
                <a:spcPts val="600"/>
              </a:spcAft>
            </a:pPr>
            <a:fld id="{A18CE5A2-DD37-430E-8193-C33388D1599F}" type="slidenum">
              <a:rPr lang="en-US" sz="1064" kern="120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+mn-cs"/>
              </a:rPr>
              <a:pPr defTabSz="694944">
                <a:spcAft>
                  <a:spcPts val="600"/>
                </a:spcAft>
              </a:pPr>
              <a:t>23</a:t>
            </a:fld>
            <a:endParaRPr lang="en-US" sz="1400" b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29982CBE-E33F-DD56-33D8-08DAB7D19710}"/>
              </a:ext>
            </a:extLst>
          </p:cNvPr>
          <p:cNvSpPr txBox="1">
            <a:spLocks/>
          </p:cNvSpPr>
          <p:nvPr/>
        </p:nvSpPr>
        <p:spPr>
          <a:xfrm>
            <a:off x="407368" y="349112"/>
            <a:ext cx="10044023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FFFFFF"/>
                </a:solidFill>
              </a:rPr>
              <a:t>5- Learning Mastery Gradebook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E60E3B-EF1B-E144-6772-C0959398F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9736" y="1639858"/>
            <a:ext cx="5119813" cy="517351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BE21C7-B7D8-4069-B27F-338A1A23D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711" y="3222722"/>
            <a:ext cx="2095889" cy="184722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4DB58D0-DB2C-4625-2754-69B2ECCB6B5C}"/>
              </a:ext>
            </a:extLst>
          </p:cNvPr>
          <p:cNvSpPr/>
          <p:nvPr/>
        </p:nvSpPr>
        <p:spPr>
          <a:xfrm>
            <a:off x="1033052" y="4111137"/>
            <a:ext cx="1894596" cy="28619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C8FBE3-031C-6D2D-8839-F1CF7A894AA8}"/>
              </a:ext>
            </a:extLst>
          </p:cNvPr>
          <p:cNvSpPr/>
          <p:nvPr/>
        </p:nvSpPr>
        <p:spPr>
          <a:xfrm>
            <a:off x="5378780" y="1611957"/>
            <a:ext cx="3360154" cy="36576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9CF3C6-3D38-E14F-543F-9ACE0EC8C515}"/>
              </a:ext>
            </a:extLst>
          </p:cNvPr>
          <p:cNvSpPr/>
          <p:nvPr/>
        </p:nvSpPr>
        <p:spPr>
          <a:xfrm>
            <a:off x="5174538" y="2091132"/>
            <a:ext cx="1181746" cy="36576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 descr="Badge with solid fill">
            <a:extLst>
              <a:ext uri="{FF2B5EF4-FFF2-40B4-BE49-F238E27FC236}">
                <a16:creationId xmlns:a16="http://schemas.microsoft.com/office/drawing/2014/main" id="{59122FD1-2E6A-13C7-1044-1AB6864715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95285" y="1611957"/>
            <a:ext cx="365760" cy="365760"/>
          </a:xfrm>
          <a:prstGeom prst="rect">
            <a:avLst/>
          </a:prstGeom>
        </p:spPr>
      </p:pic>
      <p:pic>
        <p:nvPicPr>
          <p:cNvPr id="18" name="Graphic 17" descr="Badge 3 with solid fill">
            <a:extLst>
              <a:ext uri="{FF2B5EF4-FFF2-40B4-BE49-F238E27FC236}">
                <a16:creationId xmlns:a16="http://schemas.microsoft.com/office/drawing/2014/main" id="{7FEE88B5-4C39-2C32-341E-7ED441FE5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78051" y="2100181"/>
            <a:ext cx="365760" cy="365760"/>
          </a:xfrm>
          <a:prstGeom prst="rect">
            <a:avLst/>
          </a:prstGeom>
        </p:spPr>
      </p:pic>
      <p:pic>
        <p:nvPicPr>
          <p:cNvPr id="21" name="Graphic 20" descr="Badge 1 with solid fill">
            <a:extLst>
              <a:ext uri="{FF2B5EF4-FFF2-40B4-BE49-F238E27FC236}">
                <a16:creationId xmlns:a16="http://schemas.microsoft.com/office/drawing/2014/main" id="{8D4B27C8-96ED-EBD5-74AA-4C068DD5B5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6076" y="4071352"/>
            <a:ext cx="365760" cy="36576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12FFDE0-7640-7B05-0DD3-DC9073D69D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4437" y="3222722"/>
            <a:ext cx="1584176" cy="181494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F2823144-D822-1395-AD20-74A1D9D62E21}"/>
              </a:ext>
            </a:extLst>
          </p:cNvPr>
          <p:cNvSpPr/>
          <p:nvPr/>
        </p:nvSpPr>
        <p:spPr>
          <a:xfrm>
            <a:off x="9619778" y="4743971"/>
            <a:ext cx="1584176" cy="28619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Graphic 31" descr="Badge 4 with solid fill">
            <a:extLst>
              <a:ext uri="{FF2B5EF4-FFF2-40B4-BE49-F238E27FC236}">
                <a16:creationId xmlns:a16="http://schemas.microsoft.com/office/drawing/2014/main" id="{88F308AC-6835-900E-5E6A-2319DDAB51B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300356" y="4704186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901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A8BE4851-09AA-13A2-A42B-AF1C18D4B40B}"/>
              </a:ext>
            </a:extLst>
          </p:cNvPr>
          <p:cNvSpPr>
            <a:spLocks/>
          </p:cNvSpPr>
          <p:nvPr/>
        </p:nvSpPr>
        <p:spPr>
          <a:xfrm>
            <a:off x="11784632" y="6564915"/>
            <a:ext cx="2107738" cy="280544"/>
          </a:xfrm>
          <a:prstGeom prst="rect">
            <a:avLst/>
          </a:prstGeom>
        </p:spPr>
        <p:txBody>
          <a:bodyPr/>
          <a:lstStyle/>
          <a:p>
            <a:pPr defTabSz="694944">
              <a:spcAft>
                <a:spcPts val="600"/>
              </a:spcAft>
            </a:pPr>
            <a:fld id="{A18CE5A2-DD37-430E-8193-C33388D1599F}" type="slidenum">
              <a:rPr lang="en-US" sz="1064" kern="120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+mn-cs"/>
              </a:rPr>
              <a:pPr defTabSz="694944">
                <a:spcAft>
                  <a:spcPts val="600"/>
                </a:spcAft>
              </a:pPr>
              <a:t>24</a:t>
            </a:fld>
            <a:endParaRPr lang="en-US" sz="1400" b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29982CBE-E33F-DD56-33D8-08DAB7D19710}"/>
              </a:ext>
            </a:extLst>
          </p:cNvPr>
          <p:cNvSpPr txBox="1">
            <a:spLocks/>
          </p:cNvSpPr>
          <p:nvPr/>
        </p:nvSpPr>
        <p:spPr>
          <a:xfrm>
            <a:off x="407368" y="349112"/>
            <a:ext cx="10044023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FFFFFF"/>
                </a:solidFill>
              </a:rPr>
              <a:t>6- Assessment Results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061C28-69D5-AF3F-DAB8-A66146D63A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r="11848"/>
          <a:stretch/>
        </p:blipFill>
        <p:spPr>
          <a:xfrm>
            <a:off x="216149" y="2283197"/>
            <a:ext cx="3849461" cy="327003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4B0896-9721-4FB3-CF6A-B231A084E2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r="17546"/>
          <a:stretch/>
        </p:blipFill>
        <p:spPr>
          <a:xfrm>
            <a:off x="4171269" y="2283197"/>
            <a:ext cx="3849461" cy="327003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CBD92E-61C6-724D-AB85-889234DA7D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r="16500" b="2436"/>
          <a:stretch/>
        </p:blipFill>
        <p:spPr>
          <a:xfrm>
            <a:off x="8123871" y="2273147"/>
            <a:ext cx="3875712" cy="327003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220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1ED757B-3C75-0D1C-1546-1B55E5AFF2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054545"/>
              </p:ext>
            </p:extLst>
          </p:nvPr>
        </p:nvGraphicFramePr>
        <p:xfrm>
          <a:off x="227348" y="188641"/>
          <a:ext cx="11737304" cy="6042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20">
                  <a:extLst>
                    <a:ext uri="{9D8B030D-6E8A-4147-A177-3AD203B41FA5}">
                      <a16:colId xmlns:a16="http://schemas.microsoft.com/office/drawing/2014/main" val="1216909228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224323538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8557323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303388321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3456170843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98606361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007185441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val="134799488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396646194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31567452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02311856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549198970"/>
                    </a:ext>
                  </a:extLst>
                </a:gridCol>
              </a:tblGrid>
              <a:tr h="856740"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Program/Students Outcomes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Arial Narrow" panose="020B0606020202030204" pitchFamily="34" charset="0"/>
                        </a:rPr>
                        <a:t>1. EE 200: Intro to Energy Engineering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Arial Narrow" panose="020B0606020202030204" pitchFamily="34" charset="0"/>
                        </a:rPr>
                        <a:t>2. EE 220: Thermo-dynamics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Arial Narrow" panose="020B0606020202030204" pitchFamily="34" charset="0"/>
                        </a:rPr>
                        <a:t>3. EE 240: Fluid Mechanics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Arial Narrow" panose="020B0606020202030204" pitchFamily="34" charset="0"/>
                        </a:rPr>
                        <a:t>4. EE 300: Renewable Energy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Arial Narrow" panose="020B0606020202030204" pitchFamily="34" charset="0"/>
                        </a:rPr>
                        <a:t>5. EE 340: Non-Renewable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Arial Narrow" panose="020B0606020202030204" pitchFamily="34" charset="0"/>
                        </a:rPr>
                        <a:t>6. EE 360: Control Systems Lab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Arial Narrow" panose="020B0606020202030204" pitchFamily="34" charset="0"/>
                        </a:rPr>
                        <a:t>7. EE 380: Energy Storage and Management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Arial Narrow" panose="020B0606020202030204" pitchFamily="34" charset="0"/>
                        </a:rPr>
                        <a:t>8. EE 400: Environmental Engineering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Arial Narrow" panose="020B0606020202030204" pitchFamily="34" charset="0"/>
                        </a:rPr>
                        <a:t>9. EE 420 Machine Learning in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Arial Narrow" panose="020B0606020202030204" pitchFamily="34" charset="0"/>
                        </a:rPr>
                        <a:t>10. EE 440: Engineering Ethics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11. EE 460: Capstone Design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820077"/>
                  </a:ext>
                </a:extLst>
              </a:tr>
              <a:tr h="749284">
                <a:tc>
                  <a:txBody>
                    <a:bodyPr/>
                    <a:lstStyle/>
                    <a:p>
                      <a:r>
                        <a:rPr lang="en-US" sz="1250" b="0" i="1" dirty="0">
                          <a:solidFill>
                            <a:schemeClr val="tx1"/>
                          </a:solidFill>
                        </a:rPr>
                        <a:t>(a) An ability to apply knowledge of mathematics, science, and engineering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498715"/>
                  </a:ext>
                </a:extLst>
              </a:tr>
              <a:tr h="9165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50" b="0" i="1" dirty="0">
                          <a:solidFill>
                            <a:schemeClr val="tx1"/>
                          </a:solidFill>
                        </a:rPr>
                        <a:t>(b) An ability to design and conduct experiments, as well as to analyze and interpret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497618"/>
                  </a:ext>
                </a:extLst>
              </a:tr>
              <a:tr h="7738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50" b="0" i="1" dirty="0">
                          <a:solidFill>
                            <a:schemeClr val="tx1"/>
                          </a:solidFill>
                        </a:rPr>
                        <a:t>(c) An ability to design a system, component, or process to meet desired needs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395229"/>
                  </a:ext>
                </a:extLst>
              </a:tr>
              <a:tr h="5820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50" b="0" i="1" dirty="0">
                          <a:solidFill>
                            <a:schemeClr val="tx1"/>
                          </a:solidFill>
                        </a:rPr>
                        <a:t>(d) An ability to function on multidisciplinary teams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680229"/>
                  </a:ext>
                </a:extLst>
              </a:tr>
              <a:tr h="18102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50" b="0" i="1" dirty="0">
                          <a:solidFill>
                            <a:schemeClr val="tx1"/>
                          </a:solidFill>
                        </a:rPr>
                        <a:t>(e) An understanding of professional and ethical responsibility</a:t>
                      </a:r>
                    </a:p>
                    <a:p>
                      <a:pPr marL="287338" indent="-111125">
                        <a:buFont typeface="Arial" panose="020B0604020202020204" pitchFamily="34" charset="0"/>
                        <a:buChar char="•"/>
                      </a:pPr>
                      <a:r>
                        <a:rPr lang="en-US" sz="125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e1. Identification of Ethical Dilemmas</a:t>
                      </a:r>
                    </a:p>
                    <a:p>
                      <a:pPr marL="287338" indent="-111125">
                        <a:buFont typeface="Arial" panose="020B0604020202020204" pitchFamily="34" charset="0"/>
                        <a:buChar char="•"/>
                      </a:pPr>
                      <a:r>
                        <a:rPr lang="en-US" sz="125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e2. Discussion of Professional Responsibilities</a:t>
                      </a:r>
                    </a:p>
                    <a:p>
                      <a:pPr marL="287338" indent="-111125">
                        <a:buFont typeface="Arial" panose="020B0604020202020204" pitchFamily="34" charset="0"/>
                        <a:buChar char="•"/>
                      </a:pPr>
                      <a:r>
                        <a:rPr lang="en-US" sz="125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e3. Recommendation for Ethical 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sz="700" dirty="0"/>
                    </a:p>
                    <a:p>
                      <a:r>
                        <a:rPr lang="en-US" sz="1600" b="1" i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80%*</a:t>
                      </a:r>
                    </a:p>
                    <a:p>
                      <a:endParaRPr lang="en-US" sz="1600" b="1" i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1" i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80%</a:t>
                      </a:r>
                    </a:p>
                    <a:p>
                      <a:endParaRPr lang="en-US" sz="1600" b="1" i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1" i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60182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B9607B2-D405-4DE8-0903-7C91D8B27388}"/>
              </a:ext>
            </a:extLst>
          </p:cNvPr>
          <p:cNvSpPr txBox="1"/>
          <p:nvPr/>
        </p:nvSpPr>
        <p:spPr>
          <a:xfrm>
            <a:off x="236450" y="630932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kern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80%* of students meet and exceed expectations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F7FF7D-6609-09D2-55ED-64406783282A}"/>
              </a:ext>
            </a:extLst>
          </p:cNvPr>
          <p:cNvSpPr txBox="1"/>
          <p:nvPr/>
        </p:nvSpPr>
        <p:spPr>
          <a:xfrm>
            <a:off x="4079776" y="4312888"/>
            <a:ext cx="6996656" cy="40011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763E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we attain student outcome (e)? Do we need to take action?</a:t>
            </a:r>
          </a:p>
        </p:txBody>
      </p:sp>
    </p:spTree>
    <p:extLst>
      <p:ext uri="{BB962C8B-B14F-4D97-AF65-F5344CB8AC3E}">
        <p14:creationId xmlns:p14="http://schemas.microsoft.com/office/powerpoint/2010/main" val="295670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0400CC-DBB5-7041-5E38-E6919FB01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-983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Summary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FBD4273B-DCC8-2730-4FDA-1FA4969E8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360" y="6453336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18CE5A2-DD37-430E-8193-C33388D1599F}" type="slidenum">
              <a:rPr lang="en-US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pPr>
                <a:spcAft>
                  <a:spcPts val="600"/>
                </a:spcAft>
              </a:pPr>
              <a:t>26</a:t>
            </a:fld>
            <a:endParaRPr lang="en-US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72B6AB5-B1B3-4B59-B9E5-63E4083781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1396607"/>
              </p:ext>
            </p:extLst>
          </p:nvPr>
        </p:nvGraphicFramePr>
        <p:xfrm>
          <a:off x="731404" y="1123661"/>
          <a:ext cx="10730408" cy="532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357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82B2BA-5706-4C8C-BFF9-D829558EE8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F8AEFB-0500-426C-8C8D-8BFA8B086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99EB81-A801-4397-9AEC-134555195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04474D-585E-435A-8A8C-B504AB394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2CE54A-F704-4FEA-85CA-474C793F1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9F814A-55A5-417F-ACF3-C58D79C4D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9FA936-0AEC-41B9-B8FE-F85CFFA1D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EA47E4-AEFE-4306-9C61-8322870A9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799754-2F9D-472C-9E01-B99C1D6CF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DCF835B-72AB-4FAB-BA7B-01A09A22E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D39E17-D6E8-4171-A1DB-99CE482643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849E28-A6AF-4927-B5F7-11E5F32FA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E1057A-9253-4DD1-A717-1DEC75594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052D6DE-5389-456A-A69E-25AEA0281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27D480-FA43-43C9-965E-D14147F74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26D22-D84B-4C2D-84A6-4760461ACD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448" y="1604831"/>
            <a:ext cx="5220580" cy="2268252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8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Thank You</a:t>
            </a:r>
          </a:p>
        </p:txBody>
      </p:sp>
      <p:sp>
        <p:nvSpPr>
          <p:cNvPr id="1028" name="Freeform: Shape 70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63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48D556-B849-4368-A3CC-392DAF11F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5617566"/>
            <a:ext cx="4017151" cy="10157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1972979-0C56-434F-896D-97DCE1FC1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4930" y="5747086"/>
            <a:ext cx="4626262" cy="813929"/>
          </a:xfrm>
        </p:spPr>
        <p:txBody>
          <a:bodyPr>
            <a:normAutofit/>
          </a:bodyPr>
          <a:lstStyle/>
          <a:p>
            <a:pPr algn="l"/>
            <a:r>
              <a:rPr lang="en-US" sz="2000" i="1" dirty="0">
                <a:solidFill>
                  <a:schemeClr val="accent5">
                    <a:lumMod val="75000"/>
                  </a:schemeClr>
                </a:solidFill>
              </a:rPr>
              <a:t>Tawfik Elshehabi, PhD, PE</a:t>
            </a:r>
          </a:p>
          <a:p>
            <a:pPr algn="l"/>
            <a:r>
              <a:rPr lang="en-US" sz="2000" i="1" dirty="0">
                <a:solidFill>
                  <a:schemeClr val="accent5">
                    <a:lumMod val="75000"/>
                  </a:schemeClr>
                </a:solidFill>
              </a:rPr>
              <a:t>telsheha@uwyo.edu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7B4E2B-D948-B95D-898E-A33CD4B56D1C}"/>
              </a:ext>
            </a:extLst>
          </p:cNvPr>
          <p:cNvSpPr txBox="1"/>
          <p:nvPr/>
        </p:nvSpPr>
        <p:spPr>
          <a:xfrm>
            <a:off x="2099556" y="248515"/>
            <a:ext cx="96490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4800" b="1" i="0" dirty="0">
                <a:solidFill>
                  <a:srgbClr val="FFE699"/>
                </a:solidFill>
                <a:effectLst/>
                <a:latin typeface="Segoe UI" panose="020B0502040204020203" pitchFamily="34" charset="0"/>
              </a:rPr>
              <a:t>UW Asses</a:t>
            </a:r>
            <a:r>
              <a:rPr lang="en-US" sz="4800" b="1" dirty="0">
                <a:solidFill>
                  <a:srgbClr val="FFE699"/>
                </a:solidFill>
                <a:latin typeface="Segoe UI" panose="020B0502040204020203" pitchFamily="34" charset="0"/>
              </a:rPr>
              <a:t>s</a:t>
            </a:r>
            <a:r>
              <a:rPr lang="en-US" sz="4800" b="1" dirty="0">
                <a:solidFill>
                  <a:srgbClr val="763E18"/>
                </a:solidFill>
                <a:latin typeface="Segoe UI" panose="020B0502040204020203" pitchFamily="34" charset="0"/>
              </a:rPr>
              <a:t>ment A</a:t>
            </a:r>
            <a:r>
              <a:rPr lang="en-US" sz="4800" b="1" i="0" dirty="0">
                <a:solidFill>
                  <a:srgbClr val="763E18"/>
                </a:solidFill>
                <a:effectLst/>
                <a:latin typeface="Segoe UI" panose="020B0502040204020203" pitchFamily="34" charset="0"/>
              </a:rPr>
              <a:t>cademy </a:t>
            </a:r>
            <a:endParaRPr lang="en-US" sz="4800" dirty="0">
              <a:solidFill>
                <a:srgbClr val="763E18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4BEC90-6256-90AD-550A-F18729BA693F}"/>
              </a:ext>
            </a:extLst>
          </p:cNvPr>
          <p:cNvSpPr txBox="1"/>
          <p:nvPr/>
        </p:nvSpPr>
        <p:spPr>
          <a:xfrm>
            <a:off x="6910699" y="2645553"/>
            <a:ext cx="46292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rgbClr val="763E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“We Measure What We Value and </a:t>
            </a:r>
          </a:p>
          <a:p>
            <a:pPr algn="ctr"/>
            <a:r>
              <a:rPr lang="en-US" sz="2400" i="1" dirty="0">
                <a:solidFill>
                  <a:srgbClr val="763E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Value What We Can Measure.”</a:t>
            </a:r>
          </a:p>
          <a:p>
            <a:pPr algn="ctr"/>
            <a:r>
              <a:rPr lang="en-US" sz="2400" i="1" dirty="0">
                <a:solidFill>
                  <a:srgbClr val="763E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“Let’s Measure Learning.”</a:t>
            </a:r>
          </a:p>
        </p:txBody>
      </p:sp>
    </p:spTree>
    <p:extLst>
      <p:ext uri="{BB962C8B-B14F-4D97-AF65-F5344CB8AC3E}">
        <p14:creationId xmlns:p14="http://schemas.microsoft.com/office/powerpoint/2010/main" val="4192735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9D975070-19F7-EB4D-E73F-C4BF25486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380" y="356868"/>
            <a:ext cx="10515600" cy="592406"/>
          </a:xfrm>
        </p:spPr>
        <p:txBody>
          <a:bodyPr>
            <a:noAutofit/>
          </a:bodyPr>
          <a:lstStyle/>
          <a:p>
            <a:r>
              <a:rPr lang="en-US" sz="4800" dirty="0"/>
              <a:t>Why Assessment?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965B8-7C25-BD97-DF6D-192C3C2B9375}"/>
              </a:ext>
            </a:extLst>
          </p:cNvPr>
          <p:cNvSpPr/>
          <p:nvPr/>
        </p:nvSpPr>
        <p:spPr>
          <a:xfrm rot="4150364">
            <a:off x="3199508" y="2889825"/>
            <a:ext cx="2422155" cy="768331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36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Teaching 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294D10F-510F-D89A-4156-9E57B500225C}"/>
              </a:ext>
            </a:extLst>
          </p:cNvPr>
          <p:cNvSpPr/>
          <p:nvPr/>
        </p:nvSpPr>
        <p:spPr>
          <a:xfrm>
            <a:off x="2999656" y="1268760"/>
            <a:ext cx="3203453" cy="4414603"/>
          </a:xfrm>
          <a:custGeom>
            <a:avLst/>
            <a:gdLst>
              <a:gd name="connsiteX0" fmla="*/ 0 w 4145279"/>
              <a:gd name="connsiteY0" fmla="*/ 0 h 6118860"/>
              <a:gd name="connsiteX1" fmla="*/ 620636 w 4145279"/>
              <a:gd name="connsiteY1" fmla="*/ 0 h 6118860"/>
              <a:gd name="connsiteX2" fmla="*/ 620636 w 4145279"/>
              <a:gd name="connsiteY2" fmla="*/ 0 h 6118860"/>
              <a:gd name="connsiteX3" fmla="*/ 620637 w 4145279"/>
              <a:gd name="connsiteY3" fmla="*/ 0 h 6118860"/>
              <a:gd name="connsiteX4" fmla="*/ 620638 w 4145279"/>
              <a:gd name="connsiteY4" fmla="*/ 64 h 6118860"/>
              <a:gd name="connsiteX5" fmla="*/ 639786 w 4145279"/>
              <a:gd name="connsiteY5" fmla="*/ 606991 h 6118860"/>
              <a:gd name="connsiteX6" fmla="*/ 657441 w 4145279"/>
              <a:gd name="connsiteY6" fmla="*/ 804614 h 6118860"/>
              <a:gd name="connsiteX7" fmla="*/ 694857 w 4145279"/>
              <a:gd name="connsiteY7" fmla="*/ 1197017 h 6118860"/>
              <a:gd name="connsiteX8" fmla="*/ 729181 w 4145279"/>
              <a:gd name="connsiteY8" fmla="*/ 1425377 h 6118860"/>
              <a:gd name="connsiteX9" fmla="*/ 784108 w 4145279"/>
              <a:gd name="connsiteY9" fmla="*/ 1767293 h 6118860"/>
              <a:gd name="connsiteX10" fmla="*/ 834131 w 4145279"/>
              <a:gd name="connsiteY10" fmla="*/ 2001598 h 6118860"/>
              <a:gd name="connsiteX11" fmla="*/ 905804 w 4145279"/>
              <a:gd name="connsiteY11" fmla="*/ 2315036 h 6118860"/>
              <a:gd name="connsiteX12" fmla="*/ 1020034 w 4145279"/>
              <a:gd name="connsiteY12" fmla="*/ 2722849 h 6118860"/>
              <a:gd name="connsiteX13" fmla="*/ 1041518 w 4145279"/>
              <a:gd name="connsiteY13" fmla="*/ 2789990 h 6118860"/>
              <a:gd name="connsiteX14" fmla="*/ 1191143 w 4145279"/>
              <a:gd name="connsiteY14" fmla="*/ 3215440 h 6118860"/>
              <a:gd name="connsiteX15" fmla="*/ 1241611 w 4145279"/>
              <a:gd name="connsiteY15" fmla="*/ 3341441 h 6118860"/>
              <a:gd name="connsiteX16" fmla="*/ 1283139 w 4145279"/>
              <a:gd name="connsiteY16" fmla="*/ 3442759 h 6118860"/>
              <a:gd name="connsiteX17" fmla="*/ 1345506 w 4145279"/>
              <a:gd name="connsiteY17" fmla="*/ 3583137 h 6118860"/>
              <a:gd name="connsiteX18" fmla="*/ 1386949 w 4145279"/>
              <a:gd name="connsiteY18" fmla="*/ 3674953 h 6118860"/>
              <a:gd name="connsiteX19" fmla="*/ 1460510 w 4145279"/>
              <a:gd name="connsiteY19" fmla="*/ 3824780 h 6118860"/>
              <a:gd name="connsiteX20" fmla="*/ 1497226 w 4145279"/>
              <a:gd name="connsiteY20" fmla="*/ 3898876 h 6118860"/>
              <a:gd name="connsiteX21" fmla="*/ 1613705 w 4145279"/>
              <a:gd name="connsiteY21" fmla="*/ 4114105 h 6118860"/>
              <a:gd name="connsiteX22" fmla="*/ 1613747 w 4145279"/>
              <a:gd name="connsiteY22" fmla="*/ 4114183 h 6118860"/>
              <a:gd name="connsiteX23" fmla="*/ 1613790 w 4145279"/>
              <a:gd name="connsiteY23" fmla="*/ 4114256 h 6118860"/>
              <a:gd name="connsiteX24" fmla="*/ 1736505 w 4145279"/>
              <a:gd name="connsiteY24" fmla="*/ 4320271 h 6118860"/>
              <a:gd name="connsiteX25" fmla="*/ 1779067 w 4145279"/>
              <a:gd name="connsiteY25" fmla="*/ 4385805 h 6118860"/>
              <a:gd name="connsiteX26" fmla="*/ 1865093 w 4145279"/>
              <a:gd name="connsiteY26" fmla="*/ 4517083 h 6118860"/>
              <a:gd name="connsiteX27" fmla="*/ 1918164 w 4145279"/>
              <a:gd name="connsiteY27" fmla="*/ 4591780 h 6118860"/>
              <a:gd name="connsiteX28" fmla="*/ 1999302 w 4145279"/>
              <a:gd name="connsiteY28" fmla="*/ 4704276 h 6118860"/>
              <a:gd name="connsiteX29" fmla="*/ 2058189 w 4145279"/>
              <a:gd name="connsiteY29" fmla="*/ 4779953 h 6118860"/>
              <a:gd name="connsiteX30" fmla="*/ 2138920 w 4145279"/>
              <a:gd name="connsiteY30" fmla="*/ 4881499 h 6118860"/>
              <a:gd name="connsiteX31" fmla="*/ 2201964 w 4145279"/>
              <a:gd name="connsiteY31" fmla="*/ 4955325 h 6118860"/>
              <a:gd name="connsiteX32" fmla="*/ 2283745 w 4145279"/>
              <a:gd name="connsiteY32" fmla="*/ 5048409 h 6118860"/>
              <a:gd name="connsiteX33" fmla="*/ 2350093 w 4145279"/>
              <a:gd name="connsiteY33" fmla="*/ 5118996 h 6118860"/>
              <a:gd name="connsiteX34" fmla="*/ 2433583 w 4145279"/>
              <a:gd name="connsiteY34" fmla="*/ 5204667 h 6118860"/>
              <a:gd name="connsiteX35" fmla="*/ 2502677 w 4145279"/>
              <a:gd name="connsiteY35" fmla="*/ 5271179 h 6118860"/>
              <a:gd name="connsiteX36" fmla="*/ 2588240 w 4145279"/>
              <a:gd name="connsiteY36" fmla="*/ 5349924 h 6118860"/>
              <a:gd name="connsiteX37" fmla="*/ 2659657 w 4145279"/>
              <a:gd name="connsiteY37" fmla="*/ 5411793 h 6118860"/>
              <a:gd name="connsiteX38" fmla="*/ 2747543 w 4145279"/>
              <a:gd name="connsiteY38" fmla="*/ 5483841 h 6118860"/>
              <a:gd name="connsiteX39" fmla="*/ 2820887 w 4145279"/>
              <a:gd name="connsiteY39" fmla="*/ 5540624 h 6118860"/>
              <a:gd name="connsiteX40" fmla="*/ 2911349 w 4145279"/>
              <a:gd name="connsiteY40" fmla="*/ 5606083 h 6118860"/>
              <a:gd name="connsiteX41" fmla="*/ 2986196 w 4145279"/>
              <a:gd name="connsiteY41" fmla="*/ 5657401 h 6118860"/>
              <a:gd name="connsiteX42" fmla="*/ 3079566 w 4145279"/>
              <a:gd name="connsiteY42" fmla="*/ 5716326 h 6118860"/>
              <a:gd name="connsiteX43" fmla="*/ 3155394 w 4145279"/>
              <a:gd name="connsiteY43" fmla="*/ 5761825 h 6118860"/>
              <a:gd name="connsiteX44" fmla="*/ 3252207 w 4145279"/>
              <a:gd name="connsiteY44" fmla="*/ 5814257 h 6118860"/>
              <a:gd name="connsiteX45" fmla="*/ 3328286 w 4145279"/>
              <a:gd name="connsiteY45" fmla="*/ 5853580 h 6118860"/>
              <a:gd name="connsiteX46" fmla="*/ 3429554 w 4145279"/>
              <a:gd name="connsiteY46" fmla="*/ 5899609 h 6118860"/>
              <a:gd name="connsiteX47" fmla="*/ 3504665 w 4145279"/>
              <a:gd name="connsiteY47" fmla="*/ 5932339 h 6118860"/>
              <a:gd name="connsiteX48" fmla="*/ 3612682 w 4145279"/>
              <a:gd name="connsiteY48" fmla="*/ 5972242 h 6118860"/>
              <a:gd name="connsiteX49" fmla="*/ 3684325 w 4145279"/>
              <a:gd name="connsiteY49" fmla="*/ 5997767 h 6118860"/>
              <a:gd name="connsiteX50" fmla="*/ 3806128 w 4145279"/>
              <a:gd name="connsiteY50" fmla="*/ 6032582 h 6118860"/>
              <a:gd name="connsiteX51" fmla="*/ 3867053 w 4145279"/>
              <a:gd name="connsiteY51" fmla="*/ 6049524 h 6118860"/>
              <a:gd name="connsiteX52" fmla="*/ 4052625 w 4145279"/>
              <a:gd name="connsiteY52" fmla="*/ 6087267 h 6118860"/>
              <a:gd name="connsiteX53" fmla="*/ 4052636 w 4145279"/>
              <a:gd name="connsiteY53" fmla="*/ 6087269 h 6118860"/>
              <a:gd name="connsiteX54" fmla="*/ 4138758 w 4145279"/>
              <a:gd name="connsiteY54" fmla="*/ 6097751 h 6118860"/>
              <a:gd name="connsiteX55" fmla="*/ 4145279 w 4145279"/>
              <a:gd name="connsiteY55" fmla="*/ 6096680 h 6118860"/>
              <a:gd name="connsiteX56" fmla="*/ 4145279 w 4145279"/>
              <a:gd name="connsiteY56" fmla="*/ 6118860 h 6118860"/>
              <a:gd name="connsiteX57" fmla="*/ 3822866 w 4145279"/>
              <a:gd name="connsiteY57" fmla="*/ 6118860 h 6118860"/>
              <a:gd name="connsiteX58" fmla="*/ 3822865 w 4145279"/>
              <a:gd name="connsiteY58" fmla="*/ 6118860 h 6118860"/>
              <a:gd name="connsiteX59" fmla="*/ 0 w 4145279"/>
              <a:gd name="connsiteY59" fmla="*/ 0 h 611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145279" h="6118860">
                <a:moveTo>
                  <a:pt x="0" y="0"/>
                </a:moveTo>
                <a:lnTo>
                  <a:pt x="620636" y="0"/>
                </a:lnTo>
                <a:lnTo>
                  <a:pt x="620636" y="0"/>
                </a:lnTo>
                <a:lnTo>
                  <a:pt x="620637" y="0"/>
                </a:lnTo>
                <a:lnTo>
                  <a:pt x="620638" y="64"/>
                </a:lnTo>
                <a:lnTo>
                  <a:pt x="639786" y="606991"/>
                </a:lnTo>
                <a:lnTo>
                  <a:pt x="657441" y="804614"/>
                </a:lnTo>
                <a:lnTo>
                  <a:pt x="694857" y="1197017"/>
                </a:lnTo>
                <a:lnTo>
                  <a:pt x="729181" y="1425377"/>
                </a:lnTo>
                <a:lnTo>
                  <a:pt x="784108" y="1767293"/>
                </a:lnTo>
                <a:lnTo>
                  <a:pt x="834131" y="2001598"/>
                </a:lnTo>
                <a:lnTo>
                  <a:pt x="905804" y="2315036"/>
                </a:lnTo>
                <a:lnTo>
                  <a:pt x="1020034" y="2722849"/>
                </a:lnTo>
                <a:lnTo>
                  <a:pt x="1041518" y="2789990"/>
                </a:lnTo>
                <a:lnTo>
                  <a:pt x="1191143" y="3215440"/>
                </a:lnTo>
                <a:lnTo>
                  <a:pt x="1241611" y="3341441"/>
                </a:lnTo>
                <a:lnTo>
                  <a:pt x="1283139" y="3442759"/>
                </a:lnTo>
                <a:lnTo>
                  <a:pt x="1345506" y="3583137"/>
                </a:lnTo>
                <a:lnTo>
                  <a:pt x="1386949" y="3674953"/>
                </a:lnTo>
                <a:lnTo>
                  <a:pt x="1460510" y="3824780"/>
                </a:lnTo>
                <a:lnTo>
                  <a:pt x="1497226" y="3898876"/>
                </a:lnTo>
                <a:lnTo>
                  <a:pt x="1613705" y="4114105"/>
                </a:lnTo>
                <a:lnTo>
                  <a:pt x="1613747" y="4114183"/>
                </a:lnTo>
                <a:lnTo>
                  <a:pt x="1613790" y="4114256"/>
                </a:lnTo>
                <a:lnTo>
                  <a:pt x="1736505" y="4320271"/>
                </a:lnTo>
                <a:lnTo>
                  <a:pt x="1779067" y="4385805"/>
                </a:lnTo>
                <a:lnTo>
                  <a:pt x="1865093" y="4517083"/>
                </a:lnTo>
                <a:lnTo>
                  <a:pt x="1918164" y="4591780"/>
                </a:lnTo>
                <a:lnTo>
                  <a:pt x="1999302" y="4704276"/>
                </a:lnTo>
                <a:lnTo>
                  <a:pt x="2058189" y="4779953"/>
                </a:lnTo>
                <a:lnTo>
                  <a:pt x="2138920" y="4881499"/>
                </a:lnTo>
                <a:lnTo>
                  <a:pt x="2201964" y="4955325"/>
                </a:lnTo>
                <a:lnTo>
                  <a:pt x="2283745" y="5048409"/>
                </a:lnTo>
                <a:lnTo>
                  <a:pt x="2350093" y="5118996"/>
                </a:lnTo>
                <a:lnTo>
                  <a:pt x="2433583" y="5204667"/>
                </a:lnTo>
                <a:lnTo>
                  <a:pt x="2502677" y="5271179"/>
                </a:lnTo>
                <a:lnTo>
                  <a:pt x="2588240" y="5349924"/>
                </a:lnTo>
                <a:lnTo>
                  <a:pt x="2659657" y="5411793"/>
                </a:lnTo>
                <a:lnTo>
                  <a:pt x="2747543" y="5483841"/>
                </a:lnTo>
                <a:lnTo>
                  <a:pt x="2820887" y="5540624"/>
                </a:lnTo>
                <a:lnTo>
                  <a:pt x="2911349" y="5606083"/>
                </a:lnTo>
                <a:lnTo>
                  <a:pt x="2986196" y="5657401"/>
                </a:lnTo>
                <a:lnTo>
                  <a:pt x="3079566" y="5716326"/>
                </a:lnTo>
                <a:lnTo>
                  <a:pt x="3155394" y="5761825"/>
                </a:lnTo>
                <a:lnTo>
                  <a:pt x="3252207" y="5814257"/>
                </a:lnTo>
                <a:lnTo>
                  <a:pt x="3328286" y="5853580"/>
                </a:lnTo>
                <a:lnTo>
                  <a:pt x="3429554" y="5899609"/>
                </a:lnTo>
                <a:lnTo>
                  <a:pt x="3504665" y="5932339"/>
                </a:lnTo>
                <a:lnTo>
                  <a:pt x="3612682" y="5972242"/>
                </a:lnTo>
                <a:lnTo>
                  <a:pt x="3684325" y="5997767"/>
                </a:lnTo>
                <a:lnTo>
                  <a:pt x="3806128" y="6032582"/>
                </a:lnTo>
                <a:lnTo>
                  <a:pt x="3867053" y="6049524"/>
                </a:lnTo>
                <a:lnTo>
                  <a:pt x="4052625" y="6087267"/>
                </a:lnTo>
                <a:lnTo>
                  <a:pt x="4052636" y="6087269"/>
                </a:lnTo>
                <a:lnTo>
                  <a:pt x="4138758" y="6097751"/>
                </a:lnTo>
                <a:lnTo>
                  <a:pt x="4145279" y="6096680"/>
                </a:lnTo>
                <a:lnTo>
                  <a:pt x="4145279" y="6118860"/>
                </a:lnTo>
                <a:lnTo>
                  <a:pt x="3822866" y="6118860"/>
                </a:lnTo>
                <a:lnTo>
                  <a:pt x="3822865" y="6118860"/>
                </a:lnTo>
                <a:cubicBezTo>
                  <a:pt x="1711555" y="6118860"/>
                  <a:pt x="0" y="3379353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EB1EDA4-B82C-E512-9949-8D651C0A5E41}"/>
              </a:ext>
            </a:extLst>
          </p:cNvPr>
          <p:cNvSpPr/>
          <p:nvPr/>
        </p:nvSpPr>
        <p:spPr>
          <a:xfrm>
            <a:off x="6203109" y="1294874"/>
            <a:ext cx="3446484" cy="4388489"/>
          </a:xfrm>
          <a:custGeom>
            <a:avLst/>
            <a:gdLst>
              <a:gd name="connsiteX0" fmla="*/ 41956 w 4459762"/>
              <a:gd name="connsiteY0" fmla="*/ 6067456 h 6082665"/>
              <a:gd name="connsiteX1" fmla="*/ 101498 w 4459762"/>
              <a:gd name="connsiteY1" fmla="*/ 6074703 h 6082665"/>
              <a:gd name="connsiteX2" fmla="*/ 135445 w 4459762"/>
              <a:gd name="connsiteY2" fmla="*/ 6076077 h 6082665"/>
              <a:gd name="connsiteX3" fmla="*/ 3784830 w 4459762"/>
              <a:gd name="connsiteY3" fmla="*/ 0 h 6082665"/>
              <a:gd name="connsiteX4" fmla="*/ 3832724 w 4459762"/>
              <a:gd name="connsiteY4" fmla="*/ 0 h 6082665"/>
              <a:gd name="connsiteX5" fmla="*/ 4459762 w 4459762"/>
              <a:gd name="connsiteY5" fmla="*/ 1033749 h 6082665"/>
              <a:gd name="connsiteX6" fmla="*/ 4459762 w 4459762"/>
              <a:gd name="connsiteY6" fmla="*/ 1033749 h 6082665"/>
              <a:gd name="connsiteX7" fmla="*/ 4062189 w 4459762"/>
              <a:gd name="connsiteY7" fmla="*/ 1033749 h 6082665"/>
              <a:gd name="connsiteX8" fmla="*/ 3987211 w 4459762"/>
              <a:gd name="connsiteY8" fmla="*/ 1570040 h 6082665"/>
              <a:gd name="connsiteX9" fmla="*/ 3986899 w 4459762"/>
              <a:gd name="connsiteY9" fmla="*/ 1571609 h 6082665"/>
              <a:gd name="connsiteX10" fmla="*/ 3986872 w 4459762"/>
              <a:gd name="connsiteY10" fmla="*/ 1571800 h 6082665"/>
              <a:gd name="connsiteX11" fmla="*/ 3982343 w 4459762"/>
              <a:gd name="connsiteY11" fmla="*/ 1594455 h 6082665"/>
              <a:gd name="connsiteX12" fmla="*/ 3884460 w 4459762"/>
              <a:gd name="connsiteY12" fmla="*/ 2085372 h 6082665"/>
              <a:gd name="connsiteX13" fmla="*/ 3755405 w 4459762"/>
              <a:gd name="connsiteY13" fmla="*/ 2577930 h 6082665"/>
              <a:gd name="connsiteX14" fmla="*/ 3753347 w 4459762"/>
              <a:gd name="connsiteY14" fmla="*/ 2584191 h 6082665"/>
              <a:gd name="connsiteX15" fmla="*/ 3753311 w 4459762"/>
              <a:gd name="connsiteY15" fmla="*/ 2584329 h 6082665"/>
              <a:gd name="connsiteX16" fmla="*/ 3750915 w 4459762"/>
              <a:gd name="connsiteY16" fmla="*/ 2591585 h 6082665"/>
              <a:gd name="connsiteX17" fmla="*/ 3601520 w 4459762"/>
              <a:gd name="connsiteY17" fmla="*/ 3045898 h 6082665"/>
              <a:gd name="connsiteX18" fmla="*/ 3598324 w 4459762"/>
              <a:gd name="connsiteY18" fmla="*/ 3053859 h 6082665"/>
              <a:gd name="connsiteX19" fmla="*/ 3597982 w 4459762"/>
              <a:gd name="connsiteY19" fmla="*/ 3054895 h 6082665"/>
              <a:gd name="connsiteX20" fmla="*/ 3581317 w 4459762"/>
              <a:gd name="connsiteY20" fmla="*/ 3096230 h 6082665"/>
              <a:gd name="connsiteX21" fmla="*/ 3424276 w 4459762"/>
              <a:gd name="connsiteY21" fmla="*/ 3487458 h 6082665"/>
              <a:gd name="connsiteX22" fmla="*/ 3327354 w 4459762"/>
              <a:gd name="connsiteY22" fmla="*/ 3697768 h 6082665"/>
              <a:gd name="connsiteX23" fmla="*/ 3321195 w 4459762"/>
              <a:gd name="connsiteY23" fmla="*/ 3710002 h 6082665"/>
              <a:gd name="connsiteX24" fmla="*/ 3320907 w 4459762"/>
              <a:gd name="connsiteY24" fmla="*/ 3710623 h 6082665"/>
              <a:gd name="connsiteX25" fmla="*/ 3316362 w 4459762"/>
              <a:gd name="connsiteY25" fmla="*/ 3719602 h 6082665"/>
              <a:gd name="connsiteX26" fmla="*/ 3225143 w 4459762"/>
              <a:gd name="connsiteY26" fmla="*/ 3900796 h 6082665"/>
              <a:gd name="connsiteX27" fmla="*/ 3218656 w 4459762"/>
              <a:gd name="connsiteY27" fmla="*/ 3912615 h 6082665"/>
              <a:gd name="connsiteX28" fmla="*/ 3217522 w 4459762"/>
              <a:gd name="connsiteY28" fmla="*/ 3914855 h 6082665"/>
              <a:gd name="connsiteX29" fmla="*/ 3201729 w 4459762"/>
              <a:gd name="connsiteY29" fmla="*/ 3943454 h 6082665"/>
              <a:gd name="connsiteX30" fmla="*/ 3117829 w 4459762"/>
              <a:gd name="connsiteY30" fmla="*/ 4096313 h 6082665"/>
              <a:gd name="connsiteX31" fmla="*/ 3111116 w 4459762"/>
              <a:gd name="connsiteY31" fmla="*/ 4107544 h 6082665"/>
              <a:gd name="connsiteX32" fmla="*/ 3108928 w 4459762"/>
              <a:gd name="connsiteY32" fmla="*/ 4111507 h 6082665"/>
              <a:gd name="connsiteX33" fmla="*/ 3082024 w 4459762"/>
              <a:gd name="connsiteY33" fmla="*/ 4156219 h 6082665"/>
              <a:gd name="connsiteX34" fmla="*/ 3005594 w 4459762"/>
              <a:gd name="connsiteY34" fmla="*/ 4284094 h 6082665"/>
              <a:gd name="connsiteX35" fmla="*/ 2998721 w 4459762"/>
              <a:gd name="connsiteY35" fmla="*/ 4294660 h 6082665"/>
              <a:gd name="connsiteX36" fmla="*/ 2995306 w 4459762"/>
              <a:gd name="connsiteY36" fmla="*/ 4300336 h 6082665"/>
              <a:gd name="connsiteX37" fmla="*/ 2958133 w 4459762"/>
              <a:gd name="connsiteY37" fmla="*/ 4357055 h 6082665"/>
              <a:gd name="connsiteX38" fmla="*/ 2888623 w 4459762"/>
              <a:gd name="connsiteY38" fmla="*/ 4463911 h 6082665"/>
              <a:gd name="connsiteX39" fmla="*/ 2881613 w 4459762"/>
              <a:gd name="connsiteY39" fmla="*/ 4473811 h 6082665"/>
              <a:gd name="connsiteX40" fmla="*/ 2876839 w 4459762"/>
              <a:gd name="connsiteY40" fmla="*/ 4481096 h 6082665"/>
              <a:gd name="connsiteX41" fmla="*/ 2830723 w 4459762"/>
              <a:gd name="connsiteY41" fmla="*/ 4545683 h 6082665"/>
              <a:gd name="connsiteX42" fmla="*/ 2767100 w 4459762"/>
              <a:gd name="connsiteY42" fmla="*/ 4635537 h 6082665"/>
              <a:gd name="connsiteX43" fmla="*/ 2759918 w 4459762"/>
              <a:gd name="connsiteY43" fmla="*/ 4644849 h 6082665"/>
              <a:gd name="connsiteX44" fmla="*/ 2753710 w 4459762"/>
              <a:gd name="connsiteY44" fmla="*/ 4653543 h 6082665"/>
              <a:gd name="connsiteX45" fmla="*/ 2700360 w 4459762"/>
              <a:gd name="connsiteY45" fmla="*/ 4722061 h 6082665"/>
              <a:gd name="connsiteX46" fmla="*/ 2641208 w 4459762"/>
              <a:gd name="connsiteY46" fmla="*/ 4798746 h 6082665"/>
              <a:gd name="connsiteX47" fmla="*/ 2633747 w 4459762"/>
              <a:gd name="connsiteY47" fmla="*/ 4807611 h 6082665"/>
              <a:gd name="connsiteX48" fmla="*/ 2626100 w 4459762"/>
              <a:gd name="connsiteY48" fmla="*/ 4817433 h 6082665"/>
              <a:gd name="connsiteX49" fmla="*/ 2567462 w 4459762"/>
              <a:gd name="connsiteY49" fmla="*/ 4886375 h 6082665"/>
              <a:gd name="connsiteX50" fmla="*/ 2511133 w 4459762"/>
              <a:gd name="connsiteY50" fmla="*/ 4953309 h 6082665"/>
              <a:gd name="connsiteX51" fmla="*/ 2503213 w 4459762"/>
              <a:gd name="connsiteY51" fmla="*/ 4961914 h 6082665"/>
              <a:gd name="connsiteX52" fmla="*/ 2494191 w 4459762"/>
              <a:gd name="connsiteY52" fmla="*/ 4972522 h 6082665"/>
              <a:gd name="connsiteX53" fmla="*/ 2432270 w 4459762"/>
              <a:gd name="connsiteY53" fmla="*/ 5039003 h 6082665"/>
              <a:gd name="connsiteX54" fmla="*/ 2377056 w 4459762"/>
              <a:gd name="connsiteY54" fmla="*/ 5099000 h 6082665"/>
              <a:gd name="connsiteX55" fmla="*/ 2368429 w 4459762"/>
              <a:gd name="connsiteY55" fmla="*/ 5107546 h 6082665"/>
              <a:gd name="connsiteX56" fmla="*/ 2358167 w 4459762"/>
              <a:gd name="connsiteY56" fmla="*/ 5118564 h 6082665"/>
              <a:gd name="connsiteX57" fmla="*/ 2294921 w 4459762"/>
              <a:gd name="connsiteY57" fmla="*/ 5180361 h 6082665"/>
              <a:gd name="connsiteX58" fmla="*/ 2239163 w 4459762"/>
              <a:gd name="connsiteY58" fmla="*/ 5235593 h 6082665"/>
              <a:gd name="connsiteX59" fmla="*/ 2229508 w 4459762"/>
              <a:gd name="connsiteY59" fmla="*/ 5244275 h 6082665"/>
              <a:gd name="connsiteX60" fmla="*/ 2218209 w 4459762"/>
              <a:gd name="connsiteY60" fmla="*/ 5255315 h 6082665"/>
              <a:gd name="connsiteX61" fmla="*/ 2155450 w 4459762"/>
              <a:gd name="connsiteY61" fmla="*/ 5310872 h 6082665"/>
              <a:gd name="connsiteX62" fmla="*/ 2097637 w 4459762"/>
              <a:gd name="connsiteY62" fmla="*/ 5362859 h 6082665"/>
              <a:gd name="connsiteX63" fmla="*/ 2086580 w 4459762"/>
              <a:gd name="connsiteY63" fmla="*/ 5371838 h 6082665"/>
              <a:gd name="connsiteX64" fmla="*/ 2074500 w 4459762"/>
              <a:gd name="connsiteY64" fmla="*/ 5382531 h 6082665"/>
              <a:gd name="connsiteX65" fmla="*/ 2013816 w 4459762"/>
              <a:gd name="connsiteY65" fmla="*/ 5430919 h 6082665"/>
              <a:gd name="connsiteX66" fmla="*/ 1952663 w 4459762"/>
              <a:gd name="connsiteY66" fmla="*/ 5480573 h 6082665"/>
              <a:gd name="connsiteX67" fmla="*/ 1939787 w 4459762"/>
              <a:gd name="connsiteY67" fmla="*/ 5489948 h 6082665"/>
              <a:gd name="connsiteX68" fmla="*/ 1927221 w 4459762"/>
              <a:gd name="connsiteY68" fmla="*/ 5499967 h 6082665"/>
              <a:gd name="connsiteX69" fmla="*/ 1869895 w 4459762"/>
              <a:gd name="connsiteY69" fmla="*/ 5540836 h 6082665"/>
              <a:gd name="connsiteX70" fmla="*/ 1804423 w 4459762"/>
              <a:gd name="connsiteY70" fmla="*/ 5588506 h 6082665"/>
              <a:gd name="connsiteX71" fmla="*/ 1789308 w 4459762"/>
              <a:gd name="connsiteY71" fmla="*/ 5598288 h 6082665"/>
              <a:gd name="connsiteX72" fmla="*/ 1776555 w 4459762"/>
              <a:gd name="connsiteY72" fmla="*/ 5607380 h 6082665"/>
              <a:gd name="connsiteX73" fmla="*/ 1723516 w 4459762"/>
              <a:gd name="connsiteY73" fmla="*/ 5640865 h 6082665"/>
              <a:gd name="connsiteX74" fmla="*/ 1653103 w 4459762"/>
              <a:gd name="connsiteY74" fmla="*/ 5686432 h 6082665"/>
              <a:gd name="connsiteX75" fmla="*/ 1635346 w 4459762"/>
              <a:gd name="connsiteY75" fmla="*/ 5696530 h 6082665"/>
              <a:gd name="connsiteX76" fmla="*/ 1622685 w 4459762"/>
              <a:gd name="connsiteY76" fmla="*/ 5704523 h 6082665"/>
              <a:gd name="connsiteX77" fmla="*/ 1574466 w 4459762"/>
              <a:gd name="connsiteY77" fmla="*/ 5731148 h 6082665"/>
              <a:gd name="connsiteX78" fmla="*/ 1498887 w 4459762"/>
              <a:gd name="connsiteY78" fmla="*/ 5774125 h 6082665"/>
              <a:gd name="connsiteX79" fmla="*/ 1478155 w 4459762"/>
              <a:gd name="connsiteY79" fmla="*/ 5784328 h 6082665"/>
              <a:gd name="connsiteX80" fmla="*/ 1465792 w 4459762"/>
              <a:gd name="connsiteY80" fmla="*/ 5791154 h 6082665"/>
              <a:gd name="connsiteX81" fmla="*/ 1422498 w 4459762"/>
              <a:gd name="connsiteY81" fmla="*/ 5811718 h 6082665"/>
              <a:gd name="connsiteX82" fmla="*/ 1341957 w 4459762"/>
              <a:gd name="connsiteY82" fmla="*/ 5851356 h 6082665"/>
              <a:gd name="connsiteX83" fmla="*/ 1318029 w 4459762"/>
              <a:gd name="connsiteY83" fmla="*/ 5861341 h 6082665"/>
              <a:gd name="connsiteX84" fmla="*/ 1306059 w 4459762"/>
              <a:gd name="connsiteY84" fmla="*/ 5867027 h 6082665"/>
              <a:gd name="connsiteX85" fmla="*/ 1267330 w 4459762"/>
              <a:gd name="connsiteY85" fmla="*/ 5882498 h 6082665"/>
              <a:gd name="connsiteX86" fmla="*/ 1182498 w 4459762"/>
              <a:gd name="connsiteY86" fmla="*/ 5917899 h 6082665"/>
              <a:gd name="connsiteX87" fmla="*/ 1155328 w 4459762"/>
              <a:gd name="connsiteY87" fmla="*/ 5927240 h 6082665"/>
              <a:gd name="connsiteX88" fmla="*/ 1143668 w 4459762"/>
              <a:gd name="connsiteY88" fmla="*/ 5931898 h 6082665"/>
              <a:gd name="connsiteX89" fmla="*/ 1108652 w 4459762"/>
              <a:gd name="connsiteY89" fmla="*/ 5943287 h 6082665"/>
              <a:gd name="connsiteX90" fmla="*/ 1020694 w 4459762"/>
              <a:gd name="connsiteY90" fmla="*/ 5973527 h 6082665"/>
              <a:gd name="connsiteX91" fmla="*/ 990467 w 4459762"/>
              <a:gd name="connsiteY91" fmla="*/ 5981727 h 6082665"/>
              <a:gd name="connsiteX92" fmla="*/ 978801 w 4459762"/>
              <a:gd name="connsiteY92" fmla="*/ 5985522 h 6082665"/>
              <a:gd name="connsiteX93" fmla="*/ 946120 w 4459762"/>
              <a:gd name="connsiteY93" fmla="*/ 5993759 h 6082665"/>
              <a:gd name="connsiteX94" fmla="*/ 856729 w 4459762"/>
              <a:gd name="connsiteY94" fmla="*/ 6018012 h 6082665"/>
              <a:gd name="connsiteX95" fmla="*/ 823931 w 4459762"/>
              <a:gd name="connsiteY95" fmla="*/ 6024558 h 6082665"/>
              <a:gd name="connsiteX96" fmla="*/ 811641 w 4459762"/>
              <a:gd name="connsiteY96" fmla="*/ 6027655 h 6082665"/>
              <a:gd name="connsiteX97" fmla="*/ 779362 w 4459762"/>
              <a:gd name="connsiteY97" fmla="*/ 6033452 h 6082665"/>
              <a:gd name="connsiteX98" fmla="*/ 690786 w 4459762"/>
              <a:gd name="connsiteY98" fmla="*/ 6051129 h 6082665"/>
              <a:gd name="connsiteX99" fmla="*/ 656268 w 4459762"/>
              <a:gd name="connsiteY99" fmla="*/ 6055558 h 6082665"/>
              <a:gd name="connsiteX100" fmla="*/ 642370 w 4459762"/>
              <a:gd name="connsiteY100" fmla="*/ 6058053 h 6082665"/>
              <a:gd name="connsiteX101" fmla="*/ 607965 w 4459762"/>
              <a:gd name="connsiteY101" fmla="*/ 6061755 h 6082665"/>
              <a:gd name="connsiteX102" fmla="*/ 523051 w 4459762"/>
              <a:gd name="connsiteY102" fmla="*/ 6072649 h 6082665"/>
              <a:gd name="connsiteX103" fmla="*/ 488092 w 4459762"/>
              <a:gd name="connsiteY103" fmla="*/ 6074651 h 6082665"/>
              <a:gd name="connsiteX104" fmla="*/ 471169 w 4459762"/>
              <a:gd name="connsiteY104" fmla="*/ 6076472 h 6082665"/>
              <a:gd name="connsiteX105" fmla="*/ 431470 w 4459762"/>
              <a:gd name="connsiteY105" fmla="*/ 6077893 h 6082665"/>
              <a:gd name="connsiteX106" fmla="*/ 353706 w 4459762"/>
              <a:gd name="connsiteY106" fmla="*/ 6082346 h 6082665"/>
              <a:gd name="connsiteX107" fmla="*/ 321610 w 4459762"/>
              <a:gd name="connsiteY107" fmla="*/ 6081828 h 6082665"/>
              <a:gd name="connsiteX108" fmla="*/ 298222 w 4459762"/>
              <a:gd name="connsiteY108" fmla="*/ 6082665 h 6082665"/>
              <a:gd name="connsiteX109" fmla="*/ 273375 w 4459762"/>
              <a:gd name="connsiteY109" fmla="*/ 6081048 h 6082665"/>
              <a:gd name="connsiteX110" fmla="*/ 248238 w 4459762"/>
              <a:gd name="connsiteY110" fmla="*/ 6080642 h 6082665"/>
              <a:gd name="connsiteX111" fmla="*/ 298222 w 4459762"/>
              <a:gd name="connsiteY111" fmla="*/ 6082665 h 6082665"/>
              <a:gd name="connsiteX112" fmla="*/ 0 w 4459762"/>
              <a:gd name="connsiteY112" fmla="*/ 6082665 h 6082665"/>
              <a:gd name="connsiteX113" fmla="*/ 0 w 4459762"/>
              <a:gd name="connsiteY113" fmla="*/ 6060485 h 6082665"/>
              <a:gd name="connsiteX114" fmla="*/ 149273 w 4459762"/>
              <a:gd name="connsiteY114" fmla="*/ 6035959 h 6082665"/>
              <a:gd name="connsiteX115" fmla="*/ 149301 w 4459762"/>
              <a:gd name="connsiteY115" fmla="*/ 6035953 h 6082665"/>
              <a:gd name="connsiteX116" fmla="*/ 306225 w 4459762"/>
              <a:gd name="connsiteY116" fmla="*/ 5999447 h 6082665"/>
              <a:gd name="connsiteX117" fmla="*/ 358007 w 4459762"/>
              <a:gd name="connsiteY117" fmla="*/ 5983997 h 6082665"/>
              <a:gd name="connsiteX118" fmla="*/ 461118 w 4459762"/>
              <a:gd name="connsiteY118" fmla="*/ 5952898 h 6082665"/>
              <a:gd name="connsiteX119" fmla="*/ 522297 w 4459762"/>
              <a:gd name="connsiteY119" fmla="*/ 5930509 h 6082665"/>
              <a:gd name="connsiteX120" fmla="*/ 613812 w 4459762"/>
              <a:gd name="connsiteY120" fmla="*/ 5896515 h 6082665"/>
              <a:gd name="connsiteX121" fmla="*/ 678295 w 4459762"/>
              <a:gd name="connsiteY121" fmla="*/ 5868493 h 6082665"/>
              <a:gd name="connsiteX122" fmla="*/ 764166 w 4459762"/>
              <a:gd name="connsiteY122" fmla="*/ 5830504 h 6082665"/>
              <a:gd name="connsiteX123" fmla="*/ 829889 w 4459762"/>
              <a:gd name="connsiteY123" fmla="*/ 5797350 h 6082665"/>
              <a:gd name="connsiteX124" fmla="*/ 912038 w 4459762"/>
              <a:gd name="connsiteY124" fmla="*/ 5755068 h 6082665"/>
              <a:gd name="connsiteX125" fmla="*/ 978029 w 4459762"/>
              <a:gd name="connsiteY125" fmla="*/ 5717068 h 6082665"/>
              <a:gd name="connsiteX126" fmla="*/ 1057292 w 4459762"/>
              <a:gd name="connsiteY126" fmla="*/ 5670409 h 6082665"/>
              <a:gd name="connsiteX127" fmla="*/ 1122983 w 4459762"/>
              <a:gd name="connsiteY127" fmla="*/ 5627776 h 6082665"/>
              <a:gd name="connsiteX128" fmla="*/ 1199787 w 4459762"/>
              <a:gd name="connsiteY128" fmla="*/ 5576731 h 6082665"/>
              <a:gd name="connsiteX129" fmla="*/ 1264815 w 4459762"/>
              <a:gd name="connsiteY129" fmla="*/ 5529632 h 6082665"/>
              <a:gd name="connsiteX130" fmla="*/ 1339382 w 4459762"/>
              <a:gd name="connsiteY130" fmla="*/ 5474239 h 6082665"/>
              <a:gd name="connsiteX131" fmla="*/ 1403495 w 4459762"/>
              <a:gd name="connsiteY131" fmla="*/ 5422817 h 6082665"/>
              <a:gd name="connsiteX132" fmla="*/ 1475939 w 4459762"/>
              <a:gd name="connsiteY132" fmla="*/ 5363134 h 6082665"/>
              <a:gd name="connsiteX133" fmla="*/ 1538933 w 4459762"/>
              <a:gd name="connsiteY133" fmla="*/ 5307529 h 6082665"/>
              <a:gd name="connsiteX134" fmla="*/ 1609318 w 4459762"/>
              <a:gd name="connsiteY134" fmla="*/ 5243617 h 6082665"/>
              <a:gd name="connsiteX135" fmla="*/ 1671032 w 4459762"/>
              <a:gd name="connsiteY135" fmla="*/ 5183963 h 6082665"/>
              <a:gd name="connsiteX136" fmla="*/ 1739380 w 4459762"/>
              <a:gd name="connsiteY136" fmla="*/ 5115893 h 6082665"/>
              <a:gd name="connsiteX137" fmla="*/ 1799677 w 4459762"/>
              <a:gd name="connsiteY137" fmla="*/ 5052313 h 6082665"/>
              <a:gd name="connsiteX138" fmla="*/ 1865981 w 4459762"/>
              <a:gd name="connsiteY138" fmla="*/ 4980167 h 6082665"/>
              <a:gd name="connsiteX139" fmla="*/ 1924745 w 4459762"/>
              <a:gd name="connsiteY139" fmla="*/ 4912781 h 6082665"/>
              <a:gd name="connsiteX140" fmla="*/ 1988987 w 4459762"/>
              <a:gd name="connsiteY140" fmla="*/ 4836634 h 6082665"/>
              <a:gd name="connsiteX141" fmla="*/ 2046105 w 4459762"/>
              <a:gd name="connsiteY141" fmla="*/ 4765571 h 6082665"/>
              <a:gd name="connsiteX142" fmla="*/ 2095536 w 4459762"/>
              <a:gd name="connsiteY142" fmla="*/ 4701885 h 6082665"/>
              <a:gd name="connsiteX143" fmla="*/ 2276968 w 4459762"/>
              <a:gd name="connsiteY143" fmla="*/ 4447560 h 6082665"/>
              <a:gd name="connsiteX144" fmla="*/ 2392893 w 4459762"/>
              <a:gd name="connsiteY144" fmla="*/ 4264582 h 6082665"/>
              <a:gd name="connsiteX145" fmla="*/ 2491501 w 4459762"/>
              <a:gd name="connsiteY145" fmla="*/ 4102946 h 6082665"/>
              <a:gd name="connsiteX146" fmla="*/ 2598875 w 4459762"/>
              <a:gd name="connsiteY146" fmla="*/ 3903696 h 6082665"/>
              <a:gd name="connsiteX147" fmla="*/ 2688575 w 4459762"/>
              <a:gd name="connsiteY147" fmla="*/ 3731611 h 6082665"/>
              <a:gd name="connsiteX148" fmla="*/ 2786943 w 4459762"/>
              <a:gd name="connsiteY148" fmla="*/ 3516030 h 6082665"/>
              <a:gd name="connsiteX149" fmla="*/ 2867067 w 4459762"/>
              <a:gd name="connsiteY149" fmla="*/ 3335189 h 6082665"/>
              <a:gd name="connsiteX150" fmla="*/ 2956050 w 4459762"/>
              <a:gd name="connsiteY150" fmla="*/ 3102582 h 6082665"/>
              <a:gd name="connsiteX151" fmla="*/ 3025858 w 4459762"/>
              <a:gd name="connsiteY151" fmla="*/ 2915303 h 6082665"/>
              <a:gd name="connsiteX152" fmla="*/ 3105225 w 4459762"/>
              <a:gd name="connsiteY152" fmla="*/ 2663635 h 6082665"/>
              <a:gd name="connsiteX153" fmla="*/ 3163825 w 4459762"/>
              <a:gd name="connsiteY153" fmla="*/ 2473584 h 6082665"/>
              <a:gd name="connsiteX154" fmla="*/ 3233741 w 4459762"/>
              <a:gd name="connsiteY154" fmla="*/ 2197300 h 6082665"/>
              <a:gd name="connsiteX155" fmla="*/ 3279845 w 4459762"/>
              <a:gd name="connsiteY155" fmla="*/ 2011665 h 6082665"/>
              <a:gd name="connsiteX156" fmla="*/ 3341909 w 4459762"/>
              <a:gd name="connsiteY156" fmla="*/ 1692323 h 6082665"/>
              <a:gd name="connsiteX157" fmla="*/ 3372796 w 4459762"/>
              <a:gd name="connsiteY157" fmla="*/ 1531175 h 6082665"/>
              <a:gd name="connsiteX158" fmla="*/ 3441553 w 4459762"/>
              <a:gd name="connsiteY158" fmla="*/ 1033748 h 6082665"/>
              <a:gd name="connsiteX159" fmla="*/ 3043980 w 4459762"/>
              <a:gd name="connsiteY159" fmla="*/ 1033749 h 6082665"/>
              <a:gd name="connsiteX160" fmla="*/ 3043980 w 4459762"/>
              <a:gd name="connsiteY160" fmla="*/ 1033749 h 6082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4459762" h="6082665">
                <a:moveTo>
                  <a:pt x="41956" y="6067456"/>
                </a:moveTo>
                <a:lnTo>
                  <a:pt x="101498" y="6074703"/>
                </a:lnTo>
                <a:lnTo>
                  <a:pt x="135445" y="6076077"/>
                </a:lnTo>
                <a:close/>
                <a:moveTo>
                  <a:pt x="3784830" y="0"/>
                </a:moveTo>
                <a:lnTo>
                  <a:pt x="3832724" y="0"/>
                </a:lnTo>
                <a:lnTo>
                  <a:pt x="4459762" y="1033749"/>
                </a:lnTo>
                <a:lnTo>
                  <a:pt x="4459762" y="1033749"/>
                </a:lnTo>
                <a:lnTo>
                  <a:pt x="4062189" y="1033749"/>
                </a:lnTo>
                <a:cubicBezTo>
                  <a:pt x="4041989" y="1215804"/>
                  <a:pt x="4016915" y="1394669"/>
                  <a:pt x="3987211" y="1570040"/>
                </a:cubicBezTo>
                <a:lnTo>
                  <a:pt x="3986899" y="1571609"/>
                </a:lnTo>
                <a:lnTo>
                  <a:pt x="3986872" y="1571800"/>
                </a:lnTo>
                <a:lnTo>
                  <a:pt x="3982343" y="1594455"/>
                </a:lnTo>
                <a:lnTo>
                  <a:pt x="3884460" y="2085372"/>
                </a:lnTo>
                <a:cubicBezTo>
                  <a:pt x="3845744" y="2253455"/>
                  <a:pt x="3802644" y="2417742"/>
                  <a:pt x="3755405" y="2577930"/>
                </a:cubicBezTo>
                <a:lnTo>
                  <a:pt x="3753347" y="2584191"/>
                </a:lnTo>
                <a:lnTo>
                  <a:pt x="3753311" y="2584329"/>
                </a:lnTo>
                <a:lnTo>
                  <a:pt x="3750915" y="2591585"/>
                </a:lnTo>
                <a:lnTo>
                  <a:pt x="3601520" y="3045898"/>
                </a:lnTo>
                <a:lnTo>
                  <a:pt x="3598324" y="3053859"/>
                </a:lnTo>
                <a:lnTo>
                  <a:pt x="3597982" y="3054895"/>
                </a:lnTo>
                <a:lnTo>
                  <a:pt x="3581317" y="3096230"/>
                </a:lnTo>
                <a:lnTo>
                  <a:pt x="3424276" y="3487458"/>
                </a:lnTo>
                <a:cubicBezTo>
                  <a:pt x="3392870" y="3558750"/>
                  <a:pt x="3360553" y="3628866"/>
                  <a:pt x="3327354" y="3697768"/>
                </a:cubicBezTo>
                <a:lnTo>
                  <a:pt x="3321195" y="3710002"/>
                </a:lnTo>
                <a:lnTo>
                  <a:pt x="3320907" y="3710623"/>
                </a:lnTo>
                <a:lnTo>
                  <a:pt x="3316362" y="3719602"/>
                </a:lnTo>
                <a:lnTo>
                  <a:pt x="3225143" y="3900796"/>
                </a:lnTo>
                <a:lnTo>
                  <a:pt x="3218656" y="3912615"/>
                </a:lnTo>
                <a:lnTo>
                  <a:pt x="3217522" y="3914855"/>
                </a:lnTo>
                <a:lnTo>
                  <a:pt x="3201729" y="3943454"/>
                </a:lnTo>
                <a:lnTo>
                  <a:pt x="3117829" y="4096313"/>
                </a:lnTo>
                <a:lnTo>
                  <a:pt x="3111116" y="4107544"/>
                </a:lnTo>
                <a:lnTo>
                  <a:pt x="3108928" y="4111507"/>
                </a:lnTo>
                <a:lnTo>
                  <a:pt x="3082024" y="4156219"/>
                </a:lnTo>
                <a:lnTo>
                  <a:pt x="3005594" y="4284094"/>
                </a:lnTo>
                <a:lnTo>
                  <a:pt x="2998721" y="4294660"/>
                </a:lnTo>
                <a:lnTo>
                  <a:pt x="2995306" y="4300336"/>
                </a:lnTo>
                <a:lnTo>
                  <a:pt x="2958133" y="4357055"/>
                </a:lnTo>
                <a:lnTo>
                  <a:pt x="2888623" y="4463911"/>
                </a:lnTo>
                <a:lnTo>
                  <a:pt x="2881613" y="4473811"/>
                </a:lnTo>
                <a:lnTo>
                  <a:pt x="2876839" y="4481096"/>
                </a:lnTo>
                <a:lnTo>
                  <a:pt x="2830723" y="4545683"/>
                </a:lnTo>
                <a:lnTo>
                  <a:pt x="2767100" y="4635537"/>
                </a:lnTo>
                <a:lnTo>
                  <a:pt x="2759918" y="4644849"/>
                </a:lnTo>
                <a:lnTo>
                  <a:pt x="2753710" y="4653543"/>
                </a:lnTo>
                <a:lnTo>
                  <a:pt x="2700360" y="4722061"/>
                </a:lnTo>
                <a:lnTo>
                  <a:pt x="2641208" y="4798746"/>
                </a:lnTo>
                <a:lnTo>
                  <a:pt x="2633747" y="4807611"/>
                </a:lnTo>
                <a:lnTo>
                  <a:pt x="2626100" y="4817433"/>
                </a:lnTo>
                <a:lnTo>
                  <a:pt x="2567462" y="4886375"/>
                </a:lnTo>
                <a:lnTo>
                  <a:pt x="2511133" y="4953309"/>
                </a:lnTo>
                <a:lnTo>
                  <a:pt x="2503213" y="4961914"/>
                </a:lnTo>
                <a:lnTo>
                  <a:pt x="2494191" y="4972522"/>
                </a:lnTo>
                <a:lnTo>
                  <a:pt x="2432270" y="5039003"/>
                </a:lnTo>
                <a:lnTo>
                  <a:pt x="2377056" y="5099000"/>
                </a:lnTo>
                <a:lnTo>
                  <a:pt x="2368429" y="5107546"/>
                </a:lnTo>
                <a:lnTo>
                  <a:pt x="2358167" y="5118564"/>
                </a:lnTo>
                <a:lnTo>
                  <a:pt x="2294921" y="5180361"/>
                </a:lnTo>
                <a:lnTo>
                  <a:pt x="2239163" y="5235593"/>
                </a:lnTo>
                <a:lnTo>
                  <a:pt x="2229508" y="5244275"/>
                </a:lnTo>
                <a:lnTo>
                  <a:pt x="2218209" y="5255315"/>
                </a:lnTo>
                <a:lnTo>
                  <a:pt x="2155450" y="5310872"/>
                </a:lnTo>
                <a:lnTo>
                  <a:pt x="2097637" y="5362859"/>
                </a:lnTo>
                <a:lnTo>
                  <a:pt x="2086580" y="5371838"/>
                </a:lnTo>
                <a:lnTo>
                  <a:pt x="2074500" y="5382531"/>
                </a:lnTo>
                <a:lnTo>
                  <a:pt x="2013816" y="5430919"/>
                </a:lnTo>
                <a:lnTo>
                  <a:pt x="1952663" y="5480573"/>
                </a:lnTo>
                <a:lnTo>
                  <a:pt x="1939787" y="5489948"/>
                </a:lnTo>
                <a:lnTo>
                  <a:pt x="1927221" y="5499967"/>
                </a:lnTo>
                <a:lnTo>
                  <a:pt x="1869895" y="5540836"/>
                </a:lnTo>
                <a:lnTo>
                  <a:pt x="1804423" y="5588506"/>
                </a:lnTo>
                <a:lnTo>
                  <a:pt x="1789308" y="5598288"/>
                </a:lnTo>
                <a:lnTo>
                  <a:pt x="1776555" y="5607380"/>
                </a:lnTo>
                <a:lnTo>
                  <a:pt x="1723516" y="5640865"/>
                </a:lnTo>
                <a:lnTo>
                  <a:pt x="1653103" y="5686432"/>
                </a:lnTo>
                <a:lnTo>
                  <a:pt x="1635346" y="5696530"/>
                </a:lnTo>
                <a:lnTo>
                  <a:pt x="1622685" y="5704523"/>
                </a:lnTo>
                <a:lnTo>
                  <a:pt x="1574466" y="5731148"/>
                </a:lnTo>
                <a:lnTo>
                  <a:pt x="1498887" y="5774125"/>
                </a:lnTo>
                <a:lnTo>
                  <a:pt x="1478155" y="5784328"/>
                </a:lnTo>
                <a:lnTo>
                  <a:pt x="1465792" y="5791154"/>
                </a:lnTo>
                <a:lnTo>
                  <a:pt x="1422498" y="5811718"/>
                </a:lnTo>
                <a:lnTo>
                  <a:pt x="1341957" y="5851356"/>
                </a:lnTo>
                <a:lnTo>
                  <a:pt x="1318029" y="5861341"/>
                </a:lnTo>
                <a:lnTo>
                  <a:pt x="1306059" y="5867027"/>
                </a:lnTo>
                <a:lnTo>
                  <a:pt x="1267330" y="5882498"/>
                </a:lnTo>
                <a:lnTo>
                  <a:pt x="1182498" y="5917899"/>
                </a:lnTo>
                <a:lnTo>
                  <a:pt x="1155328" y="5927240"/>
                </a:lnTo>
                <a:lnTo>
                  <a:pt x="1143668" y="5931898"/>
                </a:lnTo>
                <a:lnTo>
                  <a:pt x="1108652" y="5943287"/>
                </a:lnTo>
                <a:lnTo>
                  <a:pt x="1020694" y="5973527"/>
                </a:lnTo>
                <a:lnTo>
                  <a:pt x="990467" y="5981727"/>
                </a:lnTo>
                <a:lnTo>
                  <a:pt x="978801" y="5985522"/>
                </a:lnTo>
                <a:lnTo>
                  <a:pt x="946120" y="5993759"/>
                </a:lnTo>
                <a:lnTo>
                  <a:pt x="856729" y="6018012"/>
                </a:lnTo>
                <a:lnTo>
                  <a:pt x="823931" y="6024558"/>
                </a:lnTo>
                <a:lnTo>
                  <a:pt x="811641" y="6027655"/>
                </a:lnTo>
                <a:lnTo>
                  <a:pt x="779362" y="6033452"/>
                </a:lnTo>
                <a:lnTo>
                  <a:pt x="690786" y="6051129"/>
                </a:lnTo>
                <a:lnTo>
                  <a:pt x="656268" y="6055558"/>
                </a:lnTo>
                <a:lnTo>
                  <a:pt x="642370" y="6058053"/>
                </a:lnTo>
                <a:lnTo>
                  <a:pt x="607965" y="6061755"/>
                </a:lnTo>
                <a:lnTo>
                  <a:pt x="523051" y="6072649"/>
                </a:lnTo>
                <a:lnTo>
                  <a:pt x="488092" y="6074651"/>
                </a:lnTo>
                <a:lnTo>
                  <a:pt x="471169" y="6076472"/>
                </a:lnTo>
                <a:lnTo>
                  <a:pt x="431470" y="6077893"/>
                </a:lnTo>
                <a:lnTo>
                  <a:pt x="353706" y="6082346"/>
                </a:lnTo>
                <a:lnTo>
                  <a:pt x="321610" y="6081828"/>
                </a:lnTo>
                <a:lnTo>
                  <a:pt x="298222" y="6082665"/>
                </a:lnTo>
                <a:lnTo>
                  <a:pt x="273375" y="6081048"/>
                </a:lnTo>
                <a:lnTo>
                  <a:pt x="248238" y="6080642"/>
                </a:lnTo>
                <a:lnTo>
                  <a:pt x="298222" y="6082665"/>
                </a:lnTo>
                <a:lnTo>
                  <a:pt x="0" y="6082665"/>
                </a:lnTo>
                <a:lnTo>
                  <a:pt x="0" y="6060485"/>
                </a:lnTo>
                <a:lnTo>
                  <a:pt x="149273" y="6035959"/>
                </a:lnTo>
                <a:lnTo>
                  <a:pt x="149301" y="6035953"/>
                </a:lnTo>
                <a:lnTo>
                  <a:pt x="306225" y="5999447"/>
                </a:lnTo>
                <a:lnTo>
                  <a:pt x="358007" y="5983997"/>
                </a:lnTo>
                <a:lnTo>
                  <a:pt x="461118" y="5952898"/>
                </a:lnTo>
                <a:lnTo>
                  <a:pt x="522297" y="5930509"/>
                </a:lnTo>
                <a:lnTo>
                  <a:pt x="613812" y="5896515"/>
                </a:lnTo>
                <a:lnTo>
                  <a:pt x="678295" y="5868493"/>
                </a:lnTo>
                <a:lnTo>
                  <a:pt x="764166" y="5830504"/>
                </a:lnTo>
                <a:lnTo>
                  <a:pt x="829889" y="5797350"/>
                </a:lnTo>
                <a:lnTo>
                  <a:pt x="912038" y="5755068"/>
                </a:lnTo>
                <a:lnTo>
                  <a:pt x="978029" y="5717068"/>
                </a:lnTo>
                <a:lnTo>
                  <a:pt x="1057292" y="5670409"/>
                </a:lnTo>
                <a:lnTo>
                  <a:pt x="1122983" y="5627776"/>
                </a:lnTo>
                <a:lnTo>
                  <a:pt x="1199787" y="5576731"/>
                </a:lnTo>
                <a:lnTo>
                  <a:pt x="1264815" y="5529632"/>
                </a:lnTo>
                <a:lnTo>
                  <a:pt x="1339382" y="5474239"/>
                </a:lnTo>
                <a:lnTo>
                  <a:pt x="1403495" y="5422817"/>
                </a:lnTo>
                <a:lnTo>
                  <a:pt x="1475939" y="5363134"/>
                </a:lnTo>
                <a:lnTo>
                  <a:pt x="1538933" y="5307529"/>
                </a:lnTo>
                <a:lnTo>
                  <a:pt x="1609318" y="5243617"/>
                </a:lnTo>
                <a:lnTo>
                  <a:pt x="1671032" y="5183963"/>
                </a:lnTo>
                <a:lnTo>
                  <a:pt x="1739380" y="5115893"/>
                </a:lnTo>
                <a:lnTo>
                  <a:pt x="1799677" y="5052313"/>
                </a:lnTo>
                <a:lnTo>
                  <a:pt x="1865981" y="4980167"/>
                </a:lnTo>
                <a:lnTo>
                  <a:pt x="1924745" y="4912781"/>
                </a:lnTo>
                <a:lnTo>
                  <a:pt x="1988987" y="4836634"/>
                </a:lnTo>
                <a:lnTo>
                  <a:pt x="2046105" y="4765571"/>
                </a:lnTo>
                <a:lnTo>
                  <a:pt x="2095536" y="4701885"/>
                </a:lnTo>
                <a:lnTo>
                  <a:pt x="2276968" y="4447560"/>
                </a:lnTo>
                <a:lnTo>
                  <a:pt x="2392893" y="4264582"/>
                </a:lnTo>
                <a:lnTo>
                  <a:pt x="2491501" y="4102946"/>
                </a:lnTo>
                <a:lnTo>
                  <a:pt x="2598875" y="3903696"/>
                </a:lnTo>
                <a:lnTo>
                  <a:pt x="2688575" y="3731611"/>
                </a:lnTo>
                <a:lnTo>
                  <a:pt x="2786943" y="3516030"/>
                </a:lnTo>
                <a:lnTo>
                  <a:pt x="2867067" y="3335189"/>
                </a:lnTo>
                <a:lnTo>
                  <a:pt x="2956050" y="3102582"/>
                </a:lnTo>
                <a:lnTo>
                  <a:pt x="3025858" y="2915303"/>
                </a:lnTo>
                <a:lnTo>
                  <a:pt x="3105225" y="2663635"/>
                </a:lnTo>
                <a:lnTo>
                  <a:pt x="3163825" y="2473584"/>
                </a:lnTo>
                <a:lnTo>
                  <a:pt x="3233741" y="2197300"/>
                </a:lnTo>
                <a:lnTo>
                  <a:pt x="3279845" y="2011665"/>
                </a:lnTo>
                <a:lnTo>
                  <a:pt x="3341909" y="1692323"/>
                </a:lnTo>
                <a:lnTo>
                  <a:pt x="3372796" y="1531175"/>
                </a:lnTo>
                <a:lnTo>
                  <a:pt x="3441553" y="1033748"/>
                </a:lnTo>
                <a:lnTo>
                  <a:pt x="3043980" y="1033749"/>
                </a:lnTo>
                <a:lnTo>
                  <a:pt x="3043980" y="103374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144C7B-AFBB-B456-6840-8D0AAD35557B}"/>
              </a:ext>
            </a:extLst>
          </p:cNvPr>
          <p:cNvSpPr/>
          <p:nvPr/>
        </p:nvSpPr>
        <p:spPr>
          <a:xfrm rot="17597947">
            <a:off x="6621551" y="2845856"/>
            <a:ext cx="2501652" cy="934666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>
                <a:gd name="adj" fmla="val 21194211"/>
              </a:avLst>
            </a:prstTxWarp>
            <a:spAutoFit/>
          </a:bodyPr>
          <a:lstStyle/>
          <a:p>
            <a:pPr algn="ctr"/>
            <a:r>
              <a:rPr lang="en-US" sz="3600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Learning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D2CBF6B-0F9F-52F2-DB79-C47AD8C069F6}"/>
              </a:ext>
            </a:extLst>
          </p:cNvPr>
          <p:cNvSpPr/>
          <p:nvPr/>
        </p:nvSpPr>
        <p:spPr>
          <a:xfrm>
            <a:off x="3078011" y="1793171"/>
            <a:ext cx="427588" cy="39919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CBFC985-C487-6964-FEE3-7DF0FAAA7721}"/>
              </a:ext>
            </a:extLst>
          </p:cNvPr>
          <p:cNvSpPr/>
          <p:nvPr/>
        </p:nvSpPr>
        <p:spPr>
          <a:xfrm>
            <a:off x="3389823" y="3098088"/>
            <a:ext cx="348917" cy="32574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5172600-489A-9539-55A3-E7E1FA10E353}"/>
              </a:ext>
            </a:extLst>
          </p:cNvPr>
          <p:cNvSpPr/>
          <p:nvPr/>
        </p:nvSpPr>
        <p:spPr>
          <a:xfrm>
            <a:off x="4144943" y="4487210"/>
            <a:ext cx="304471" cy="28425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8AAC525-743E-16D7-B85D-AE5A3D1E8908}"/>
              </a:ext>
            </a:extLst>
          </p:cNvPr>
          <p:cNvSpPr/>
          <p:nvPr/>
        </p:nvSpPr>
        <p:spPr>
          <a:xfrm>
            <a:off x="8894731" y="1713737"/>
            <a:ext cx="427588" cy="3991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7DD2FAD-8FF4-4173-32E7-DE2063FD4D0B}"/>
              </a:ext>
            </a:extLst>
          </p:cNvPr>
          <p:cNvSpPr/>
          <p:nvPr/>
        </p:nvSpPr>
        <p:spPr>
          <a:xfrm>
            <a:off x="8636940" y="3150316"/>
            <a:ext cx="348917" cy="3257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030EF6-C24A-EDD3-1860-A0FD5392902D}"/>
              </a:ext>
            </a:extLst>
          </p:cNvPr>
          <p:cNvSpPr/>
          <p:nvPr/>
        </p:nvSpPr>
        <p:spPr>
          <a:xfrm>
            <a:off x="7926351" y="4518821"/>
            <a:ext cx="304471" cy="2842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63EADF6-66A8-C548-CC94-B253342CEDD7}"/>
              </a:ext>
            </a:extLst>
          </p:cNvPr>
          <p:cNvSpPr/>
          <p:nvPr/>
        </p:nvSpPr>
        <p:spPr>
          <a:xfrm>
            <a:off x="4696671" y="2005458"/>
            <a:ext cx="2748734" cy="3311356"/>
          </a:xfrm>
          <a:custGeom>
            <a:avLst/>
            <a:gdLst>
              <a:gd name="connsiteX0" fmla="*/ 1907036 w 3207026"/>
              <a:gd name="connsiteY0" fmla="*/ 1070918 h 3968695"/>
              <a:gd name="connsiteX1" fmla="*/ 3207027 w 3207026"/>
              <a:gd name="connsiteY1" fmla="*/ 526869 h 3968695"/>
              <a:gd name="connsiteX2" fmla="*/ 2989407 w 3207026"/>
              <a:gd name="connsiteY2" fmla="*/ 0 h 3968695"/>
              <a:gd name="connsiteX3" fmla="*/ 0 w 3207026"/>
              <a:gd name="connsiteY3" fmla="*/ 1236996 h 3968695"/>
              <a:gd name="connsiteX4" fmla="*/ 217620 w 3207026"/>
              <a:gd name="connsiteY4" fmla="*/ 1763865 h 3968695"/>
              <a:gd name="connsiteX5" fmla="*/ 1569152 w 3207026"/>
              <a:gd name="connsiteY5" fmla="*/ 1202635 h 3968695"/>
              <a:gd name="connsiteX6" fmla="*/ 584137 w 3207026"/>
              <a:gd name="connsiteY6" fmla="*/ 3579271 h 3968695"/>
              <a:gd name="connsiteX7" fmla="*/ 647132 w 3207026"/>
              <a:gd name="connsiteY7" fmla="*/ 3728169 h 3968695"/>
              <a:gd name="connsiteX8" fmla="*/ 692947 w 3207026"/>
              <a:gd name="connsiteY8" fmla="*/ 3739622 h 3968695"/>
              <a:gd name="connsiteX9" fmla="*/ 796030 w 3207026"/>
              <a:gd name="connsiteY9" fmla="*/ 3670900 h 3968695"/>
              <a:gd name="connsiteX10" fmla="*/ 1288538 w 3207026"/>
              <a:gd name="connsiteY10" fmla="*/ 2479719 h 3968695"/>
              <a:gd name="connsiteX11" fmla="*/ 1649328 w 3207026"/>
              <a:gd name="connsiteY11" fmla="*/ 2479719 h 3968695"/>
              <a:gd name="connsiteX12" fmla="*/ 1649328 w 3207026"/>
              <a:gd name="connsiteY12" fmla="*/ 3854159 h 3968695"/>
              <a:gd name="connsiteX13" fmla="*/ 1763865 w 3207026"/>
              <a:gd name="connsiteY13" fmla="*/ 3968696 h 3968695"/>
              <a:gd name="connsiteX14" fmla="*/ 1878401 w 3207026"/>
              <a:gd name="connsiteY14" fmla="*/ 3854159 h 3968695"/>
              <a:gd name="connsiteX15" fmla="*/ 1878401 w 3207026"/>
              <a:gd name="connsiteY15" fmla="*/ 2479719 h 3968695"/>
              <a:gd name="connsiteX16" fmla="*/ 2239192 w 3207026"/>
              <a:gd name="connsiteY16" fmla="*/ 2479719 h 3968695"/>
              <a:gd name="connsiteX17" fmla="*/ 2731700 w 3207026"/>
              <a:gd name="connsiteY17" fmla="*/ 3670900 h 3968695"/>
              <a:gd name="connsiteX18" fmla="*/ 2834783 w 3207026"/>
              <a:gd name="connsiteY18" fmla="*/ 3739622 h 3968695"/>
              <a:gd name="connsiteX19" fmla="*/ 2880597 w 3207026"/>
              <a:gd name="connsiteY19" fmla="*/ 3728169 h 3968695"/>
              <a:gd name="connsiteX20" fmla="*/ 2943593 w 3207026"/>
              <a:gd name="connsiteY20" fmla="*/ 3579271 h 3968695"/>
              <a:gd name="connsiteX21" fmla="*/ 1907036 w 3207026"/>
              <a:gd name="connsiteY21" fmla="*/ 1070918 h 3968695"/>
              <a:gd name="connsiteX22" fmla="*/ 1385894 w 3207026"/>
              <a:gd name="connsiteY22" fmla="*/ 2250646 h 3968695"/>
              <a:gd name="connsiteX23" fmla="*/ 1649328 w 3207026"/>
              <a:gd name="connsiteY23" fmla="*/ 1609240 h 3968695"/>
              <a:gd name="connsiteX24" fmla="*/ 1649328 w 3207026"/>
              <a:gd name="connsiteY24" fmla="*/ 2250646 h 3968695"/>
              <a:gd name="connsiteX25" fmla="*/ 1385894 w 3207026"/>
              <a:gd name="connsiteY25" fmla="*/ 2250646 h 3968695"/>
              <a:gd name="connsiteX26" fmla="*/ 1878401 w 3207026"/>
              <a:gd name="connsiteY26" fmla="*/ 2250646 h 3968695"/>
              <a:gd name="connsiteX27" fmla="*/ 1878401 w 3207026"/>
              <a:gd name="connsiteY27" fmla="*/ 1609240 h 3968695"/>
              <a:gd name="connsiteX28" fmla="*/ 2147563 w 3207026"/>
              <a:gd name="connsiteY28" fmla="*/ 2250646 h 3968695"/>
              <a:gd name="connsiteX29" fmla="*/ 1878401 w 3207026"/>
              <a:gd name="connsiteY29" fmla="*/ 2250646 h 396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207026" h="3968695">
                <a:moveTo>
                  <a:pt x="1907036" y="1070918"/>
                </a:moveTo>
                <a:lnTo>
                  <a:pt x="3207027" y="526869"/>
                </a:lnTo>
                <a:lnTo>
                  <a:pt x="2989407" y="0"/>
                </a:lnTo>
                <a:lnTo>
                  <a:pt x="0" y="1236996"/>
                </a:lnTo>
                <a:lnTo>
                  <a:pt x="217620" y="1763865"/>
                </a:lnTo>
                <a:lnTo>
                  <a:pt x="1569152" y="1202635"/>
                </a:lnTo>
                <a:lnTo>
                  <a:pt x="584137" y="3579271"/>
                </a:lnTo>
                <a:cubicBezTo>
                  <a:pt x="561230" y="3636539"/>
                  <a:pt x="589864" y="3705261"/>
                  <a:pt x="647132" y="3728169"/>
                </a:cubicBezTo>
                <a:cubicBezTo>
                  <a:pt x="664313" y="3739622"/>
                  <a:pt x="675766" y="3739622"/>
                  <a:pt x="692947" y="3739622"/>
                </a:cubicBezTo>
                <a:cubicBezTo>
                  <a:pt x="738762" y="3739622"/>
                  <a:pt x="778849" y="3710988"/>
                  <a:pt x="796030" y="3670900"/>
                </a:cubicBezTo>
                <a:lnTo>
                  <a:pt x="1288538" y="2479719"/>
                </a:lnTo>
                <a:lnTo>
                  <a:pt x="1649328" y="2479719"/>
                </a:lnTo>
                <a:lnTo>
                  <a:pt x="1649328" y="3854159"/>
                </a:lnTo>
                <a:cubicBezTo>
                  <a:pt x="1649328" y="3917154"/>
                  <a:pt x="1700869" y="3968696"/>
                  <a:pt x="1763865" y="3968696"/>
                </a:cubicBezTo>
                <a:cubicBezTo>
                  <a:pt x="1826860" y="3968696"/>
                  <a:pt x="1878401" y="3917154"/>
                  <a:pt x="1878401" y="3854159"/>
                </a:cubicBezTo>
                <a:lnTo>
                  <a:pt x="1878401" y="2479719"/>
                </a:lnTo>
                <a:lnTo>
                  <a:pt x="2239192" y="2479719"/>
                </a:lnTo>
                <a:lnTo>
                  <a:pt x="2731700" y="3670900"/>
                </a:lnTo>
                <a:cubicBezTo>
                  <a:pt x="2748880" y="3716715"/>
                  <a:pt x="2794695" y="3739622"/>
                  <a:pt x="2834783" y="3739622"/>
                </a:cubicBezTo>
                <a:cubicBezTo>
                  <a:pt x="2851963" y="3739622"/>
                  <a:pt x="2863417" y="3739622"/>
                  <a:pt x="2880597" y="3728169"/>
                </a:cubicBezTo>
                <a:cubicBezTo>
                  <a:pt x="2937865" y="3705261"/>
                  <a:pt x="2966500" y="3636539"/>
                  <a:pt x="2943593" y="3579271"/>
                </a:cubicBezTo>
                <a:lnTo>
                  <a:pt x="1907036" y="1070918"/>
                </a:lnTo>
                <a:close/>
                <a:moveTo>
                  <a:pt x="1385894" y="2250646"/>
                </a:moveTo>
                <a:lnTo>
                  <a:pt x="1649328" y="1609240"/>
                </a:lnTo>
                <a:lnTo>
                  <a:pt x="1649328" y="2250646"/>
                </a:lnTo>
                <a:lnTo>
                  <a:pt x="1385894" y="2250646"/>
                </a:lnTo>
                <a:close/>
                <a:moveTo>
                  <a:pt x="1878401" y="2250646"/>
                </a:moveTo>
                <a:lnTo>
                  <a:pt x="1878401" y="1609240"/>
                </a:lnTo>
                <a:lnTo>
                  <a:pt x="2147563" y="2250646"/>
                </a:lnTo>
                <a:lnTo>
                  <a:pt x="1878401" y="2250646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3F242B6-9C4F-4FDA-E6AD-3BFDD523D767}"/>
              </a:ext>
            </a:extLst>
          </p:cNvPr>
          <p:cNvSpPr/>
          <p:nvPr/>
        </p:nvSpPr>
        <p:spPr>
          <a:xfrm rot="14849974">
            <a:off x="4544542" y="3198601"/>
            <a:ext cx="191136" cy="215977"/>
          </a:xfrm>
          <a:custGeom>
            <a:avLst/>
            <a:gdLst>
              <a:gd name="connsiteX0" fmla="*/ 0 w 229079"/>
              <a:gd name="connsiteY0" fmla="*/ 0 h 251987"/>
              <a:gd name="connsiteX1" fmla="*/ 229079 w 229079"/>
              <a:gd name="connsiteY1" fmla="*/ 0 h 251987"/>
              <a:gd name="connsiteX2" fmla="*/ 229079 w 229079"/>
              <a:gd name="connsiteY2" fmla="*/ 251987 h 251987"/>
              <a:gd name="connsiteX3" fmla="*/ 0 w 229079"/>
              <a:gd name="connsiteY3" fmla="*/ 251987 h 25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079" h="251987">
                <a:moveTo>
                  <a:pt x="0" y="0"/>
                </a:moveTo>
                <a:lnTo>
                  <a:pt x="229079" y="0"/>
                </a:lnTo>
                <a:lnTo>
                  <a:pt x="229079" y="251987"/>
                </a:lnTo>
                <a:lnTo>
                  <a:pt x="0" y="251987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7617317-6221-7D86-F795-D2C448D801A9}"/>
              </a:ext>
            </a:extLst>
          </p:cNvPr>
          <p:cNvSpPr>
            <a:spLocks noChangeAspect="1"/>
          </p:cNvSpPr>
          <p:nvPr/>
        </p:nvSpPr>
        <p:spPr>
          <a:xfrm>
            <a:off x="7239058" y="1486816"/>
            <a:ext cx="1053353" cy="1157064"/>
          </a:xfrm>
          <a:custGeom>
            <a:avLst/>
            <a:gdLst>
              <a:gd name="connsiteX0" fmla="*/ 544049 w 847571"/>
              <a:gd name="connsiteY0" fmla="*/ 0 h 956381"/>
              <a:gd name="connsiteX1" fmla="*/ 0 w 847571"/>
              <a:gd name="connsiteY1" fmla="*/ 211893 h 956381"/>
              <a:gd name="connsiteX2" fmla="*/ 309249 w 847571"/>
              <a:gd name="connsiteY2" fmla="*/ 956381 h 956381"/>
              <a:gd name="connsiteX3" fmla="*/ 847571 w 847571"/>
              <a:gd name="connsiteY3" fmla="*/ 738762 h 95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7571" h="956381">
                <a:moveTo>
                  <a:pt x="544049" y="0"/>
                </a:moveTo>
                <a:lnTo>
                  <a:pt x="0" y="211893"/>
                </a:lnTo>
                <a:lnTo>
                  <a:pt x="309249" y="956381"/>
                </a:lnTo>
                <a:lnTo>
                  <a:pt x="847571" y="738762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AE966D3-A2CC-9686-0614-6E72F1DFA700}"/>
              </a:ext>
            </a:extLst>
          </p:cNvPr>
          <p:cNvSpPr/>
          <p:nvPr/>
        </p:nvSpPr>
        <p:spPr>
          <a:xfrm rot="20316780">
            <a:off x="4602270" y="2375756"/>
            <a:ext cx="30315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Assessment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1AAE57-A5FA-7C66-B0EB-06888B2291CC}"/>
              </a:ext>
            </a:extLst>
          </p:cNvPr>
          <p:cNvSpPr/>
          <p:nvPr/>
        </p:nvSpPr>
        <p:spPr>
          <a:xfrm rot="20281857">
            <a:off x="7302014" y="1617624"/>
            <a:ext cx="903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b="1" dirty="0">
                <a:ln/>
                <a:solidFill>
                  <a:schemeClr val="bg1"/>
                </a:solidFill>
              </a:rPr>
              <a:t>Diversity, Equity, And Inclusion</a:t>
            </a:r>
          </a:p>
        </p:txBody>
      </p:sp>
      <p:sp>
        <p:nvSpPr>
          <p:cNvPr id="21" name="Slide Number Placeholder 1">
            <a:extLst>
              <a:ext uri="{FF2B5EF4-FFF2-40B4-BE49-F238E27FC236}">
                <a16:creationId xmlns:a16="http://schemas.microsoft.com/office/drawing/2014/main" id="{08EA3855-497C-ED43-9BDE-FA4DB5199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3460" y="6356350"/>
            <a:ext cx="2743200" cy="365125"/>
          </a:xfrm>
        </p:spPr>
        <p:txBody>
          <a:bodyPr/>
          <a:lstStyle/>
          <a:p>
            <a:fld id="{A18CE5A2-DD37-430E-8193-C33388D1599F}" type="slidenum">
              <a:rPr lang="en-US" smtClean="0"/>
              <a:t>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C4BBBA-5C4E-4C9E-9785-090420A371C9}"/>
              </a:ext>
            </a:extLst>
          </p:cNvPr>
          <p:cNvSpPr txBox="1"/>
          <p:nvPr/>
        </p:nvSpPr>
        <p:spPr>
          <a:xfrm>
            <a:off x="1624661" y="5903880"/>
            <a:ext cx="9156896" cy="83099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763E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all my students received an "A," learning outcomes have been met, is there a need for further assessment? </a:t>
            </a:r>
          </a:p>
        </p:txBody>
      </p:sp>
    </p:spTree>
    <p:extLst>
      <p:ext uri="{BB962C8B-B14F-4D97-AF65-F5344CB8AC3E}">
        <p14:creationId xmlns:p14="http://schemas.microsoft.com/office/powerpoint/2010/main" val="183076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8" grpId="0" animBg="1"/>
      <p:bldP spid="9" grpId="0" animBg="1"/>
      <p:bldP spid="10" grpId="0" animBg="1"/>
      <p:bldP spid="15" grpId="0" animBg="1"/>
      <p:bldP spid="16" grpId="0" animBg="1"/>
      <p:bldP spid="17" grpId="0" animBg="1"/>
      <p:bldP spid="18" grpId="0"/>
      <p:bldP spid="19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470ED-E3A4-7A12-933C-52DDEC9D1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1512168"/>
          </a:xfrm>
        </p:spPr>
        <p:txBody>
          <a:bodyPr>
            <a:noAutofit/>
          </a:bodyPr>
          <a:lstStyle/>
          <a:p>
            <a:r>
              <a:rPr lang="en-US" sz="4800" dirty="0"/>
              <a:t>Definitions</a:t>
            </a:r>
            <a:br>
              <a:rPr lang="en-US" sz="4800" dirty="0"/>
            </a:br>
            <a:r>
              <a:rPr lang="en-US" sz="2800" dirty="0"/>
              <a:t>Accreditation Board for Engineering and Technology [ABET]</a:t>
            </a:r>
            <a:br>
              <a:rPr lang="en-US" sz="2800" dirty="0"/>
            </a:br>
            <a:endParaRPr lang="en-US" sz="4800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EF40865-D93A-B15C-B95A-602377DC5A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5246944"/>
              </p:ext>
            </p:extLst>
          </p:nvPr>
        </p:nvGraphicFramePr>
        <p:xfrm>
          <a:off x="838200" y="1376771"/>
          <a:ext cx="10515600" cy="5184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15635CC5-29BC-4F35-0B20-2F32779E2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3460" y="6356350"/>
            <a:ext cx="2743200" cy="365125"/>
          </a:xfrm>
        </p:spPr>
        <p:txBody>
          <a:bodyPr/>
          <a:lstStyle/>
          <a:p>
            <a:fld id="{A18CE5A2-DD37-430E-8193-C33388D159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5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E2B436-351C-40A1-930D-65D4F9A06F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F17AAB-CB4A-42BF-A515-15374F9DD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D1CFD4-D3A3-4987-8F07-0E77CC246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59E031-7716-4144-9AEE-8959F7A19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27AE36-2E36-46E8-B922-FF16DC29DA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69C48B-2C3F-474B-BC3F-FA3E03773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AE42A7-7D64-4D53-9E53-4AF691C5D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650B77-35DC-45B1-BED5-E3CD2CB96E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9DED40-2E53-46B6-AB6C-26F34F89A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28D874-4162-4569-9511-DB8E0C1D5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040E08-7BDC-49CA-849B-617384B10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A1B7EF6-8407-4312-8A9C-64D5A572DA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C33668E-FFFB-1C78-ABF8-3C7535DB31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6750912"/>
              </p:ext>
            </p:extLst>
          </p:nvPr>
        </p:nvGraphicFramePr>
        <p:xfrm>
          <a:off x="2180468" y="79112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6C4E592-CB5B-D561-2EFC-5B39D4C56E68}"/>
              </a:ext>
            </a:extLst>
          </p:cNvPr>
          <p:cNvSpPr/>
          <p:nvPr/>
        </p:nvSpPr>
        <p:spPr>
          <a:xfrm>
            <a:off x="3869907" y="283441"/>
            <a:ext cx="41360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3200" dirty="0">
                <a:ln w="0"/>
                <a:solidFill>
                  <a:srgbClr val="ED7D31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General and Long-term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CEA111-8ECE-5A03-EBC1-244C5A962E4C}"/>
              </a:ext>
            </a:extLst>
          </p:cNvPr>
          <p:cNvSpPr/>
          <p:nvPr/>
        </p:nvSpPr>
        <p:spPr>
          <a:xfrm>
            <a:off x="3924507" y="6097312"/>
            <a:ext cx="41989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3200" dirty="0">
                <a:ln w="0"/>
                <a:solidFill>
                  <a:srgbClr val="ED7D31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Specific and Short-term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A56AE4-3196-E4EF-E151-220B3145B832}"/>
              </a:ext>
            </a:extLst>
          </p:cNvPr>
          <p:cNvSpPr txBox="1">
            <a:spLocks/>
          </p:cNvSpPr>
          <p:nvPr/>
        </p:nvSpPr>
        <p:spPr>
          <a:xfrm>
            <a:off x="253068" y="2220121"/>
            <a:ext cx="2916324" cy="2288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00A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Objectives &amp; Outcomes Alignment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E8418E-5B60-B8E3-CB28-EA0C84FB6FD7}"/>
              </a:ext>
            </a:extLst>
          </p:cNvPr>
          <p:cNvSpPr/>
          <p:nvPr/>
        </p:nvSpPr>
        <p:spPr>
          <a:xfrm>
            <a:off x="4489469" y="1292612"/>
            <a:ext cx="14484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b="1" dirty="0">
                <a:ln w="0"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Institution &amp; </a:t>
            </a:r>
          </a:p>
          <a:p>
            <a:pPr algn="ctr" defTabSz="457200"/>
            <a:r>
              <a:rPr lang="en-US" b="1" dirty="0">
                <a:ln w="0"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Program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0B0E88-FA82-7679-E2A0-14A1422AFCB2}"/>
              </a:ext>
            </a:extLst>
          </p:cNvPr>
          <p:cNvSpPr/>
          <p:nvPr/>
        </p:nvSpPr>
        <p:spPr>
          <a:xfrm>
            <a:off x="4720635" y="3212976"/>
            <a:ext cx="128913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b="1" dirty="0">
                <a:ln w="0"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Curriculum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EAE275-B3D5-6384-A3EF-8956719637CA}"/>
              </a:ext>
            </a:extLst>
          </p:cNvPr>
          <p:cNvSpPr/>
          <p:nvPr/>
        </p:nvSpPr>
        <p:spPr>
          <a:xfrm>
            <a:off x="5137980" y="4895872"/>
            <a:ext cx="88601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b="1" dirty="0">
                <a:ln w="0"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Course 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B306E5CC-F5E2-A0C5-E5F1-D2FFC9473547}"/>
              </a:ext>
            </a:extLst>
          </p:cNvPr>
          <p:cNvSpPr txBox="1">
            <a:spLocks/>
          </p:cNvSpPr>
          <p:nvPr/>
        </p:nvSpPr>
        <p:spPr>
          <a:xfrm>
            <a:off x="929346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400" b="0" kern="120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8CE5A2-DD37-430E-8193-C33388D1599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6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6D6C52-8DFC-4C48-A003-70794582BE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CC3B6D-CCD9-4ADC-8C8A-7FEC2805B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F5E4CF-A93C-4C9F-8431-8141562B0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C60679-CA1F-4C5C-A81B-CE769B766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282658-01BD-4133-AA4D-15770007B2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52DFDA-3BEA-470A-BF8A-31BE560AF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1EDE86-2B33-4172-9C9A-8288CEBA9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DEC920-1098-D6BF-6A65-1B5EB39BD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1- Energy Engineering 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Program Curriculum Mapping</a:t>
            </a:r>
          </a:p>
        </p:txBody>
      </p:sp>
    </p:spTree>
    <p:extLst>
      <p:ext uri="{BB962C8B-B14F-4D97-AF65-F5344CB8AC3E}">
        <p14:creationId xmlns:p14="http://schemas.microsoft.com/office/powerpoint/2010/main" val="1776147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6B37625-77A1-483C-9001-619CE5036B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7705" t="9271" r="17092" b="3903"/>
          <a:stretch/>
        </p:blipFill>
        <p:spPr>
          <a:xfrm>
            <a:off x="3395700" y="1559586"/>
            <a:ext cx="4760245" cy="3672408"/>
          </a:xfrm>
          <a:prstGeom prst="rect">
            <a:avLst/>
          </a:prstGeom>
        </p:spPr>
      </p:pic>
      <p:sp>
        <p:nvSpPr>
          <p:cNvPr id="1028" name="Freeform: Shape 70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63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550F60-9FE5-4FCA-8DB5-7A46BA30C986}"/>
              </a:ext>
            </a:extLst>
          </p:cNvPr>
          <p:cNvSpPr txBox="1"/>
          <p:nvPr/>
        </p:nvSpPr>
        <p:spPr>
          <a:xfrm>
            <a:off x="767408" y="5661248"/>
            <a:ext cx="61960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Discussion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DC5A6C4-A717-469F-A7B3-DD352867C3F3}"/>
              </a:ext>
            </a:extLst>
          </p:cNvPr>
          <p:cNvSpPr txBox="1"/>
          <p:nvPr/>
        </p:nvSpPr>
        <p:spPr>
          <a:xfrm>
            <a:off x="3053080" y="3290054"/>
            <a:ext cx="6106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8545E8-53BA-56C3-DE4B-1109564265F6}"/>
              </a:ext>
            </a:extLst>
          </p:cNvPr>
          <p:cNvSpPr txBox="1"/>
          <p:nvPr/>
        </p:nvSpPr>
        <p:spPr>
          <a:xfrm>
            <a:off x="2099556" y="248515"/>
            <a:ext cx="96490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4800" b="1" i="0" dirty="0">
                <a:solidFill>
                  <a:srgbClr val="FFE699"/>
                </a:solidFill>
                <a:effectLst/>
                <a:latin typeface="Segoe UI" panose="020B0502040204020203" pitchFamily="34" charset="0"/>
              </a:rPr>
              <a:t>UW Asses</a:t>
            </a:r>
            <a:r>
              <a:rPr lang="en-US" sz="4800" b="1" dirty="0">
                <a:solidFill>
                  <a:srgbClr val="FFE699"/>
                </a:solidFill>
                <a:latin typeface="Segoe UI" panose="020B0502040204020203" pitchFamily="34" charset="0"/>
              </a:rPr>
              <a:t>s</a:t>
            </a:r>
            <a:r>
              <a:rPr lang="en-US" sz="4800" b="1" dirty="0">
                <a:solidFill>
                  <a:srgbClr val="763E18"/>
                </a:solidFill>
                <a:latin typeface="Segoe UI" panose="020B0502040204020203" pitchFamily="34" charset="0"/>
              </a:rPr>
              <a:t>ment A</a:t>
            </a:r>
            <a:r>
              <a:rPr lang="en-US" sz="4800" b="1" i="0" dirty="0">
                <a:solidFill>
                  <a:srgbClr val="763E18"/>
                </a:solidFill>
                <a:effectLst/>
                <a:latin typeface="Segoe UI" panose="020B0502040204020203" pitchFamily="34" charset="0"/>
              </a:rPr>
              <a:t>cademy </a:t>
            </a:r>
            <a:endParaRPr lang="en-US" sz="4800" dirty="0">
              <a:solidFill>
                <a:srgbClr val="763E18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240E16-4FB8-4183-89F7-6EC2C3BD6EF8}"/>
              </a:ext>
            </a:extLst>
          </p:cNvPr>
          <p:cNvSpPr txBox="1"/>
          <p:nvPr/>
        </p:nvSpPr>
        <p:spPr>
          <a:xfrm>
            <a:off x="7191711" y="5600053"/>
            <a:ext cx="50002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763E18"/>
                </a:solidFill>
              </a:rPr>
              <a:t>Given 5 minutes, map student outcome (e) and its specific performance indicators (e1-e3) with the relevant course(s).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9BB4AC03-4DC7-CCB1-181F-CB925B2D5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3460" y="6356350"/>
            <a:ext cx="2743200" cy="365125"/>
          </a:xfrm>
        </p:spPr>
        <p:txBody>
          <a:bodyPr/>
          <a:lstStyle/>
          <a:p>
            <a:fld id="{A18CE5A2-DD37-430E-8193-C33388D1599F}" type="slidenum">
              <a:rPr lang="en-US" sz="1400" b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pPr/>
              <a:t>7</a:t>
            </a:fld>
            <a:endParaRPr lang="en-US" sz="1400" b="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696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1ED757B-3C75-0D1C-1546-1B55E5AFF2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710539"/>
              </p:ext>
            </p:extLst>
          </p:nvPr>
        </p:nvGraphicFramePr>
        <p:xfrm>
          <a:off x="227348" y="188641"/>
          <a:ext cx="11737304" cy="6480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20">
                  <a:extLst>
                    <a:ext uri="{9D8B030D-6E8A-4147-A177-3AD203B41FA5}">
                      <a16:colId xmlns:a16="http://schemas.microsoft.com/office/drawing/2014/main" val="1216909228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224323538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8557323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303388321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3456170843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98606361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007185441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val="134799488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396646194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31567452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02311856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549198970"/>
                    </a:ext>
                  </a:extLst>
                </a:gridCol>
              </a:tblGrid>
              <a:tr h="976033"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Program/Students Outcomes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Arial Narrow" panose="020B0606020202030204" pitchFamily="34" charset="0"/>
                        </a:rPr>
                        <a:t>1. EE 200: Intro to Energy Engineering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Arial Narrow" panose="020B0606020202030204" pitchFamily="34" charset="0"/>
                        </a:rPr>
                        <a:t>2. EE 220: Thermo-dynamics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Arial Narrow" panose="020B0606020202030204" pitchFamily="34" charset="0"/>
                        </a:rPr>
                        <a:t>3. EE 240: Fluid Mechanics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Arial Narrow" panose="020B0606020202030204" pitchFamily="34" charset="0"/>
                        </a:rPr>
                        <a:t>4. EE 300: Renewable Energy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Arial Narrow" panose="020B0606020202030204" pitchFamily="34" charset="0"/>
                        </a:rPr>
                        <a:t>5. EE 340: Non-Renewable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Arial Narrow" panose="020B0606020202030204" pitchFamily="34" charset="0"/>
                        </a:rPr>
                        <a:t>6. EE 360: Control Systems Lab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Arial Narrow" panose="020B0606020202030204" pitchFamily="34" charset="0"/>
                        </a:rPr>
                        <a:t>7. EE 380: Energy Storage and Management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Arial Narrow" panose="020B0606020202030204" pitchFamily="34" charset="0"/>
                        </a:rPr>
                        <a:t>8. EE 400: Environmental Engineering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Arial Narrow" panose="020B0606020202030204" pitchFamily="34" charset="0"/>
                        </a:rPr>
                        <a:t>9. EE 420 Machine Learning in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Arial Narrow" panose="020B0606020202030204" pitchFamily="34" charset="0"/>
                        </a:rPr>
                        <a:t>10. EE 440: Engineering Ethics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11. EE 460: Capstone Design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820077"/>
                  </a:ext>
                </a:extLst>
              </a:tr>
              <a:tr h="853615">
                <a:tc>
                  <a:txBody>
                    <a:bodyPr/>
                    <a:lstStyle/>
                    <a:p>
                      <a:r>
                        <a:rPr lang="en-US" sz="1250" b="0" i="1" dirty="0">
                          <a:solidFill>
                            <a:schemeClr val="tx1"/>
                          </a:solidFill>
                        </a:rPr>
                        <a:t>(a) An ability to apply knowledge of mathematics, science, and engineering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498715"/>
                  </a:ext>
                </a:extLst>
              </a:tr>
              <a:tr h="10441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50" b="0" i="1" dirty="0">
                          <a:solidFill>
                            <a:schemeClr val="tx1"/>
                          </a:solidFill>
                        </a:rPr>
                        <a:t>(b) An ability to design and conduct experiments, as well as to analyze and interpret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497618"/>
                  </a:ext>
                </a:extLst>
              </a:tr>
              <a:tr h="8815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50" b="0" i="1" dirty="0">
                          <a:solidFill>
                            <a:schemeClr val="tx1"/>
                          </a:solidFill>
                        </a:rPr>
                        <a:t>(c) An ability to design a system, component, or process to meet desired needs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395229"/>
                  </a:ext>
                </a:extLst>
              </a:tr>
              <a:tr h="6630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50" b="0" i="1" dirty="0">
                          <a:solidFill>
                            <a:schemeClr val="tx1"/>
                          </a:solidFill>
                        </a:rPr>
                        <a:t>(d) An ability to function on multidisciplinary teams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680229"/>
                  </a:ext>
                </a:extLst>
              </a:tr>
              <a:tr h="20622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50" b="0" i="1" dirty="0">
                          <a:solidFill>
                            <a:schemeClr val="tx1"/>
                          </a:solidFill>
                        </a:rPr>
                        <a:t>(e) An understanding of professional and ethical responsibility</a:t>
                      </a:r>
                    </a:p>
                    <a:p>
                      <a:pPr marL="287338" indent="-111125">
                        <a:buFont typeface="Arial" panose="020B0604020202020204" pitchFamily="34" charset="0"/>
                        <a:buChar char="•"/>
                      </a:pPr>
                      <a:r>
                        <a:rPr lang="en-US" sz="125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e1. Identification of Ethical Dilemmas</a:t>
                      </a:r>
                    </a:p>
                    <a:p>
                      <a:pPr marL="287338" indent="-111125">
                        <a:buFont typeface="Arial" panose="020B0604020202020204" pitchFamily="34" charset="0"/>
                        <a:buChar char="•"/>
                      </a:pPr>
                      <a:r>
                        <a:rPr lang="en-US" sz="125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e2. Discussion of Professional Responsibilities</a:t>
                      </a:r>
                    </a:p>
                    <a:p>
                      <a:pPr marL="287338" indent="-111125">
                        <a:buFont typeface="Arial" panose="020B0604020202020204" pitchFamily="34" charset="0"/>
                        <a:buChar char="•"/>
                      </a:pPr>
                      <a:r>
                        <a:rPr lang="en-US" sz="125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e3. Recommendation for Ethical 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601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4508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99A48-BD85-253B-4185-2090CB4DC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136525"/>
            <a:ext cx="10515600" cy="90363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Energy Engineering Courses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AB2E42-5081-DB08-6542-64F82853C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025950"/>
            <a:ext cx="11161240" cy="5535398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750" b="1" dirty="0"/>
              <a:t>EE 200: Intro to Energy Engineering</a:t>
            </a:r>
            <a:r>
              <a:rPr lang="en-US" sz="1750" dirty="0"/>
              <a:t>: Focuses on fundamental principles of energy, types of energy resources, and basic calculations, introducing engineering design, integrating societal, environmental, and ethical considerations. </a:t>
            </a:r>
          </a:p>
          <a:p>
            <a:pPr marL="514350" indent="-51435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750" b="1" dirty="0"/>
              <a:t>EE 220: Thermodynamics</a:t>
            </a:r>
            <a:r>
              <a:rPr lang="en-US" sz="1750" dirty="0"/>
              <a:t>: Covers the laws of thermodynamics, energy conversion, and systems analysis. Critical for understanding energy transformations. </a:t>
            </a:r>
          </a:p>
          <a:p>
            <a:pPr marL="514350" indent="-51435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750" b="1" dirty="0"/>
              <a:t>EE 240: Fluid Mechanics</a:t>
            </a:r>
            <a:r>
              <a:rPr lang="en-US" sz="1750" dirty="0"/>
              <a:t>: Covers the behavior of fluids under various conditions and their applications in energy systems. Enables design and experimentation.</a:t>
            </a:r>
          </a:p>
          <a:p>
            <a:pPr marL="514350" indent="-51435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750" b="1" dirty="0"/>
              <a:t>EE 300: Renewable Energy Systems</a:t>
            </a:r>
            <a:r>
              <a:rPr lang="en-US" sz="1750" dirty="0"/>
              <a:t>: Explores solar, wind, hydro, and other renewable energy systems, including design and implementation. </a:t>
            </a:r>
          </a:p>
          <a:p>
            <a:pPr marL="514350" indent="-51435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750" b="1" dirty="0"/>
              <a:t>EE 340: Non-Renewable Energy Systems</a:t>
            </a:r>
            <a:r>
              <a:rPr lang="en-US" sz="1750" dirty="0"/>
              <a:t>: Focuses on fossil fuels, nuclear energy, and other non-renewable sources, emphasizing sustainable practices.</a:t>
            </a:r>
          </a:p>
          <a:p>
            <a:pPr marL="514350" indent="-51435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750" b="1" dirty="0"/>
              <a:t>EE 360: Control Systems Lab</a:t>
            </a:r>
            <a:r>
              <a:rPr lang="en-US" sz="1750" dirty="0"/>
              <a:t>: Teaches principles of automatic control systems and their applications in energy engineering. </a:t>
            </a:r>
          </a:p>
          <a:p>
            <a:pPr marL="514350" indent="-51435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750" b="1" dirty="0"/>
              <a:t>EE380: Energy Storage and Management</a:t>
            </a:r>
            <a:r>
              <a:rPr lang="en-US" sz="1750" dirty="0"/>
              <a:t>: Centers on methods and technologies for storing energy and managing energy systems efficiently. </a:t>
            </a:r>
          </a:p>
          <a:p>
            <a:pPr marL="514350" indent="-51435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750" b="1" dirty="0"/>
              <a:t>EE 400: Environmental Engineering</a:t>
            </a:r>
            <a:r>
              <a:rPr lang="en-US" sz="1750" dirty="0"/>
              <a:t>: Examines the environmental impact of energy systems and offers strategies for mitigation, integrating societal, environmental, and ethical considerations.. </a:t>
            </a:r>
          </a:p>
          <a:p>
            <a:pPr marL="514350" indent="-51435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750" b="1" dirty="0"/>
              <a:t>EE 420: Machine Learning in Energy</a:t>
            </a:r>
            <a:r>
              <a:rPr lang="en-US" sz="1750" dirty="0"/>
              <a:t>: Introduces machine learning algorithms for optimizing energy systems and automating processes. </a:t>
            </a:r>
          </a:p>
          <a:p>
            <a:pPr marL="514350" indent="-51435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750" b="1" dirty="0"/>
              <a:t>EE 440: Engineering Ethics</a:t>
            </a:r>
            <a:r>
              <a:rPr lang="en-US" sz="1750" dirty="0"/>
              <a:t>: Focuses on ethical considerations in engineering practice, including energy systems. </a:t>
            </a:r>
          </a:p>
          <a:p>
            <a:pPr marL="514350" indent="-51435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750" b="1" dirty="0"/>
              <a:t>EE 460 Capstone Design</a:t>
            </a:r>
            <a:r>
              <a:rPr lang="en-US" sz="1750" dirty="0"/>
              <a:t>:  The culmination of the undergraduate student experience, creating a blueprint for innovation in engineering design, integrating societal, environmental, and ethical considerations.</a:t>
            </a:r>
          </a:p>
        </p:txBody>
      </p:sp>
    </p:spTree>
    <p:extLst>
      <p:ext uri="{BB962C8B-B14F-4D97-AF65-F5344CB8AC3E}">
        <p14:creationId xmlns:p14="http://schemas.microsoft.com/office/powerpoint/2010/main" val="1162069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0F0B2CC-B376-4185-895F-3D3676630072}">
  <we:reference id="wa200001396" version="2.1.6.0" store="en-US" storeType="OMEX"/>
  <we:alternateReferences>
    <we:reference id="wa200001396" version="2.1.6.0" store="WA20000139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2694</TotalTime>
  <Words>2103</Words>
  <Application>Microsoft Office PowerPoint</Application>
  <PresentationFormat>Widescreen</PresentationFormat>
  <Paragraphs>225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Arial Narrow</vt:lpstr>
      <vt:lpstr>Calibri</vt:lpstr>
      <vt:lpstr>Calibri Light</vt:lpstr>
      <vt:lpstr>Garamond</vt:lpstr>
      <vt:lpstr>Georgia</vt:lpstr>
      <vt:lpstr>Segoe UI</vt:lpstr>
      <vt:lpstr>Times New Roman</vt:lpstr>
      <vt:lpstr>Trebuchet MS</vt:lpstr>
      <vt:lpstr>Office Theme</vt:lpstr>
      <vt:lpstr>1_Office Theme</vt:lpstr>
      <vt:lpstr>Utilizing WyoCourses for Course-Level Assessment</vt:lpstr>
      <vt:lpstr>Agenda</vt:lpstr>
      <vt:lpstr>Why Assessment? </vt:lpstr>
      <vt:lpstr>Definitions Accreditation Board for Engineering and Technology [ABET] </vt:lpstr>
      <vt:lpstr>PowerPoint Presentation</vt:lpstr>
      <vt:lpstr>1- Energy Engineering  Program Curriculum Mapping</vt:lpstr>
      <vt:lpstr>PowerPoint Presentation</vt:lpstr>
      <vt:lpstr>PowerPoint Presentation</vt:lpstr>
      <vt:lpstr>Energy Engineering Courses</vt:lpstr>
      <vt:lpstr>2- Backward Design of Teaching and Learning Activities </vt:lpstr>
      <vt:lpstr>PowerPoint Presentation</vt:lpstr>
      <vt:lpstr>Ethics: Teaching Learning Activities</vt:lpstr>
      <vt:lpstr>National Society of Professional Engineers   Code of Ethics for Engineers</vt:lpstr>
      <vt:lpstr>PowerPoint Presentation</vt:lpstr>
      <vt:lpstr>Energy Ethics Assignment</vt:lpstr>
      <vt:lpstr>Grading/Assessment Rubric</vt:lpstr>
      <vt:lpstr>PowerPoint Presentation</vt:lpstr>
      <vt:lpstr>3- Wyocourses Assessment and Learning Mastery </vt:lpstr>
      <vt:lpstr>1- Enable Learning Mastery Gradebook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Expectations and  Sharing Teaching Philosophy</dc:title>
  <dc:creator>Tawfik Elshehabi</dc:creator>
  <cp:lastModifiedBy>Tawfik Elshehabi</cp:lastModifiedBy>
  <cp:revision>94</cp:revision>
  <dcterms:created xsi:type="dcterms:W3CDTF">2020-10-01T22:12:47Z</dcterms:created>
  <dcterms:modified xsi:type="dcterms:W3CDTF">2023-12-07T14:49:36Z</dcterms:modified>
</cp:coreProperties>
</file>