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60"/>
  </p:notesMasterIdLst>
  <p:handoutMasterIdLst>
    <p:handoutMasterId r:id="rId61"/>
  </p:handoutMasterIdLst>
  <p:sldIdLst>
    <p:sldId id="257" r:id="rId2"/>
    <p:sldId id="338" r:id="rId3"/>
    <p:sldId id="258" r:id="rId4"/>
    <p:sldId id="339" r:id="rId5"/>
    <p:sldId id="261" r:id="rId6"/>
    <p:sldId id="259" r:id="rId7"/>
    <p:sldId id="365" r:id="rId8"/>
    <p:sldId id="366" r:id="rId9"/>
    <p:sldId id="329" r:id="rId10"/>
    <p:sldId id="322" r:id="rId11"/>
    <p:sldId id="330" r:id="rId12"/>
    <p:sldId id="340" r:id="rId13"/>
    <p:sldId id="345" r:id="rId14"/>
    <p:sldId id="337" r:id="rId15"/>
    <p:sldId id="353" r:id="rId16"/>
    <p:sldId id="354" r:id="rId17"/>
    <p:sldId id="346" r:id="rId18"/>
    <p:sldId id="347" r:id="rId19"/>
    <p:sldId id="367" r:id="rId20"/>
    <p:sldId id="352" r:id="rId21"/>
    <p:sldId id="349" r:id="rId22"/>
    <p:sldId id="348" r:id="rId23"/>
    <p:sldId id="351" r:id="rId24"/>
    <p:sldId id="350" r:id="rId25"/>
    <p:sldId id="355" r:id="rId26"/>
    <p:sldId id="356" r:id="rId27"/>
    <p:sldId id="263" r:id="rId28"/>
    <p:sldId id="264" r:id="rId29"/>
    <p:sldId id="260" r:id="rId30"/>
    <p:sldId id="368" r:id="rId31"/>
    <p:sldId id="323" r:id="rId32"/>
    <p:sldId id="324" r:id="rId33"/>
    <p:sldId id="325" r:id="rId34"/>
    <p:sldId id="326" r:id="rId35"/>
    <p:sldId id="327" r:id="rId36"/>
    <p:sldId id="328" r:id="rId37"/>
    <p:sldId id="369" r:id="rId38"/>
    <p:sldId id="341" r:id="rId39"/>
    <p:sldId id="342" r:id="rId40"/>
    <p:sldId id="370" r:id="rId41"/>
    <p:sldId id="364" r:id="rId42"/>
    <p:sldId id="321" r:id="rId43"/>
    <p:sldId id="331" r:id="rId44"/>
    <p:sldId id="265" r:id="rId45"/>
    <p:sldId id="332" r:id="rId46"/>
    <p:sldId id="266" r:id="rId47"/>
    <p:sldId id="334" r:id="rId48"/>
    <p:sldId id="267" r:id="rId49"/>
    <p:sldId id="333" r:id="rId50"/>
    <p:sldId id="343" r:id="rId51"/>
    <p:sldId id="344" r:id="rId52"/>
    <p:sldId id="362" r:id="rId53"/>
    <p:sldId id="363" r:id="rId54"/>
    <p:sldId id="361" r:id="rId55"/>
    <p:sldId id="359" r:id="rId56"/>
    <p:sldId id="360" r:id="rId57"/>
    <p:sldId id="357" r:id="rId58"/>
    <p:sldId id="358" r:id="rId5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95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E9325A-5FCF-4DCB-903B-54A0F0ED1397}">
  <a:tblStyle styleId="{44E9325A-5FCF-4DCB-903B-54A0F0ED1397}"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35"/>
    <p:restoredTop sz="93250"/>
  </p:normalViewPr>
  <p:slideViewPr>
    <p:cSldViewPr snapToGrid="0" snapToObjects="1">
      <p:cViewPr>
        <p:scale>
          <a:sx n="95" d="100"/>
          <a:sy n="95" d="100"/>
        </p:scale>
        <p:origin x="144" y="-79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8660CD-0364-1442-BD95-7103A3929330}" type="datetimeFigureOut">
              <a:rPr lang="en-US" smtClean="0"/>
              <a:t>4/8/17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03EB44-A65F-CA40-81F3-00C3BF89EC8B}" type="slidenum">
              <a:rPr lang="en-US" smtClean="0"/>
              <a:t>‹#›</a:t>
            </a:fld>
            <a:endParaRPr lang="en-US"/>
          </a:p>
        </p:txBody>
      </p:sp>
    </p:spTree>
    <p:extLst>
      <p:ext uri="{BB962C8B-B14F-4D97-AF65-F5344CB8AC3E}">
        <p14:creationId xmlns:p14="http://schemas.microsoft.com/office/powerpoint/2010/main" val="1737122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Times"/>
                <a:ea typeface="Times"/>
                <a:cs typeface="Times"/>
                <a:sym typeface="Times"/>
              </a:defRPr>
            </a:lvl1pPr>
            <a:lvl2pPr marL="457200" marR="0" lvl="1" indent="0" algn="l" rtl="0">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spcBef>
                <a:spcPts val="0"/>
              </a:spcBef>
              <a:buNone/>
              <a:defRPr sz="2400" b="0" i="0" u="none" strike="noStrike" cap="none">
                <a:solidFill>
                  <a:schemeClr val="dk1"/>
                </a:solidFill>
                <a:latin typeface="Times"/>
                <a:ea typeface="Times"/>
                <a:cs typeface="Times"/>
                <a:sym typeface="Times"/>
              </a:defRPr>
            </a:lvl6pPr>
            <a:lvl7pPr marL="2743200" marR="0" lvl="6" indent="0" algn="l" rtl="0">
              <a:spcBef>
                <a:spcPts val="0"/>
              </a:spcBef>
              <a:buNone/>
              <a:defRPr sz="2400" b="0" i="0" u="none" strike="noStrike" cap="none">
                <a:solidFill>
                  <a:schemeClr val="dk1"/>
                </a:solidFill>
                <a:latin typeface="Times"/>
                <a:ea typeface="Times"/>
                <a:cs typeface="Times"/>
                <a:sym typeface="Times"/>
              </a:defRPr>
            </a:lvl7pPr>
            <a:lvl8pPr marL="3200400" marR="0" lvl="7" indent="0" algn="l" rtl="0">
              <a:spcBef>
                <a:spcPts val="0"/>
              </a:spcBef>
              <a:buNone/>
              <a:defRPr sz="2400" b="0" i="0" u="none" strike="noStrike" cap="none">
                <a:solidFill>
                  <a:schemeClr val="dk1"/>
                </a:solidFill>
                <a:latin typeface="Times"/>
                <a:ea typeface="Times"/>
                <a:cs typeface="Times"/>
                <a:sym typeface="Times"/>
              </a:defRPr>
            </a:lvl8pPr>
            <a:lvl9pPr marL="3657600" marR="0" lvl="8" indent="0" algn="l" rtl="0">
              <a:spcBef>
                <a:spcPts val="0"/>
              </a:spcBef>
              <a:buNone/>
              <a:defRPr sz="2400" b="0" i="0" u="none" strike="noStrike" cap="none">
                <a:solidFill>
                  <a:schemeClr val="dk1"/>
                </a:solidFill>
                <a:latin typeface="Times"/>
                <a:ea typeface="Times"/>
                <a:cs typeface="Times"/>
                <a:sym typeface="Times"/>
              </a:defRPr>
            </a:lvl9pPr>
          </a:lstStyle>
          <a:p>
            <a:endParaRPr/>
          </a:p>
        </p:txBody>
      </p:sp>
      <p:sp>
        <p:nvSpPr>
          <p:cNvPr id="4" name="Shape 4"/>
          <p:cNvSpPr txBox="1">
            <a:spLocks noGrp="1"/>
          </p:cNvSpPr>
          <p:nvPr>
            <p:ph type="dt" idx="10"/>
          </p:nvPr>
        </p:nvSpPr>
        <p:spPr>
          <a:xfrm>
            <a:off x="3886200"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Times"/>
                <a:ea typeface="Times"/>
                <a:cs typeface="Times"/>
                <a:sym typeface="Times"/>
              </a:defRPr>
            </a:lvl1pPr>
            <a:lvl2pPr marL="457200" marR="0" lvl="1" indent="0" algn="l" rtl="0">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spcBef>
                <a:spcPts val="0"/>
              </a:spcBef>
              <a:buNone/>
              <a:defRPr sz="2400" b="0" i="0" u="none" strike="noStrike" cap="none">
                <a:solidFill>
                  <a:schemeClr val="dk1"/>
                </a:solidFill>
                <a:latin typeface="Times"/>
                <a:ea typeface="Times"/>
                <a:cs typeface="Times"/>
                <a:sym typeface="Times"/>
              </a:defRPr>
            </a:lvl6pPr>
            <a:lvl7pPr marL="2743200" marR="0" lvl="6" indent="0" algn="l" rtl="0">
              <a:spcBef>
                <a:spcPts val="0"/>
              </a:spcBef>
              <a:buNone/>
              <a:defRPr sz="2400" b="0" i="0" u="none" strike="noStrike" cap="none">
                <a:solidFill>
                  <a:schemeClr val="dk1"/>
                </a:solidFill>
                <a:latin typeface="Times"/>
                <a:ea typeface="Times"/>
                <a:cs typeface="Times"/>
                <a:sym typeface="Times"/>
              </a:defRPr>
            </a:lvl7pPr>
            <a:lvl8pPr marL="3200400" marR="0" lvl="7" indent="0" algn="l" rtl="0">
              <a:spcBef>
                <a:spcPts val="0"/>
              </a:spcBef>
              <a:buNone/>
              <a:defRPr sz="2400" b="0" i="0" u="none" strike="noStrike" cap="none">
                <a:solidFill>
                  <a:schemeClr val="dk1"/>
                </a:solidFill>
                <a:latin typeface="Times"/>
                <a:ea typeface="Times"/>
                <a:cs typeface="Times"/>
                <a:sym typeface="Times"/>
              </a:defRPr>
            </a:lvl8pPr>
            <a:lvl9pPr marL="3657600" marR="0" lvl="8" indent="0" algn="l" rtl="0">
              <a:spcBef>
                <a:spcPts val="0"/>
              </a:spcBef>
              <a:buNone/>
              <a:defRPr sz="2400" b="0" i="0" u="none" strike="noStrike" cap="none">
                <a:solidFill>
                  <a:schemeClr val="dk1"/>
                </a:solidFill>
                <a:latin typeface="Times"/>
                <a:ea typeface="Times"/>
                <a:cs typeface="Times"/>
                <a:sym typeface="Times"/>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Times"/>
                <a:ea typeface="Times"/>
                <a:cs typeface="Times"/>
                <a:sym typeface="Times"/>
              </a:defRPr>
            </a:lvl1pPr>
            <a:lvl2pPr marL="457200" marR="0" lvl="1" indent="0" algn="l" rtl="0">
              <a:spcBef>
                <a:spcPts val="360"/>
              </a:spcBef>
              <a:spcAft>
                <a:spcPts val="0"/>
              </a:spcAft>
              <a:buNone/>
              <a:defRPr sz="1200" b="0" i="0" u="none" strike="noStrike" cap="none">
                <a:solidFill>
                  <a:schemeClr val="dk1"/>
                </a:solidFill>
                <a:latin typeface="Times"/>
                <a:ea typeface="Times"/>
                <a:cs typeface="Times"/>
                <a:sym typeface="Times"/>
              </a:defRPr>
            </a:lvl2pPr>
            <a:lvl3pPr marL="914400" marR="0" lvl="2" indent="0" algn="l" rtl="0">
              <a:spcBef>
                <a:spcPts val="360"/>
              </a:spcBef>
              <a:spcAft>
                <a:spcPts val="0"/>
              </a:spcAft>
              <a:buNone/>
              <a:defRPr sz="1200" b="0" i="0" u="none" strike="noStrike" cap="none">
                <a:solidFill>
                  <a:schemeClr val="dk1"/>
                </a:solidFill>
                <a:latin typeface="Times"/>
                <a:ea typeface="Times"/>
                <a:cs typeface="Times"/>
                <a:sym typeface="Times"/>
              </a:defRPr>
            </a:lvl3pPr>
            <a:lvl4pPr marL="1371600" marR="0" lvl="3" indent="0" algn="l" rtl="0">
              <a:spcBef>
                <a:spcPts val="360"/>
              </a:spcBef>
              <a:spcAft>
                <a:spcPts val="0"/>
              </a:spcAft>
              <a:buNone/>
              <a:defRPr sz="1200" b="0" i="0" u="none" strike="noStrike" cap="none">
                <a:solidFill>
                  <a:schemeClr val="dk1"/>
                </a:solidFill>
                <a:latin typeface="Times"/>
                <a:ea typeface="Times"/>
                <a:cs typeface="Times"/>
                <a:sym typeface="Times"/>
              </a:defRPr>
            </a:lvl4pPr>
            <a:lvl5pPr marL="1828800" marR="0" lvl="4" indent="0" algn="l" rtl="0">
              <a:spcBef>
                <a:spcPts val="360"/>
              </a:spcBef>
              <a:spcAft>
                <a:spcPts val="0"/>
              </a:spcAft>
              <a:buNone/>
              <a:defRPr sz="1200" b="0" i="0" u="none" strike="noStrike" cap="none">
                <a:solidFill>
                  <a:schemeClr val="dk1"/>
                </a:solidFill>
                <a:latin typeface="Times"/>
                <a:ea typeface="Times"/>
                <a:cs typeface="Times"/>
                <a:sym typeface="Times"/>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6800"/>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Times"/>
                <a:ea typeface="Times"/>
                <a:cs typeface="Times"/>
                <a:sym typeface="Times"/>
              </a:defRPr>
            </a:lvl1pPr>
            <a:lvl2pPr marL="457200" marR="0" lvl="1" indent="0" algn="l" rtl="0">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spcBef>
                <a:spcPts val="0"/>
              </a:spcBef>
              <a:buNone/>
              <a:defRPr sz="2400" b="0" i="0" u="none" strike="noStrike" cap="none">
                <a:solidFill>
                  <a:schemeClr val="dk1"/>
                </a:solidFill>
                <a:latin typeface="Times"/>
                <a:ea typeface="Times"/>
                <a:cs typeface="Times"/>
                <a:sym typeface="Times"/>
              </a:defRPr>
            </a:lvl6pPr>
            <a:lvl7pPr marL="2743200" marR="0" lvl="6" indent="0" algn="l" rtl="0">
              <a:spcBef>
                <a:spcPts val="0"/>
              </a:spcBef>
              <a:buNone/>
              <a:defRPr sz="2400" b="0" i="0" u="none" strike="noStrike" cap="none">
                <a:solidFill>
                  <a:schemeClr val="dk1"/>
                </a:solidFill>
                <a:latin typeface="Times"/>
                <a:ea typeface="Times"/>
                <a:cs typeface="Times"/>
                <a:sym typeface="Times"/>
              </a:defRPr>
            </a:lvl7pPr>
            <a:lvl8pPr marL="3200400" marR="0" lvl="7" indent="0" algn="l" rtl="0">
              <a:spcBef>
                <a:spcPts val="0"/>
              </a:spcBef>
              <a:buNone/>
              <a:defRPr sz="2400" b="0" i="0" u="none" strike="noStrike" cap="none">
                <a:solidFill>
                  <a:schemeClr val="dk1"/>
                </a:solidFill>
                <a:latin typeface="Times"/>
                <a:ea typeface="Times"/>
                <a:cs typeface="Times"/>
                <a:sym typeface="Times"/>
              </a:defRPr>
            </a:lvl8pPr>
            <a:lvl9pPr marL="3657600" marR="0" lvl="8" indent="0" algn="l" rtl="0">
              <a:spcBef>
                <a:spcPts val="0"/>
              </a:spcBef>
              <a:buNone/>
              <a:defRPr sz="2400" b="0" i="0" u="none" strike="noStrike" cap="none">
                <a:solidFill>
                  <a:schemeClr val="dk1"/>
                </a:solidFill>
                <a:latin typeface="Times"/>
                <a:ea typeface="Times"/>
                <a:cs typeface="Times"/>
                <a:sym typeface="Times"/>
              </a:defRPr>
            </a:lvl9pPr>
          </a:lstStyle>
          <a:p>
            <a:endParaRPr/>
          </a:p>
        </p:txBody>
      </p:sp>
      <p:sp>
        <p:nvSpPr>
          <p:cNvPr id="8" name="Shape 8"/>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Times"/>
                <a:ea typeface="Times"/>
                <a:cs typeface="Times"/>
                <a:sym typeface="Times"/>
              </a:rPr>
              <a:t>‹#›</a:t>
            </a:fld>
            <a:endParaRPr lang="en-US" sz="1200" b="0" i="0" u="none" strike="noStrike" cap="none">
              <a:solidFill>
                <a:schemeClr val="dk1"/>
              </a:solidFill>
              <a:latin typeface="Times"/>
              <a:ea typeface="Times"/>
              <a:cs typeface="Times"/>
              <a:sym typeface="Times"/>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Times"/>
                <a:ea typeface="Times"/>
                <a:cs typeface="Times"/>
                <a:sym typeface="Times"/>
              </a:rPr>
              <a:t>1</a:t>
            </a:fld>
            <a:endParaRPr lang="en-US" sz="1200">
              <a:solidFill>
                <a:schemeClr val="dk1"/>
              </a:solidFill>
              <a:latin typeface="Times"/>
              <a:ea typeface="Times"/>
              <a:cs typeface="Times"/>
              <a:sym typeface="Times"/>
            </a:endParaRPr>
          </a:p>
        </p:txBody>
      </p:sp>
      <p:sp>
        <p:nvSpPr>
          <p:cNvPr id="400" name="Shape 4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01" name="Shape 401"/>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a:t>give them a bib on this, including pedagogies, or journals that we have edited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0728BB-E7B6-BB4E-80EA-FE40A4171E91}" type="slidenum">
              <a:rPr lang="en-US"/>
              <a:pPr>
                <a:defRPr/>
              </a:pPr>
              <a:t>31</a:t>
            </a:fld>
            <a:endParaRPr lang="en-US"/>
          </a:p>
        </p:txBody>
      </p:sp>
      <p:sp>
        <p:nvSpPr>
          <p:cNvPr id="150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0531" name="Rectangle 3"/>
          <p:cNvSpPr>
            <a:spLocks noGrp="1" noChangeArrowheads="1"/>
          </p:cNvSpPr>
          <p:nvPr>
            <p:ph type="body" idx="1"/>
          </p:nvPr>
        </p:nvSpPr>
        <p:spPr/>
        <p:txBody>
          <a:bodyPr/>
          <a:lstStyle/>
          <a:p>
            <a:pPr>
              <a:defRPr/>
            </a:pPr>
            <a:endParaRPr lang="en-US" smtClean="0">
              <a:cs typeface="+mn-cs"/>
            </a:endParaRPr>
          </a:p>
        </p:txBody>
      </p:sp>
    </p:spTree>
    <p:extLst>
      <p:ext uri="{BB962C8B-B14F-4D97-AF65-F5344CB8AC3E}">
        <p14:creationId xmlns:p14="http://schemas.microsoft.com/office/powerpoint/2010/main" val="71096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32C318-CDD7-FB41-B15A-B093740C4B75}" type="slidenum">
              <a:rPr lang="en-US"/>
              <a:pPr>
                <a:defRPr/>
              </a:pPr>
              <a:t>32</a:t>
            </a:fld>
            <a:endParaRPr lang="en-US"/>
          </a:p>
        </p:txBody>
      </p:sp>
      <p:sp>
        <p:nvSpPr>
          <p:cNvPr id="155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651" name="Rectangle 3"/>
          <p:cNvSpPr>
            <a:spLocks noGrp="1" noChangeArrowheads="1"/>
          </p:cNvSpPr>
          <p:nvPr>
            <p:ph type="body" idx="1"/>
          </p:nvPr>
        </p:nvSpPr>
        <p:spPr/>
        <p:txBody>
          <a:bodyPr/>
          <a:lstStyle/>
          <a:p>
            <a:pPr>
              <a:defRPr/>
            </a:pPr>
            <a:endParaRPr lang="en-US" smtClean="0">
              <a:cs typeface="+mn-cs"/>
            </a:endParaRPr>
          </a:p>
        </p:txBody>
      </p:sp>
    </p:spTree>
    <p:extLst>
      <p:ext uri="{BB962C8B-B14F-4D97-AF65-F5344CB8AC3E}">
        <p14:creationId xmlns:p14="http://schemas.microsoft.com/office/powerpoint/2010/main" val="544502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F637BEF-C22B-A44C-B031-7BA1B4F29DE2}" type="slidenum">
              <a:rPr lang="en-US"/>
              <a:pPr>
                <a:defRPr/>
              </a:pPr>
              <a:t>34</a:t>
            </a:fld>
            <a:endParaRPr lang="en-US"/>
          </a:p>
        </p:txBody>
      </p:sp>
      <p:sp>
        <p:nvSpPr>
          <p:cNvPr id="158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723" name="Rectangle 3"/>
          <p:cNvSpPr>
            <a:spLocks noGrp="1" noChangeArrowheads="1"/>
          </p:cNvSpPr>
          <p:nvPr>
            <p:ph type="body" idx="1"/>
          </p:nvPr>
        </p:nvSpPr>
        <p:spPr/>
        <p:txBody>
          <a:bodyPr/>
          <a:lstStyle/>
          <a:p>
            <a:pPr>
              <a:defRPr/>
            </a:pPr>
            <a:endParaRPr lang="en-US" smtClean="0">
              <a:cs typeface="+mn-cs"/>
            </a:endParaRPr>
          </a:p>
        </p:txBody>
      </p:sp>
    </p:spTree>
    <p:extLst>
      <p:ext uri="{BB962C8B-B14F-4D97-AF65-F5344CB8AC3E}">
        <p14:creationId xmlns:p14="http://schemas.microsoft.com/office/powerpoint/2010/main" val="996107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5" name="Shape 455"/>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endParaRPr/>
          </a:p>
        </p:txBody>
      </p:sp>
      <p:sp>
        <p:nvSpPr>
          <p:cNvPr id="456" name="Shape 456"/>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2" name="Shape 462"/>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endParaRPr/>
          </a:p>
        </p:txBody>
      </p:sp>
      <p:sp>
        <p:nvSpPr>
          <p:cNvPr id="463" name="Shape 463"/>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9" name="Shape 469"/>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endParaRPr/>
          </a:p>
        </p:txBody>
      </p:sp>
      <p:sp>
        <p:nvSpPr>
          <p:cNvPr id="470" name="Shape 470"/>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6" name="Shape 406"/>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endParaRPr/>
          </a:p>
        </p:txBody>
      </p:sp>
      <p:sp>
        <p:nvSpPr>
          <p:cNvPr id="407" name="Shape 407"/>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7" name="Shape 427"/>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endParaRPr/>
          </a:p>
        </p:txBody>
      </p:sp>
      <p:sp>
        <p:nvSpPr>
          <p:cNvPr id="428" name="Shape 428"/>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3" name="Shape 413"/>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endParaRPr/>
          </a:p>
        </p:txBody>
      </p:sp>
      <p:sp>
        <p:nvSpPr>
          <p:cNvPr id="414" name="Shape 414"/>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FB38C57-DE7E-D34D-BDAA-168A12A7F9F8}" type="slidenum">
              <a:rPr lang="en-US"/>
              <a:pPr>
                <a:defRPr/>
              </a:pPr>
              <a:t>10</a:t>
            </a:fld>
            <a:endParaRPr lang="en-US"/>
          </a:p>
        </p:txBody>
      </p:sp>
      <p:sp>
        <p:nvSpPr>
          <p:cNvPr id="133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123" name="Rectangle 3"/>
          <p:cNvSpPr>
            <a:spLocks noGrp="1" noChangeArrowheads="1"/>
          </p:cNvSpPr>
          <p:nvPr>
            <p:ph type="body" idx="1"/>
          </p:nvPr>
        </p:nvSpPr>
        <p:spPr/>
        <p:txBody>
          <a:bodyPr/>
          <a:lstStyle/>
          <a:p>
            <a:pPr>
              <a:defRPr/>
            </a:pPr>
            <a:endParaRPr lang="en-US" smtClean="0">
              <a:cs typeface="+mn-cs"/>
            </a:endParaRPr>
          </a:p>
        </p:txBody>
      </p:sp>
    </p:spTree>
    <p:extLst>
      <p:ext uri="{BB962C8B-B14F-4D97-AF65-F5344CB8AC3E}">
        <p14:creationId xmlns:p14="http://schemas.microsoft.com/office/powerpoint/2010/main" val="1981341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Eurostile" charset="0"/>
              </a:rPr>
              <a:t>Raise your hand if you saw an old woman?  Raise your hand if you saw the old woman first?</a:t>
            </a:r>
          </a:p>
          <a:p>
            <a:pPr eaLnBrk="1" hangingPunct="1">
              <a:spcBef>
                <a:spcPct val="0"/>
              </a:spcBef>
            </a:pPr>
            <a:r>
              <a:rPr lang="en-US" smtClean="0">
                <a:latin typeface="Eurostile" charset="0"/>
              </a:rPr>
              <a:t>Raise your hand if you was a woman in a sombrero?</a:t>
            </a:r>
          </a:p>
          <a:p>
            <a:pPr eaLnBrk="1" hangingPunct="1">
              <a:spcBef>
                <a:spcPct val="0"/>
              </a:spcBef>
            </a:pPr>
            <a:r>
              <a:rPr lang="en-US" smtClean="0">
                <a:latin typeface="Eurostile" charset="0"/>
              </a:rPr>
              <a:t>Raise your hand if you saw a vase?  Think about what attracted you to the image you saw first.  Each of your answers to what is missing shows the way in which you generating possibilities to test within this case.</a:t>
            </a:r>
          </a:p>
          <a:p>
            <a:pPr eaLnBrk="1" hangingPunct="1">
              <a:spcBef>
                <a:spcPct val="0"/>
              </a:spcBef>
            </a:pPr>
            <a:r>
              <a:rPr lang="en-US" smtClean="0">
                <a:latin typeface="Eurostile" charset="0"/>
              </a:rPr>
              <a:t>Now I will add the remainder of this picture and please record your first observation.</a:t>
            </a: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9A91E0-D3F0-094C-884B-2787FB3949E8}" type="slidenum">
              <a:rPr lang="en-US" smtClean="0">
                <a:latin typeface="Eurostile" charset="0"/>
                <a:ea typeface="ＭＳ Ｐゴシック" charset="-128"/>
                <a:cs typeface="ＭＳ Ｐゴシック" charset="-128"/>
              </a:rPr>
              <a:pPr fontAlgn="base">
                <a:spcBef>
                  <a:spcPct val="0"/>
                </a:spcBef>
                <a:spcAft>
                  <a:spcPct val="0"/>
                </a:spcAft>
              </a:pPr>
              <a:t>17</a:t>
            </a:fld>
            <a:endParaRPr lang="en-US" smtClean="0">
              <a:latin typeface="Eurostile" charset="0"/>
              <a:ea typeface="ＭＳ Ｐゴシック" charset="-128"/>
              <a:cs typeface="ＭＳ Ｐゴシック" charset="-128"/>
            </a:endParaRPr>
          </a:p>
        </p:txBody>
      </p:sp>
    </p:spTree>
    <p:extLst>
      <p:ext uri="{BB962C8B-B14F-4D97-AF65-F5344CB8AC3E}">
        <p14:creationId xmlns:p14="http://schemas.microsoft.com/office/powerpoint/2010/main" val="1238522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1" name="Shape 441"/>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r>
              <a:rPr lang="en-US"/>
              <a:t>Later, the teacher tells Doug that she engages students in multiple “cycles of activity.”</a:t>
            </a:r>
          </a:p>
        </p:txBody>
      </p:sp>
      <p:sp>
        <p:nvSpPr>
          <p:cNvPr id="442" name="Shape 442"/>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8" name="Shape 448"/>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endParaRPr/>
          </a:p>
        </p:txBody>
      </p:sp>
      <p:sp>
        <p:nvSpPr>
          <p:cNvPr id="449" name="Shape 449"/>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0" name="Shape 420"/>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endParaRPr/>
          </a:p>
        </p:txBody>
      </p:sp>
      <p:sp>
        <p:nvSpPr>
          <p:cNvPr id="421" name="Shape 421"/>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01625" y="228600"/>
            <a:ext cx="854075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r>
              <a:rPr lang="en-US" smtClean="0"/>
              <a:t>Click to edit Master title style</a:t>
            </a:r>
            <a:endParaRPr/>
          </a:p>
        </p:txBody>
      </p:sp>
      <p:sp>
        <p:nvSpPr>
          <p:cNvPr id="168" name="Shape 168"/>
          <p:cNvSpPr txBox="1">
            <a:spLocks noGrp="1"/>
          </p:cNvSpPr>
          <p:nvPr>
            <p:ph type="body" idx="1"/>
          </p:nvPr>
        </p:nvSpPr>
        <p:spPr>
          <a:xfrm>
            <a:off x="301625" y="1600200"/>
            <a:ext cx="8540750" cy="4498975"/>
          </a:xfrm>
          <a:prstGeom prst="rect">
            <a:avLst/>
          </a:prstGeom>
          <a:noFill/>
          <a:ln>
            <a:noFill/>
          </a:ln>
        </p:spPr>
        <p:txBody>
          <a:bodyPr lIns="91425" tIns="91425" rIns="91425" bIns="91425" anchor="t" anchorCtr="0"/>
          <a:lstStyle>
            <a:lvl1pPr marL="342900" marR="0" lvl="0" indent="-180340" algn="l" rtl="0">
              <a:spcBef>
                <a:spcPts val="640"/>
              </a:spcBef>
              <a:spcAft>
                <a:spcPts val="0"/>
              </a:spcAft>
              <a:buClr>
                <a:schemeClr val="hlink"/>
              </a:buClr>
              <a:buSzPct val="80000"/>
              <a:buFont typeface="Noto Sans Symbols"/>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folHlink"/>
              </a:buClr>
              <a:buSzPct val="100000"/>
              <a:buFont typeface="Noto Sans Symbols"/>
              <a:buChar char="▪"/>
              <a:defRPr sz="2800" b="0" i="0" u="none" strike="noStrike" cap="none">
                <a:solidFill>
                  <a:schemeClr val="dk1"/>
                </a:solidFill>
                <a:latin typeface="Arial"/>
                <a:ea typeface="Arial"/>
                <a:cs typeface="Arial"/>
                <a:sym typeface="Arial"/>
              </a:defRPr>
            </a:lvl2pPr>
            <a:lvl3pPr marL="1143000" marR="0" lvl="2" indent="-106680" algn="l" rtl="0">
              <a:spcBef>
                <a:spcPts val="480"/>
              </a:spcBef>
              <a:spcAft>
                <a:spcPts val="0"/>
              </a:spcAft>
              <a:buClr>
                <a:schemeClr val="hlink"/>
              </a:buClr>
              <a:buSzPct val="80000"/>
              <a:buFont typeface="Noto Sans Symbols"/>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folHlink"/>
              </a:buClr>
              <a:buSzPct val="100000"/>
              <a:buFont typeface="Noto Sans Symbols"/>
              <a:buChar char="▪"/>
              <a:defRPr sz="2000" b="0" i="0" u="none" strike="noStrike" cap="none">
                <a:solidFill>
                  <a:schemeClr val="dk1"/>
                </a:solidFill>
                <a:latin typeface="Arial"/>
                <a:ea typeface="Arial"/>
                <a:cs typeface="Arial"/>
                <a:sym typeface="Arial"/>
              </a:defRPr>
            </a:lvl4pPr>
            <a:lvl5pPr marL="2057400" marR="0" lvl="4" indent="-127000" algn="l" rtl="0">
              <a:spcBef>
                <a:spcPts val="400"/>
              </a:spcBef>
              <a:spcAft>
                <a:spcPts val="0"/>
              </a:spcAft>
              <a:buClr>
                <a:schemeClr val="hlink"/>
              </a:buClr>
              <a:buSzPct val="80000"/>
              <a:buFont typeface="Noto Sans Symbols"/>
              <a:buChar char="▶"/>
              <a:defRPr sz="2000" b="0" i="0" u="none" strike="noStrike" cap="none">
                <a:solidFill>
                  <a:schemeClr val="dk1"/>
                </a:solidFill>
                <a:latin typeface="Arial"/>
                <a:ea typeface="Arial"/>
                <a:cs typeface="Arial"/>
                <a:sym typeface="Arial"/>
              </a:defRPr>
            </a:lvl5pPr>
            <a:lvl6pPr marL="2514600" marR="0" lvl="5" indent="-127000" algn="l" rtl="0">
              <a:spcBef>
                <a:spcPts val="400"/>
              </a:spcBef>
              <a:spcAft>
                <a:spcPts val="0"/>
              </a:spcAft>
              <a:buClr>
                <a:schemeClr val="hlink"/>
              </a:buClr>
              <a:buSzPct val="80000"/>
              <a:buFont typeface="Noto Sans Symbols"/>
              <a:buChar char="▶"/>
              <a:defRPr sz="2000" b="0" i="0" u="none" strike="noStrike" cap="none">
                <a:solidFill>
                  <a:schemeClr val="dk1"/>
                </a:solidFill>
                <a:latin typeface="Arial"/>
                <a:ea typeface="Arial"/>
                <a:cs typeface="Arial"/>
                <a:sym typeface="Arial"/>
              </a:defRPr>
            </a:lvl6pPr>
            <a:lvl7pPr marL="2971800" marR="0" lvl="6" indent="-127000" algn="l" rtl="0">
              <a:spcBef>
                <a:spcPts val="400"/>
              </a:spcBef>
              <a:spcAft>
                <a:spcPts val="0"/>
              </a:spcAft>
              <a:buClr>
                <a:schemeClr val="hlink"/>
              </a:buClr>
              <a:buSzPct val="80000"/>
              <a:buFont typeface="Noto Sans Symbols"/>
              <a:buChar char="▶"/>
              <a:defRPr sz="2000" b="0" i="0" u="none" strike="noStrike" cap="none">
                <a:solidFill>
                  <a:schemeClr val="dk1"/>
                </a:solidFill>
                <a:latin typeface="Arial"/>
                <a:ea typeface="Arial"/>
                <a:cs typeface="Arial"/>
                <a:sym typeface="Arial"/>
              </a:defRPr>
            </a:lvl7pPr>
            <a:lvl8pPr marL="3429000" marR="0" lvl="7" indent="-127000" algn="l" rtl="0">
              <a:spcBef>
                <a:spcPts val="400"/>
              </a:spcBef>
              <a:spcAft>
                <a:spcPts val="0"/>
              </a:spcAft>
              <a:buClr>
                <a:schemeClr val="hlink"/>
              </a:buClr>
              <a:buSzPct val="80000"/>
              <a:buFont typeface="Noto Sans Symbols"/>
              <a:buChar char="▶"/>
              <a:defRPr sz="2000" b="0" i="0" u="none" strike="noStrike" cap="none">
                <a:solidFill>
                  <a:schemeClr val="dk1"/>
                </a:solidFill>
                <a:latin typeface="Arial"/>
                <a:ea typeface="Arial"/>
                <a:cs typeface="Arial"/>
                <a:sym typeface="Arial"/>
              </a:defRPr>
            </a:lvl8pPr>
            <a:lvl9pPr marL="3886200" marR="0" lvl="8" indent="-127000" algn="l" rtl="0">
              <a:spcBef>
                <a:spcPts val="400"/>
              </a:spcBef>
              <a:spcAft>
                <a:spcPts val="0"/>
              </a:spcAft>
              <a:buClr>
                <a:schemeClr val="hlink"/>
              </a:buClr>
              <a:buSzPct val="80000"/>
              <a:buFont typeface="Noto Sans Symbols"/>
              <a:buChar char="▶"/>
              <a:defRPr sz="2000" b="0" i="0" u="none" strike="noStrike" cap="none">
                <a:solidFill>
                  <a:schemeClr val="dk1"/>
                </a:solidFill>
                <a:latin typeface="Arial"/>
                <a:ea typeface="Arial"/>
                <a:cs typeface="Arial"/>
                <a:sym typeface="Arial"/>
              </a:defRPr>
            </a:lvl9pPr>
          </a:lstStyle>
          <a:p>
            <a:pPr lvl="0"/>
            <a:r>
              <a:rPr lang="en-US" smtClean="0"/>
              <a:t>Click to edit Master text styles</a:t>
            </a:r>
          </a:p>
        </p:txBody>
      </p:sp>
      <p:sp>
        <p:nvSpPr>
          <p:cNvPr id="169" name="Shape 169"/>
          <p:cNvSpPr txBox="1">
            <a:spLocks noGrp="1"/>
          </p:cNvSpPr>
          <p:nvPr>
            <p:ph type="dt" idx="10"/>
          </p:nvPr>
        </p:nvSpPr>
        <p:spPr>
          <a:xfrm>
            <a:off x="301625" y="6245225"/>
            <a:ext cx="2289174"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spcBef>
                <a:spcPts val="0"/>
              </a:spcBef>
              <a:buNone/>
              <a:defRPr sz="2400" b="0" i="0" u="none" strike="noStrike" cap="none">
                <a:solidFill>
                  <a:schemeClr val="dk1"/>
                </a:solidFill>
                <a:latin typeface="Times"/>
                <a:ea typeface="Times"/>
                <a:cs typeface="Times"/>
                <a:sym typeface="Times"/>
              </a:defRPr>
            </a:lvl6pPr>
            <a:lvl7pPr marL="2743200" marR="0" lvl="6" indent="0" algn="l" rtl="0">
              <a:spcBef>
                <a:spcPts val="0"/>
              </a:spcBef>
              <a:buNone/>
              <a:defRPr sz="2400" b="0" i="0" u="none" strike="noStrike" cap="none">
                <a:solidFill>
                  <a:schemeClr val="dk1"/>
                </a:solidFill>
                <a:latin typeface="Times"/>
                <a:ea typeface="Times"/>
                <a:cs typeface="Times"/>
                <a:sym typeface="Times"/>
              </a:defRPr>
            </a:lvl7pPr>
            <a:lvl8pPr marL="3200400" marR="0" lvl="7" indent="0" algn="l" rtl="0">
              <a:spcBef>
                <a:spcPts val="0"/>
              </a:spcBef>
              <a:buNone/>
              <a:defRPr sz="2400" b="0" i="0" u="none" strike="noStrike" cap="none">
                <a:solidFill>
                  <a:schemeClr val="dk1"/>
                </a:solidFill>
                <a:latin typeface="Times"/>
                <a:ea typeface="Times"/>
                <a:cs typeface="Times"/>
                <a:sym typeface="Times"/>
              </a:defRPr>
            </a:lvl8pPr>
            <a:lvl9pPr marL="3657600" marR="0" lvl="8" indent="0" algn="l" rtl="0">
              <a:spcBef>
                <a:spcPts val="0"/>
              </a:spcBef>
              <a:buNone/>
              <a:defRPr sz="2400" b="0" i="0" u="none" strike="noStrike" cap="none">
                <a:solidFill>
                  <a:schemeClr val="dk1"/>
                </a:solidFill>
                <a:latin typeface="Times"/>
                <a:ea typeface="Times"/>
                <a:cs typeface="Times"/>
                <a:sym typeface="Times"/>
              </a:defRPr>
            </a:lvl9pPr>
          </a:lstStyle>
          <a:p>
            <a:endParaRPr/>
          </a:p>
        </p:txBody>
      </p:sp>
      <p:sp>
        <p:nvSpPr>
          <p:cNvPr id="170" name="Shape 17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spcBef>
                <a:spcPts val="0"/>
              </a:spcBef>
              <a:buNone/>
              <a:defRPr sz="2400" b="0" i="0" u="none" strike="noStrike" cap="none">
                <a:solidFill>
                  <a:schemeClr val="dk1"/>
                </a:solidFill>
                <a:latin typeface="Times"/>
                <a:ea typeface="Times"/>
                <a:cs typeface="Times"/>
                <a:sym typeface="Times"/>
              </a:defRPr>
            </a:lvl6pPr>
            <a:lvl7pPr marL="2743200" marR="0" lvl="6" indent="0" algn="l" rtl="0">
              <a:spcBef>
                <a:spcPts val="0"/>
              </a:spcBef>
              <a:buNone/>
              <a:defRPr sz="2400" b="0" i="0" u="none" strike="noStrike" cap="none">
                <a:solidFill>
                  <a:schemeClr val="dk1"/>
                </a:solidFill>
                <a:latin typeface="Times"/>
                <a:ea typeface="Times"/>
                <a:cs typeface="Times"/>
                <a:sym typeface="Times"/>
              </a:defRPr>
            </a:lvl7pPr>
            <a:lvl8pPr marL="3200400" marR="0" lvl="7" indent="0" algn="l" rtl="0">
              <a:spcBef>
                <a:spcPts val="0"/>
              </a:spcBef>
              <a:buNone/>
              <a:defRPr sz="2400" b="0" i="0" u="none" strike="noStrike" cap="none">
                <a:solidFill>
                  <a:schemeClr val="dk1"/>
                </a:solidFill>
                <a:latin typeface="Times"/>
                <a:ea typeface="Times"/>
                <a:cs typeface="Times"/>
                <a:sym typeface="Times"/>
              </a:defRPr>
            </a:lvl8pPr>
            <a:lvl9pPr marL="3657600" marR="0" lvl="8" indent="0" algn="l" rtl="0">
              <a:spcBef>
                <a:spcPts val="0"/>
              </a:spcBef>
              <a:buNone/>
              <a:defRPr sz="2400" b="0" i="0" u="none" strike="noStrike" cap="none">
                <a:solidFill>
                  <a:schemeClr val="dk1"/>
                </a:solidFill>
                <a:latin typeface="Times"/>
                <a:ea typeface="Times"/>
                <a:cs typeface="Times"/>
                <a:sym typeface="Times"/>
              </a:defRPr>
            </a:lvl9pPr>
          </a:lstStyle>
          <a:p>
            <a:endParaRPr/>
          </a:p>
        </p:txBody>
      </p:sp>
      <p:sp>
        <p:nvSpPr>
          <p:cNvPr id="171" name="Shape 171"/>
          <p:cNvSpPr txBox="1">
            <a:spLocks noGrp="1"/>
          </p:cNvSpPr>
          <p:nvPr>
            <p:ph type="sldNum" idx="12"/>
          </p:nvPr>
        </p:nvSpPr>
        <p:spPr>
          <a:xfrm>
            <a:off x="6553200" y="6245225"/>
            <a:ext cx="2289174"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a:solidFill>
                  <a:schemeClr val="dk1"/>
                </a:solidFill>
                <a:latin typeface="Arial"/>
                <a:ea typeface="Arial"/>
                <a:cs typeface="Arial"/>
                <a:sym typeface="Arial"/>
              </a:rPr>
              <a:t>‹#›</a:t>
            </a:fld>
            <a:endParaRPr lang="en-US" sz="10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301625" y="228600"/>
            <a:ext cx="854075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r>
              <a:rPr lang="en-US" smtClean="0"/>
              <a:t>Click to edit Master title style</a:t>
            </a:r>
            <a:endParaRPr/>
          </a:p>
        </p:txBody>
      </p:sp>
      <p:sp>
        <p:nvSpPr>
          <p:cNvPr id="381" name="Shape 381"/>
          <p:cNvSpPr txBox="1">
            <a:spLocks noGrp="1"/>
          </p:cNvSpPr>
          <p:nvPr>
            <p:ph type="body" idx="1"/>
          </p:nvPr>
        </p:nvSpPr>
        <p:spPr>
          <a:xfrm rot="5400000">
            <a:off x="2322512" y="-420687"/>
            <a:ext cx="4498975" cy="8540750"/>
          </a:xfrm>
          <a:prstGeom prst="rect">
            <a:avLst/>
          </a:prstGeom>
          <a:noFill/>
          <a:ln>
            <a:noFill/>
          </a:ln>
        </p:spPr>
        <p:txBody>
          <a:bodyPr lIns="91425" tIns="91425" rIns="91425" bIns="91425" anchor="t" anchorCtr="0"/>
          <a:lstStyle>
            <a:lvl1pPr marL="342900" marR="0" lvl="0" indent="-180340" algn="l" rtl="0">
              <a:spcBef>
                <a:spcPts val="640"/>
              </a:spcBef>
              <a:spcAft>
                <a:spcPts val="0"/>
              </a:spcAft>
              <a:buClr>
                <a:schemeClr val="hlink"/>
              </a:buClr>
              <a:buSzPct val="80000"/>
              <a:buFont typeface="Noto Sans Symbols"/>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folHlink"/>
              </a:buClr>
              <a:buSzPct val="100000"/>
              <a:buFont typeface="Noto Sans Symbols"/>
              <a:buChar char="▪"/>
              <a:defRPr sz="2800" b="0" i="0" u="none" strike="noStrike" cap="none">
                <a:solidFill>
                  <a:schemeClr val="dk1"/>
                </a:solidFill>
                <a:latin typeface="Arial"/>
                <a:ea typeface="Arial"/>
                <a:cs typeface="Arial"/>
                <a:sym typeface="Arial"/>
              </a:defRPr>
            </a:lvl2pPr>
            <a:lvl3pPr marL="1143000" marR="0" lvl="2" indent="-106680" algn="l" rtl="0">
              <a:spcBef>
                <a:spcPts val="480"/>
              </a:spcBef>
              <a:spcAft>
                <a:spcPts val="0"/>
              </a:spcAft>
              <a:buClr>
                <a:schemeClr val="hlink"/>
              </a:buClr>
              <a:buSzPct val="80000"/>
              <a:buFont typeface="Noto Sans Symbols"/>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folHlink"/>
              </a:buClr>
              <a:buSzPct val="100000"/>
              <a:buFont typeface="Noto Sans Symbols"/>
              <a:buChar char="▪"/>
              <a:defRPr sz="2000" b="0" i="0" u="none" strike="noStrike" cap="none">
                <a:solidFill>
                  <a:schemeClr val="dk1"/>
                </a:solidFill>
                <a:latin typeface="Arial"/>
                <a:ea typeface="Arial"/>
                <a:cs typeface="Arial"/>
                <a:sym typeface="Arial"/>
              </a:defRPr>
            </a:lvl4pPr>
            <a:lvl5pPr marL="2057400" marR="0" lvl="4" indent="-127000" algn="l" rtl="0">
              <a:spcBef>
                <a:spcPts val="400"/>
              </a:spcBef>
              <a:spcAft>
                <a:spcPts val="0"/>
              </a:spcAft>
              <a:buClr>
                <a:schemeClr val="hlink"/>
              </a:buClr>
              <a:buSzPct val="80000"/>
              <a:buFont typeface="Noto Sans Symbols"/>
              <a:buChar char="▶"/>
              <a:defRPr sz="2000" b="0" i="0" u="none" strike="noStrike" cap="none">
                <a:solidFill>
                  <a:schemeClr val="dk1"/>
                </a:solidFill>
                <a:latin typeface="Arial"/>
                <a:ea typeface="Arial"/>
                <a:cs typeface="Arial"/>
                <a:sym typeface="Arial"/>
              </a:defRPr>
            </a:lvl5pPr>
            <a:lvl6pPr marL="2514600" marR="0" lvl="5" indent="-127000" algn="l" rtl="0">
              <a:spcBef>
                <a:spcPts val="400"/>
              </a:spcBef>
              <a:spcAft>
                <a:spcPts val="0"/>
              </a:spcAft>
              <a:buClr>
                <a:schemeClr val="hlink"/>
              </a:buClr>
              <a:buSzPct val="80000"/>
              <a:buFont typeface="Noto Sans Symbols"/>
              <a:buChar char="▶"/>
              <a:defRPr sz="2000" b="0" i="0" u="none" strike="noStrike" cap="none">
                <a:solidFill>
                  <a:schemeClr val="dk1"/>
                </a:solidFill>
                <a:latin typeface="Arial"/>
                <a:ea typeface="Arial"/>
                <a:cs typeface="Arial"/>
                <a:sym typeface="Arial"/>
              </a:defRPr>
            </a:lvl6pPr>
            <a:lvl7pPr marL="2971800" marR="0" lvl="6" indent="-127000" algn="l" rtl="0">
              <a:spcBef>
                <a:spcPts val="400"/>
              </a:spcBef>
              <a:spcAft>
                <a:spcPts val="0"/>
              </a:spcAft>
              <a:buClr>
                <a:schemeClr val="hlink"/>
              </a:buClr>
              <a:buSzPct val="80000"/>
              <a:buFont typeface="Noto Sans Symbols"/>
              <a:buChar char="▶"/>
              <a:defRPr sz="2000" b="0" i="0" u="none" strike="noStrike" cap="none">
                <a:solidFill>
                  <a:schemeClr val="dk1"/>
                </a:solidFill>
                <a:latin typeface="Arial"/>
                <a:ea typeface="Arial"/>
                <a:cs typeface="Arial"/>
                <a:sym typeface="Arial"/>
              </a:defRPr>
            </a:lvl7pPr>
            <a:lvl8pPr marL="3429000" marR="0" lvl="7" indent="-127000" algn="l" rtl="0">
              <a:spcBef>
                <a:spcPts val="400"/>
              </a:spcBef>
              <a:spcAft>
                <a:spcPts val="0"/>
              </a:spcAft>
              <a:buClr>
                <a:schemeClr val="hlink"/>
              </a:buClr>
              <a:buSzPct val="80000"/>
              <a:buFont typeface="Noto Sans Symbols"/>
              <a:buChar char="▶"/>
              <a:defRPr sz="2000" b="0" i="0" u="none" strike="noStrike" cap="none">
                <a:solidFill>
                  <a:schemeClr val="dk1"/>
                </a:solidFill>
                <a:latin typeface="Arial"/>
                <a:ea typeface="Arial"/>
                <a:cs typeface="Arial"/>
                <a:sym typeface="Arial"/>
              </a:defRPr>
            </a:lvl8pPr>
            <a:lvl9pPr marL="3886200" marR="0" lvl="8" indent="-127000" algn="l" rtl="0">
              <a:spcBef>
                <a:spcPts val="400"/>
              </a:spcBef>
              <a:spcAft>
                <a:spcPts val="0"/>
              </a:spcAft>
              <a:buClr>
                <a:schemeClr val="hlink"/>
              </a:buClr>
              <a:buSzPct val="80000"/>
              <a:buFont typeface="Noto Sans Symbols"/>
              <a:buChar char="▶"/>
              <a:defRPr sz="2000" b="0" i="0" u="none" strike="noStrike" cap="none">
                <a:solidFill>
                  <a:schemeClr val="dk1"/>
                </a:solidFill>
                <a:latin typeface="Arial"/>
                <a:ea typeface="Arial"/>
                <a:cs typeface="Arial"/>
                <a:sym typeface="Arial"/>
              </a:defRPr>
            </a:lvl9pPr>
          </a:lstStyle>
          <a:p>
            <a:pPr lvl="0"/>
            <a:r>
              <a:rPr lang="en-US" smtClean="0"/>
              <a:t>Click to edit Master text styles</a:t>
            </a:r>
          </a:p>
        </p:txBody>
      </p:sp>
      <p:sp>
        <p:nvSpPr>
          <p:cNvPr id="382" name="Shape 382"/>
          <p:cNvSpPr txBox="1">
            <a:spLocks noGrp="1"/>
          </p:cNvSpPr>
          <p:nvPr>
            <p:ph type="dt" idx="10"/>
          </p:nvPr>
        </p:nvSpPr>
        <p:spPr>
          <a:xfrm>
            <a:off x="301625" y="6245225"/>
            <a:ext cx="2289174"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spcBef>
                <a:spcPts val="0"/>
              </a:spcBef>
              <a:buNone/>
              <a:defRPr sz="2400" b="0" i="0" u="none" strike="noStrike" cap="none">
                <a:solidFill>
                  <a:schemeClr val="dk1"/>
                </a:solidFill>
                <a:latin typeface="Times"/>
                <a:ea typeface="Times"/>
                <a:cs typeface="Times"/>
                <a:sym typeface="Times"/>
              </a:defRPr>
            </a:lvl6pPr>
            <a:lvl7pPr marL="2743200" marR="0" lvl="6" indent="0" algn="l" rtl="0">
              <a:spcBef>
                <a:spcPts val="0"/>
              </a:spcBef>
              <a:buNone/>
              <a:defRPr sz="2400" b="0" i="0" u="none" strike="noStrike" cap="none">
                <a:solidFill>
                  <a:schemeClr val="dk1"/>
                </a:solidFill>
                <a:latin typeface="Times"/>
                <a:ea typeface="Times"/>
                <a:cs typeface="Times"/>
                <a:sym typeface="Times"/>
              </a:defRPr>
            </a:lvl7pPr>
            <a:lvl8pPr marL="3200400" marR="0" lvl="7" indent="0" algn="l" rtl="0">
              <a:spcBef>
                <a:spcPts val="0"/>
              </a:spcBef>
              <a:buNone/>
              <a:defRPr sz="2400" b="0" i="0" u="none" strike="noStrike" cap="none">
                <a:solidFill>
                  <a:schemeClr val="dk1"/>
                </a:solidFill>
                <a:latin typeface="Times"/>
                <a:ea typeface="Times"/>
                <a:cs typeface="Times"/>
                <a:sym typeface="Times"/>
              </a:defRPr>
            </a:lvl8pPr>
            <a:lvl9pPr marL="3657600" marR="0" lvl="8" indent="0" algn="l" rtl="0">
              <a:spcBef>
                <a:spcPts val="0"/>
              </a:spcBef>
              <a:buNone/>
              <a:defRPr sz="2400" b="0" i="0" u="none" strike="noStrike" cap="none">
                <a:solidFill>
                  <a:schemeClr val="dk1"/>
                </a:solidFill>
                <a:latin typeface="Times"/>
                <a:ea typeface="Times"/>
                <a:cs typeface="Times"/>
                <a:sym typeface="Times"/>
              </a:defRPr>
            </a:lvl9pPr>
          </a:lstStyle>
          <a:p>
            <a:endParaRPr/>
          </a:p>
        </p:txBody>
      </p:sp>
      <p:sp>
        <p:nvSpPr>
          <p:cNvPr id="383" name="Shape 38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spcBef>
                <a:spcPts val="0"/>
              </a:spcBef>
              <a:buNone/>
              <a:defRPr sz="2400" b="0" i="0" u="none" strike="noStrike" cap="none">
                <a:solidFill>
                  <a:schemeClr val="dk1"/>
                </a:solidFill>
                <a:latin typeface="Times"/>
                <a:ea typeface="Times"/>
                <a:cs typeface="Times"/>
                <a:sym typeface="Times"/>
              </a:defRPr>
            </a:lvl6pPr>
            <a:lvl7pPr marL="2743200" marR="0" lvl="6" indent="0" algn="l" rtl="0">
              <a:spcBef>
                <a:spcPts val="0"/>
              </a:spcBef>
              <a:buNone/>
              <a:defRPr sz="2400" b="0" i="0" u="none" strike="noStrike" cap="none">
                <a:solidFill>
                  <a:schemeClr val="dk1"/>
                </a:solidFill>
                <a:latin typeface="Times"/>
                <a:ea typeface="Times"/>
                <a:cs typeface="Times"/>
                <a:sym typeface="Times"/>
              </a:defRPr>
            </a:lvl7pPr>
            <a:lvl8pPr marL="3200400" marR="0" lvl="7" indent="0" algn="l" rtl="0">
              <a:spcBef>
                <a:spcPts val="0"/>
              </a:spcBef>
              <a:buNone/>
              <a:defRPr sz="2400" b="0" i="0" u="none" strike="noStrike" cap="none">
                <a:solidFill>
                  <a:schemeClr val="dk1"/>
                </a:solidFill>
                <a:latin typeface="Times"/>
                <a:ea typeface="Times"/>
                <a:cs typeface="Times"/>
                <a:sym typeface="Times"/>
              </a:defRPr>
            </a:lvl8pPr>
            <a:lvl9pPr marL="3657600" marR="0" lvl="8" indent="0" algn="l" rtl="0">
              <a:spcBef>
                <a:spcPts val="0"/>
              </a:spcBef>
              <a:buNone/>
              <a:defRPr sz="2400" b="0" i="0" u="none" strike="noStrike" cap="none">
                <a:solidFill>
                  <a:schemeClr val="dk1"/>
                </a:solidFill>
                <a:latin typeface="Times"/>
                <a:ea typeface="Times"/>
                <a:cs typeface="Times"/>
                <a:sym typeface="Times"/>
              </a:defRPr>
            </a:lvl9pPr>
          </a:lstStyle>
          <a:p>
            <a:endParaRPr/>
          </a:p>
        </p:txBody>
      </p:sp>
      <p:sp>
        <p:nvSpPr>
          <p:cNvPr id="384" name="Shape 384"/>
          <p:cNvSpPr txBox="1">
            <a:spLocks noGrp="1"/>
          </p:cNvSpPr>
          <p:nvPr>
            <p:ph type="sldNum" idx="12"/>
          </p:nvPr>
        </p:nvSpPr>
        <p:spPr>
          <a:xfrm>
            <a:off x="6553200" y="6245225"/>
            <a:ext cx="2289174"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a:solidFill>
                  <a:schemeClr val="dk1"/>
                </a:solidFill>
                <a:latin typeface="Arial"/>
                <a:ea typeface="Arial"/>
                <a:cs typeface="Arial"/>
                <a:sym typeface="Arial"/>
              </a:rPr>
              <a:t>‹#›</a:t>
            </a:fld>
            <a:endParaRPr lang="en-US" sz="10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rot="5400000">
            <a:off x="4839494" y="2096293"/>
            <a:ext cx="5870574" cy="2135186"/>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r>
              <a:rPr lang="en-US" smtClean="0"/>
              <a:t>Click to edit Master title style</a:t>
            </a:r>
            <a:endParaRPr/>
          </a:p>
        </p:txBody>
      </p:sp>
      <p:sp>
        <p:nvSpPr>
          <p:cNvPr id="387" name="Shape 387"/>
          <p:cNvSpPr txBox="1">
            <a:spLocks noGrp="1"/>
          </p:cNvSpPr>
          <p:nvPr>
            <p:ph type="body" idx="1"/>
          </p:nvPr>
        </p:nvSpPr>
        <p:spPr>
          <a:xfrm rot="5400000">
            <a:off x="492919" y="37305"/>
            <a:ext cx="5870574" cy="6253163"/>
          </a:xfrm>
          <a:prstGeom prst="rect">
            <a:avLst/>
          </a:prstGeom>
          <a:noFill/>
          <a:ln>
            <a:noFill/>
          </a:ln>
        </p:spPr>
        <p:txBody>
          <a:bodyPr lIns="91425" tIns="91425" rIns="91425" bIns="91425" anchor="t" anchorCtr="0"/>
          <a:lstStyle>
            <a:lvl1pPr marL="342900" marR="0" lvl="0" indent="-180340" algn="l" rtl="0">
              <a:spcBef>
                <a:spcPts val="640"/>
              </a:spcBef>
              <a:spcAft>
                <a:spcPts val="0"/>
              </a:spcAft>
              <a:buClr>
                <a:schemeClr val="hlink"/>
              </a:buClr>
              <a:buSzPct val="80000"/>
              <a:buFont typeface="Noto Sans Symbols"/>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folHlink"/>
              </a:buClr>
              <a:buSzPct val="100000"/>
              <a:buFont typeface="Noto Sans Symbols"/>
              <a:buChar char="▪"/>
              <a:defRPr sz="2800" b="0" i="0" u="none" strike="noStrike" cap="none">
                <a:solidFill>
                  <a:schemeClr val="dk1"/>
                </a:solidFill>
                <a:latin typeface="Arial"/>
                <a:ea typeface="Arial"/>
                <a:cs typeface="Arial"/>
                <a:sym typeface="Arial"/>
              </a:defRPr>
            </a:lvl2pPr>
            <a:lvl3pPr marL="1143000" marR="0" lvl="2" indent="-106680" algn="l" rtl="0">
              <a:spcBef>
                <a:spcPts val="480"/>
              </a:spcBef>
              <a:spcAft>
                <a:spcPts val="0"/>
              </a:spcAft>
              <a:buClr>
                <a:schemeClr val="hlink"/>
              </a:buClr>
              <a:buSzPct val="80000"/>
              <a:buFont typeface="Noto Sans Symbols"/>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folHlink"/>
              </a:buClr>
              <a:buSzPct val="100000"/>
              <a:buFont typeface="Noto Sans Symbols"/>
              <a:buChar char="▪"/>
              <a:defRPr sz="2000" b="0" i="0" u="none" strike="noStrike" cap="none">
                <a:solidFill>
                  <a:schemeClr val="dk1"/>
                </a:solidFill>
                <a:latin typeface="Arial"/>
                <a:ea typeface="Arial"/>
                <a:cs typeface="Arial"/>
                <a:sym typeface="Arial"/>
              </a:defRPr>
            </a:lvl4pPr>
            <a:lvl5pPr marL="2057400" marR="0" lvl="4" indent="-127000" algn="l" rtl="0">
              <a:spcBef>
                <a:spcPts val="400"/>
              </a:spcBef>
              <a:spcAft>
                <a:spcPts val="0"/>
              </a:spcAft>
              <a:buClr>
                <a:schemeClr val="hlink"/>
              </a:buClr>
              <a:buSzPct val="80000"/>
              <a:buFont typeface="Noto Sans Symbols"/>
              <a:buChar char="▶"/>
              <a:defRPr sz="2000" b="0" i="0" u="none" strike="noStrike" cap="none">
                <a:solidFill>
                  <a:schemeClr val="dk1"/>
                </a:solidFill>
                <a:latin typeface="Arial"/>
                <a:ea typeface="Arial"/>
                <a:cs typeface="Arial"/>
                <a:sym typeface="Arial"/>
              </a:defRPr>
            </a:lvl5pPr>
            <a:lvl6pPr marL="2514600" marR="0" lvl="5" indent="-127000" algn="l" rtl="0">
              <a:spcBef>
                <a:spcPts val="400"/>
              </a:spcBef>
              <a:spcAft>
                <a:spcPts val="0"/>
              </a:spcAft>
              <a:buClr>
                <a:schemeClr val="hlink"/>
              </a:buClr>
              <a:buSzPct val="80000"/>
              <a:buFont typeface="Noto Sans Symbols"/>
              <a:buChar char="▶"/>
              <a:defRPr sz="2000" b="0" i="0" u="none" strike="noStrike" cap="none">
                <a:solidFill>
                  <a:schemeClr val="dk1"/>
                </a:solidFill>
                <a:latin typeface="Arial"/>
                <a:ea typeface="Arial"/>
                <a:cs typeface="Arial"/>
                <a:sym typeface="Arial"/>
              </a:defRPr>
            </a:lvl6pPr>
            <a:lvl7pPr marL="2971800" marR="0" lvl="6" indent="-127000" algn="l" rtl="0">
              <a:spcBef>
                <a:spcPts val="400"/>
              </a:spcBef>
              <a:spcAft>
                <a:spcPts val="0"/>
              </a:spcAft>
              <a:buClr>
                <a:schemeClr val="hlink"/>
              </a:buClr>
              <a:buSzPct val="80000"/>
              <a:buFont typeface="Noto Sans Symbols"/>
              <a:buChar char="▶"/>
              <a:defRPr sz="2000" b="0" i="0" u="none" strike="noStrike" cap="none">
                <a:solidFill>
                  <a:schemeClr val="dk1"/>
                </a:solidFill>
                <a:latin typeface="Arial"/>
                <a:ea typeface="Arial"/>
                <a:cs typeface="Arial"/>
                <a:sym typeface="Arial"/>
              </a:defRPr>
            </a:lvl7pPr>
            <a:lvl8pPr marL="3429000" marR="0" lvl="7" indent="-127000" algn="l" rtl="0">
              <a:spcBef>
                <a:spcPts val="400"/>
              </a:spcBef>
              <a:spcAft>
                <a:spcPts val="0"/>
              </a:spcAft>
              <a:buClr>
                <a:schemeClr val="hlink"/>
              </a:buClr>
              <a:buSzPct val="80000"/>
              <a:buFont typeface="Noto Sans Symbols"/>
              <a:buChar char="▶"/>
              <a:defRPr sz="2000" b="0" i="0" u="none" strike="noStrike" cap="none">
                <a:solidFill>
                  <a:schemeClr val="dk1"/>
                </a:solidFill>
                <a:latin typeface="Arial"/>
                <a:ea typeface="Arial"/>
                <a:cs typeface="Arial"/>
                <a:sym typeface="Arial"/>
              </a:defRPr>
            </a:lvl8pPr>
            <a:lvl9pPr marL="3886200" marR="0" lvl="8" indent="-127000" algn="l" rtl="0">
              <a:spcBef>
                <a:spcPts val="400"/>
              </a:spcBef>
              <a:spcAft>
                <a:spcPts val="0"/>
              </a:spcAft>
              <a:buClr>
                <a:schemeClr val="hlink"/>
              </a:buClr>
              <a:buSzPct val="80000"/>
              <a:buFont typeface="Noto Sans Symbols"/>
              <a:buChar char="▶"/>
              <a:defRPr sz="2000" b="0" i="0" u="none" strike="noStrike" cap="none">
                <a:solidFill>
                  <a:schemeClr val="dk1"/>
                </a:solidFill>
                <a:latin typeface="Arial"/>
                <a:ea typeface="Arial"/>
                <a:cs typeface="Arial"/>
                <a:sym typeface="Arial"/>
              </a:defRPr>
            </a:lvl9pPr>
          </a:lstStyle>
          <a:p>
            <a:pPr lvl="0"/>
            <a:r>
              <a:rPr lang="en-US" smtClean="0"/>
              <a:t>Click to edit Master text styles</a:t>
            </a:r>
          </a:p>
        </p:txBody>
      </p:sp>
      <p:sp>
        <p:nvSpPr>
          <p:cNvPr id="388" name="Shape 388"/>
          <p:cNvSpPr txBox="1">
            <a:spLocks noGrp="1"/>
          </p:cNvSpPr>
          <p:nvPr>
            <p:ph type="dt" idx="10"/>
          </p:nvPr>
        </p:nvSpPr>
        <p:spPr>
          <a:xfrm>
            <a:off x="301625" y="6245225"/>
            <a:ext cx="2289174"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spcBef>
                <a:spcPts val="0"/>
              </a:spcBef>
              <a:buNone/>
              <a:defRPr sz="2400" b="0" i="0" u="none" strike="noStrike" cap="none">
                <a:solidFill>
                  <a:schemeClr val="dk1"/>
                </a:solidFill>
                <a:latin typeface="Times"/>
                <a:ea typeface="Times"/>
                <a:cs typeface="Times"/>
                <a:sym typeface="Times"/>
              </a:defRPr>
            </a:lvl6pPr>
            <a:lvl7pPr marL="2743200" marR="0" lvl="6" indent="0" algn="l" rtl="0">
              <a:spcBef>
                <a:spcPts val="0"/>
              </a:spcBef>
              <a:buNone/>
              <a:defRPr sz="2400" b="0" i="0" u="none" strike="noStrike" cap="none">
                <a:solidFill>
                  <a:schemeClr val="dk1"/>
                </a:solidFill>
                <a:latin typeface="Times"/>
                <a:ea typeface="Times"/>
                <a:cs typeface="Times"/>
                <a:sym typeface="Times"/>
              </a:defRPr>
            </a:lvl7pPr>
            <a:lvl8pPr marL="3200400" marR="0" lvl="7" indent="0" algn="l" rtl="0">
              <a:spcBef>
                <a:spcPts val="0"/>
              </a:spcBef>
              <a:buNone/>
              <a:defRPr sz="2400" b="0" i="0" u="none" strike="noStrike" cap="none">
                <a:solidFill>
                  <a:schemeClr val="dk1"/>
                </a:solidFill>
                <a:latin typeface="Times"/>
                <a:ea typeface="Times"/>
                <a:cs typeface="Times"/>
                <a:sym typeface="Times"/>
              </a:defRPr>
            </a:lvl8pPr>
            <a:lvl9pPr marL="3657600" marR="0" lvl="8" indent="0" algn="l" rtl="0">
              <a:spcBef>
                <a:spcPts val="0"/>
              </a:spcBef>
              <a:buNone/>
              <a:defRPr sz="2400" b="0" i="0" u="none" strike="noStrike" cap="none">
                <a:solidFill>
                  <a:schemeClr val="dk1"/>
                </a:solidFill>
                <a:latin typeface="Times"/>
                <a:ea typeface="Times"/>
                <a:cs typeface="Times"/>
                <a:sym typeface="Times"/>
              </a:defRPr>
            </a:lvl9pPr>
          </a:lstStyle>
          <a:p>
            <a:endParaRPr/>
          </a:p>
        </p:txBody>
      </p:sp>
      <p:sp>
        <p:nvSpPr>
          <p:cNvPr id="389" name="Shape 38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spcBef>
                <a:spcPts val="0"/>
              </a:spcBef>
              <a:buNone/>
              <a:defRPr sz="2400" b="0" i="0" u="none" strike="noStrike" cap="none">
                <a:solidFill>
                  <a:schemeClr val="dk1"/>
                </a:solidFill>
                <a:latin typeface="Times"/>
                <a:ea typeface="Times"/>
                <a:cs typeface="Times"/>
                <a:sym typeface="Times"/>
              </a:defRPr>
            </a:lvl6pPr>
            <a:lvl7pPr marL="2743200" marR="0" lvl="6" indent="0" algn="l" rtl="0">
              <a:spcBef>
                <a:spcPts val="0"/>
              </a:spcBef>
              <a:buNone/>
              <a:defRPr sz="2400" b="0" i="0" u="none" strike="noStrike" cap="none">
                <a:solidFill>
                  <a:schemeClr val="dk1"/>
                </a:solidFill>
                <a:latin typeface="Times"/>
                <a:ea typeface="Times"/>
                <a:cs typeface="Times"/>
                <a:sym typeface="Times"/>
              </a:defRPr>
            </a:lvl7pPr>
            <a:lvl8pPr marL="3200400" marR="0" lvl="7" indent="0" algn="l" rtl="0">
              <a:spcBef>
                <a:spcPts val="0"/>
              </a:spcBef>
              <a:buNone/>
              <a:defRPr sz="2400" b="0" i="0" u="none" strike="noStrike" cap="none">
                <a:solidFill>
                  <a:schemeClr val="dk1"/>
                </a:solidFill>
                <a:latin typeface="Times"/>
                <a:ea typeface="Times"/>
                <a:cs typeface="Times"/>
                <a:sym typeface="Times"/>
              </a:defRPr>
            </a:lvl8pPr>
            <a:lvl9pPr marL="3657600" marR="0" lvl="8" indent="0" algn="l" rtl="0">
              <a:spcBef>
                <a:spcPts val="0"/>
              </a:spcBef>
              <a:buNone/>
              <a:defRPr sz="2400" b="0" i="0" u="none" strike="noStrike" cap="none">
                <a:solidFill>
                  <a:schemeClr val="dk1"/>
                </a:solidFill>
                <a:latin typeface="Times"/>
                <a:ea typeface="Times"/>
                <a:cs typeface="Times"/>
                <a:sym typeface="Times"/>
              </a:defRPr>
            </a:lvl9pPr>
          </a:lstStyle>
          <a:p>
            <a:endParaRPr/>
          </a:p>
        </p:txBody>
      </p:sp>
      <p:sp>
        <p:nvSpPr>
          <p:cNvPr id="390" name="Shape 390"/>
          <p:cNvSpPr txBox="1">
            <a:spLocks noGrp="1"/>
          </p:cNvSpPr>
          <p:nvPr>
            <p:ph type="sldNum" idx="12"/>
          </p:nvPr>
        </p:nvSpPr>
        <p:spPr>
          <a:xfrm>
            <a:off x="6553200" y="6245225"/>
            <a:ext cx="2289174"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a:solidFill>
                  <a:schemeClr val="dk1"/>
                </a:solidFill>
                <a:latin typeface="Arial"/>
                <a:ea typeface="Arial"/>
                <a:cs typeface="Arial"/>
                <a:sym typeface="Arial"/>
              </a:rPr>
              <a:t>‹#›</a:t>
            </a:fld>
            <a:endParaRPr lang="en-US" sz="10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2"/>
        <p:cNvGrpSpPr/>
        <p:nvPr/>
      </p:nvGrpSpPr>
      <p:grpSpPr>
        <a:xfrm>
          <a:off x="0" y="0"/>
          <a:ext cx="0" cy="0"/>
          <a:chOff x="0" y="0"/>
          <a:chExt cx="0" cy="0"/>
        </a:xfrm>
      </p:grpSpPr>
      <p:sp>
        <p:nvSpPr>
          <p:cNvPr id="173" name="Shape 173"/>
          <p:cNvSpPr txBox="1">
            <a:spLocks noGrp="1"/>
          </p:cNvSpPr>
          <p:nvPr>
            <p:ph type="dt" idx="10"/>
          </p:nvPr>
        </p:nvSpPr>
        <p:spPr>
          <a:xfrm>
            <a:off x="301625" y="6245225"/>
            <a:ext cx="2289174"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spcBef>
                <a:spcPts val="0"/>
              </a:spcBef>
              <a:buNone/>
              <a:defRPr sz="2400" b="0" i="0" u="none" strike="noStrike" cap="none">
                <a:solidFill>
                  <a:schemeClr val="dk1"/>
                </a:solidFill>
                <a:latin typeface="Times"/>
                <a:ea typeface="Times"/>
                <a:cs typeface="Times"/>
                <a:sym typeface="Times"/>
              </a:defRPr>
            </a:lvl6pPr>
            <a:lvl7pPr marL="2743200" marR="0" lvl="6" indent="0" algn="l" rtl="0">
              <a:spcBef>
                <a:spcPts val="0"/>
              </a:spcBef>
              <a:buNone/>
              <a:defRPr sz="2400" b="0" i="0" u="none" strike="noStrike" cap="none">
                <a:solidFill>
                  <a:schemeClr val="dk1"/>
                </a:solidFill>
                <a:latin typeface="Times"/>
                <a:ea typeface="Times"/>
                <a:cs typeface="Times"/>
                <a:sym typeface="Times"/>
              </a:defRPr>
            </a:lvl7pPr>
            <a:lvl8pPr marL="3200400" marR="0" lvl="7" indent="0" algn="l" rtl="0">
              <a:spcBef>
                <a:spcPts val="0"/>
              </a:spcBef>
              <a:buNone/>
              <a:defRPr sz="2400" b="0" i="0" u="none" strike="noStrike" cap="none">
                <a:solidFill>
                  <a:schemeClr val="dk1"/>
                </a:solidFill>
                <a:latin typeface="Times"/>
                <a:ea typeface="Times"/>
                <a:cs typeface="Times"/>
                <a:sym typeface="Times"/>
              </a:defRPr>
            </a:lvl8pPr>
            <a:lvl9pPr marL="3657600" marR="0" lvl="8" indent="0" algn="l" rtl="0">
              <a:spcBef>
                <a:spcPts val="0"/>
              </a:spcBef>
              <a:buNone/>
              <a:defRPr sz="2400" b="0" i="0" u="none" strike="noStrike" cap="none">
                <a:solidFill>
                  <a:schemeClr val="dk1"/>
                </a:solidFill>
                <a:latin typeface="Times"/>
                <a:ea typeface="Times"/>
                <a:cs typeface="Times"/>
                <a:sym typeface="Times"/>
              </a:defRPr>
            </a:lvl9pPr>
          </a:lstStyle>
          <a:p>
            <a:endParaRPr/>
          </a:p>
        </p:txBody>
      </p:sp>
      <p:sp>
        <p:nvSpPr>
          <p:cNvPr id="174" name="Shape 17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spcBef>
                <a:spcPts val="0"/>
              </a:spcBef>
              <a:buNone/>
              <a:defRPr sz="2400" b="0" i="0" u="none" strike="noStrike" cap="none">
                <a:solidFill>
                  <a:schemeClr val="dk1"/>
                </a:solidFill>
                <a:latin typeface="Times"/>
                <a:ea typeface="Times"/>
                <a:cs typeface="Times"/>
                <a:sym typeface="Times"/>
              </a:defRPr>
            </a:lvl6pPr>
            <a:lvl7pPr marL="2743200" marR="0" lvl="6" indent="0" algn="l" rtl="0">
              <a:spcBef>
                <a:spcPts val="0"/>
              </a:spcBef>
              <a:buNone/>
              <a:defRPr sz="2400" b="0" i="0" u="none" strike="noStrike" cap="none">
                <a:solidFill>
                  <a:schemeClr val="dk1"/>
                </a:solidFill>
                <a:latin typeface="Times"/>
                <a:ea typeface="Times"/>
                <a:cs typeface="Times"/>
                <a:sym typeface="Times"/>
              </a:defRPr>
            </a:lvl7pPr>
            <a:lvl8pPr marL="3200400" marR="0" lvl="7" indent="0" algn="l" rtl="0">
              <a:spcBef>
                <a:spcPts val="0"/>
              </a:spcBef>
              <a:buNone/>
              <a:defRPr sz="2400" b="0" i="0" u="none" strike="noStrike" cap="none">
                <a:solidFill>
                  <a:schemeClr val="dk1"/>
                </a:solidFill>
                <a:latin typeface="Times"/>
                <a:ea typeface="Times"/>
                <a:cs typeface="Times"/>
                <a:sym typeface="Times"/>
              </a:defRPr>
            </a:lvl8pPr>
            <a:lvl9pPr marL="3657600" marR="0" lvl="8" indent="0" algn="l" rtl="0">
              <a:spcBef>
                <a:spcPts val="0"/>
              </a:spcBef>
              <a:buNone/>
              <a:defRPr sz="2400" b="0" i="0" u="none" strike="noStrike" cap="none">
                <a:solidFill>
                  <a:schemeClr val="dk1"/>
                </a:solidFill>
                <a:latin typeface="Times"/>
                <a:ea typeface="Times"/>
                <a:cs typeface="Times"/>
                <a:sym typeface="Times"/>
              </a:defRPr>
            </a:lvl9pPr>
          </a:lstStyle>
          <a:p>
            <a:endParaRPr/>
          </a:p>
        </p:txBody>
      </p:sp>
      <p:sp>
        <p:nvSpPr>
          <p:cNvPr id="175" name="Shape 175"/>
          <p:cNvSpPr txBox="1">
            <a:spLocks noGrp="1"/>
          </p:cNvSpPr>
          <p:nvPr>
            <p:ph type="sldNum" idx="12"/>
          </p:nvPr>
        </p:nvSpPr>
        <p:spPr>
          <a:xfrm>
            <a:off x="6553200" y="6245225"/>
            <a:ext cx="2289174"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a:solidFill>
                  <a:schemeClr val="dk1"/>
                </a:solidFill>
                <a:latin typeface="Arial"/>
                <a:ea typeface="Arial"/>
                <a:cs typeface="Arial"/>
                <a:sym typeface="Arial"/>
              </a:rPr>
              <a:t>‹#›</a:t>
            </a:fld>
            <a:endParaRPr lang="en-US" sz="10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6"/>
        <p:cNvGrpSpPr/>
        <p:nvPr/>
      </p:nvGrpSpPr>
      <p:grpSpPr>
        <a:xfrm>
          <a:off x="0" y="0"/>
          <a:ext cx="0" cy="0"/>
          <a:chOff x="0" y="0"/>
          <a:chExt cx="0" cy="0"/>
        </a:xfrm>
      </p:grpSpPr>
      <p:grpSp>
        <p:nvGrpSpPr>
          <p:cNvPr id="177" name="Shape 177"/>
          <p:cNvGrpSpPr/>
          <p:nvPr/>
        </p:nvGrpSpPr>
        <p:grpSpPr>
          <a:xfrm>
            <a:off x="3707" y="1422400"/>
            <a:ext cx="9143467" cy="5435599"/>
            <a:chOff x="2" y="896"/>
            <a:chExt cx="5759" cy="3423"/>
          </a:xfrm>
        </p:grpSpPr>
        <p:grpSp>
          <p:nvGrpSpPr>
            <p:cNvPr id="178" name="Shape 178"/>
            <p:cNvGrpSpPr/>
            <p:nvPr/>
          </p:nvGrpSpPr>
          <p:grpSpPr>
            <a:xfrm>
              <a:off x="20" y="896"/>
              <a:ext cx="5742" cy="3423"/>
              <a:chOff x="20" y="896"/>
              <a:chExt cx="5742" cy="3423"/>
            </a:xfrm>
          </p:grpSpPr>
          <p:sp>
            <p:nvSpPr>
              <p:cNvPr id="179" name="Shape 179"/>
              <p:cNvSpPr/>
              <p:nvPr/>
            </p:nvSpPr>
            <p:spPr>
              <a:xfrm>
                <a:off x="1398" y="1115"/>
                <a:ext cx="2815" cy="2110"/>
              </a:xfrm>
              <a:custGeom>
                <a:avLst/>
                <a:gdLst/>
                <a:ahLst/>
                <a:cxnLst/>
                <a:rect l="0" t="0" r="0" b="0"/>
                <a:pathLst>
                  <a:path w="120000" h="120000" extrusionOk="0">
                    <a:moveTo>
                      <a:pt x="40497" y="4834"/>
                    </a:moveTo>
                    <a:lnTo>
                      <a:pt x="26770" y="24909"/>
                    </a:lnTo>
                    <a:lnTo>
                      <a:pt x="2813" y="26786"/>
                    </a:lnTo>
                    <a:lnTo>
                      <a:pt x="0" y="35658"/>
                    </a:lnTo>
                    <a:lnTo>
                      <a:pt x="15857" y="58350"/>
                    </a:lnTo>
                    <a:lnTo>
                      <a:pt x="26046" y="51298"/>
                    </a:lnTo>
                    <a:lnTo>
                      <a:pt x="42287" y="61706"/>
                    </a:lnTo>
                    <a:lnTo>
                      <a:pt x="47573" y="76151"/>
                    </a:lnTo>
                    <a:lnTo>
                      <a:pt x="46166" y="82464"/>
                    </a:lnTo>
                    <a:lnTo>
                      <a:pt x="47914" y="94350"/>
                    </a:lnTo>
                    <a:lnTo>
                      <a:pt x="48980" y="113687"/>
                    </a:lnTo>
                    <a:lnTo>
                      <a:pt x="62365" y="120000"/>
                    </a:lnTo>
                    <a:lnTo>
                      <a:pt x="71872" y="115165"/>
                    </a:lnTo>
                    <a:lnTo>
                      <a:pt x="68333" y="101061"/>
                    </a:lnTo>
                    <a:lnTo>
                      <a:pt x="84873" y="88436"/>
                    </a:lnTo>
                    <a:lnTo>
                      <a:pt x="97236" y="87696"/>
                    </a:lnTo>
                    <a:lnTo>
                      <a:pt x="104269" y="77289"/>
                    </a:lnTo>
                    <a:lnTo>
                      <a:pt x="100646" y="56928"/>
                    </a:lnTo>
                    <a:lnTo>
                      <a:pt x="111090" y="50786"/>
                    </a:lnTo>
                    <a:lnTo>
                      <a:pt x="120000" y="25819"/>
                    </a:lnTo>
                    <a:lnTo>
                      <a:pt x="107339" y="0"/>
                    </a:lnTo>
                  </a:path>
                </a:pathLst>
              </a:custGeom>
              <a:noFill/>
              <a:ln w="15225" cap="flat" cmpd="sng">
                <a:solidFill>
                  <a:schemeClr val="lt2"/>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80" name="Shape 180"/>
              <p:cNvSpPr/>
              <p:nvPr/>
            </p:nvSpPr>
            <p:spPr>
              <a:xfrm>
                <a:off x="671" y="1115"/>
                <a:ext cx="3966" cy="2365"/>
              </a:xfrm>
              <a:custGeom>
                <a:avLst/>
                <a:gdLst/>
                <a:ahLst/>
                <a:cxnLst/>
                <a:rect l="0" t="0" r="0" b="0"/>
                <a:pathLst>
                  <a:path w="120000" h="120000" extrusionOk="0">
                    <a:moveTo>
                      <a:pt x="43055" y="3296"/>
                    </a:moveTo>
                    <a:lnTo>
                      <a:pt x="34735" y="13288"/>
                    </a:lnTo>
                    <a:lnTo>
                      <a:pt x="28260" y="10955"/>
                    </a:lnTo>
                    <a:lnTo>
                      <a:pt x="16006" y="15925"/>
                    </a:lnTo>
                    <a:lnTo>
                      <a:pt x="5264" y="16584"/>
                    </a:lnTo>
                    <a:lnTo>
                      <a:pt x="0" y="31851"/>
                    </a:lnTo>
                    <a:lnTo>
                      <a:pt x="2753" y="36821"/>
                    </a:lnTo>
                    <a:lnTo>
                      <a:pt x="6989" y="33169"/>
                    </a:lnTo>
                    <a:lnTo>
                      <a:pt x="13010" y="34843"/>
                    </a:lnTo>
                    <a:lnTo>
                      <a:pt x="15249" y="43110"/>
                    </a:lnTo>
                    <a:lnTo>
                      <a:pt x="10499" y="51732"/>
                    </a:lnTo>
                    <a:lnTo>
                      <a:pt x="16006" y="58021"/>
                    </a:lnTo>
                    <a:lnTo>
                      <a:pt x="21996" y="56043"/>
                    </a:lnTo>
                    <a:lnTo>
                      <a:pt x="27261" y="61673"/>
                    </a:lnTo>
                    <a:lnTo>
                      <a:pt x="38003" y="62333"/>
                    </a:lnTo>
                    <a:lnTo>
                      <a:pt x="48744" y="72273"/>
                    </a:lnTo>
                    <a:lnTo>
                      <a:pt x="51255" y="84852"/>
                    </a:lnTo>
                    <a:lnTo>
                      <a:pt x="48986" y="107421"/>
                    </a:lnTo>
                    <a:lnTo>
                      <a:pt x="51255" y="115029"/>
                    </a:lnTo>
                    <a:lnTo>
                      <a:pt x="64508" y="113710"/>
                    </a:lnTo>
                    <a:lnTo>
                      <a:pt x="69258" y="120000"/>
                    </a:lnTo>
                    <a:lnTo>
                      <a:pt x="78487" y="103770"/>
                    </a:lnTo>
                    <a:lnTo>
                      <a:pt x="76762" y="92155"/>
                    </a:lnTo>
                    <a:lnTo>
                      <a:pt x="85264" y="84852"/>
                    </a:lnTo>
                    <a:lnTo>
                      <a:pt x="91255" y="87185"/>
                    </a:lnTo>
                    <a:lnTo>
                      <a:pt x="99243" y="81910"/>
                    </a:lnTo>
                    <a:lnTo>
                      <a:pt x="103025" y="59543"/>
                    </a:lnTo>
                    <a:lnTo>
                      <a:pt x="110226" y="46762"/>
                    </a:lnTo>
                    <a:lnTo>
                      <a:pt x="120000" y="45443"/>
                    </a:lnTo>
                    <a:lnTo>
                      <a:pt x="118245" y="37176"/>
                    </a:lnTo>
                    <a:lnTo>
                      <a:pt x="111013" y="28554"/>
                    </a:lnTo>
                    <a:lnTo>
                      <a:pt x="115491" y="10650"/>
                    </a:lnTo>
                    <a:lnTo>
                      <a:pt x="108623" y="0"/>
                    </a:lnTo>
                  </a:path>
                </a:pathLst>
              </a:custGeom>
              <a:noFill/>
              <a:ln w="16500" cap="flat" cmpd="sng">
                <a:solidFill>
                  <a:schemeClr val="lt2"/>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81" name="Shape 181"/>
              <p:cNvSpPr/>
              <p:nvPr/>
            </p:nvSpPr>
            <p:spPr>
              <a:xfrm>
                <a:off x="20" y="1068"/>
                <a:ext cx="5732" cy="3107"/>
              </a:xfrm>
              <a:custGeom>
                <a:avLst/>
                <a:gdLst/>
                <a:ahLst/>
                <a:cxnLst/>
                <a:rect l="0" t="0" r="0" b="0"/>
                <a:pathLst>
                  <a:path w="120000" h="120000" extrusionOk="0">
                    <a:moveTo>
                      <a:pt x="1695" y="0"/>
                    </a:moveTo>
                    <a:lnTo>
                      <a:pt x="2784" y="12668"/>
                    </a:lnTo>
                    <a:lnTo>
                      <a:pt x="0" y="25722"/>
                    </a:lnTo>
                    <a:lnTo>
                      <a:pt x="1737" y="47158"/>
                    </a:lnTo>
                    <a:lnTo>
                      <a:pt x="8646" y="58513"/>
                    </a:lnTo>
                    <a:lnTo>
                      <a:pt x="18443" y="65658"/>
                    </a:lnTo>
                    <a:lnTo>
                      <a:pt x="30146" y="63765"/>
                    </a:lnTo>
                    <a:lnTo>
                      <a:pt x="36741" y="74927"/>
                    </a:lnTo>
                    <a:lnTo>
                      <a:pt x="34605" y="82111"/>
                    </a:lnTo>
                    <a:lnTo>
                      <a:pt x="23782" y="82729"/>
                    </a:lnTo>
                    <a:lnTo>
                      <a:pt x="19071" y="78056"/>
                    </a:lnTo>
                    <a:lnTo>
                      <a:pt x="15471" y="82729"/>
                    </a:lnTo>
                    <a:lnTo>
                      <a:pt x="19972" y="97483"/>
                    </a:lnTo>
                    <a:lnTo>
                      <a:pt x="20369" y="112198"/>
                    </a:lnTo>
                    <a:lnTo>
                      <a:pt x="31632" y="120000"/>
                    </a:lnTo>
                    <a:lnTo>
                      <a:pt x="34417" y="112854"/>
                    </a:lnTo>
                    <a:lnTo>
                      <a:pt x="43482" y="108027"/>
                    </a:lnTo>
                    <a:lnTo>
                      <a:pt x="54640" y="114399"/>
                    </a:lnTo>
                    <a:lnTo>
                      <a:pt x="67452" y="108606"/>
                    </a:lnTo>
                    <a:lnTo>
                      <a:pt x="72079" y="112854"/>
                    </a:lnTo>
                    <a:lnTo>
                      <a:pt x="80830" y="102272"/>
                    </a:lnTo>
                    <a:lnTo>
                      <a:pt x="86357" y="89256"/>
                    </a:lnTo>
                    <a:lnTo>
                      <a:pt x="91465" y="89526"/>
                    </a:lnTo>
                    <a:lnTo>
                      <a:pt x="95338" y="94431"/>
                    </a:lnTo>
                    <a:lnTo>
                      <a:pt x="104989" y="82729"/>
                    </a:lnTo>
                    <a:lnTo>
                      <a:pt x="113133" y="84390"/>
                    </a:lnTo>
                    <a:lnTo>
                      <a:pt x="119999" y="79909"/>
                    </a:lnTo>
                  </a:path>
                </a:pathLst>
              </a:custGeom>
              <a:noFill/>
              <a:ln w="16500" cap="flat" cmpd="sng">
                <a:solidFill>
                  <a:schemeClr val="lt2"/>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82" name="Shape 182"/>
              <p:cNvSpPr/>
              <p:nvPr/>
            </p:nvSpPr>
            <p:spPr>
              <a:xfrm>
                <a:off x="242" y="1144"/>
                <a:ext cx="5511" cy="2760"/>
              </a:xfrm>
              <a:custGeom>
                <a:avLst/>
                <a:gdLst/>
                <a:ahLst/>
                <a:cxnLst/>
                <a:rect l="0" t="0" r="0" b="0"/>
                <a:pathLst>
                  <a:path w="120000" h="120000" extrusionOk="0">
                    <a:moveTo>
                      <a:pt x="5224" y="0"/>
                    </a:moveTo>
                    <a:lnTo>
                      <a:pt x="0" y="14608"/>
                    </a:lnTo>
                    <a:lnTo>
                      <a:pt x="1785" y="35695"/>
                    </a:lnTo>
                    <a:lnTo>
                      <a:pt x="5290" y="37956"/>
                    </a:lnTo>
                    <a:lnTo>
                      <a:pt x="10297" y="47260"/>
                    </a:lnTo>
                    <a:lnTo>
                      <a:pt x="12126" y="62652"/>
                    </a:lnTo>
                    <a:lnTo>
                      <a:pt x="18265" y="65173"/>
                    </a:lnTo>
                    <a:lnTo>
                      <a:pt x="27387" y="58652"/>
                    </a:lnTo>
                    <a:lnTo>
                      <a:pt x="28454" y="64913"/>
                    </a:lnTo>
                    <a:lnTo>
                      <a:pt x="35290" y="65782"/>
                    </a:lnTo>
                    <a:lnTo>
                      <a:pt x="40537" y="81086"/>
                    </a:lnTo>
                    <a:lnTo>
                      <a:pt x="36313" y="94173"/>
                    </a:lnTo>
                    <a:lnTo>
                      <a:pt x="28476" y="96391"/>
                    </a:lnTo>
                    <a:lnTo>
                      <a:pt x="21596" y="94434"/>
                    </a:lnTo>
                    <a:lnTo>
                      <a:pt x="19658" y="97565"/>
                    </a:lnTo>
                    <a:lnTo>
                      <a:pt x="21944" y="105000"/>
                    </a:lnTo>
                    <a:lnTo>
                      <a:pt x="21596" y="110347"/>
                    </a:lnTo>
                    <a:lnTo>
                      <a:pt x="24753" y="120000"/>
                    </a:lnTo>
                    <a:lnTo>
                      <a:pt x="36161" y="114043"/>
                    </a:lnTo>
                    <a:lnTo>
                      <a:pt x="37554" y="108347"/>
                    </a:lnTo>
                    <a:lnTo>
                      <a:pt x="41255" y="110913"/>
                    </a:lnTo>
                    <a:lnTo>
                      <a:pt x="50899" y="106434"/>
                    </a:lnTo>
                    <a:lnTo>
                      <a:pt x="53185" y="118000"/>
                    </a:lnTo>
                    <a:lnTo>
                      <a:pt x="62481" y="110478"/>
                    </a:lnTo>
                    <a:lnTo>
                      <a:pt x="71059" y="112652"/>
                    </a:lnTo>
                    <a:lnTo>
                      <a:pt x="76676" y="105521"/>
                    </a:lnTo>
                    <a:lnTo>
                      <a:pt x="78243" y="90478"/>
                    </a:lnTo>
                    <a:lnTo>
                      <a:pt x="87365" y="90739"/>
                    </a:lnTo>
                    <a:lnTo>
                      <a:pt x="88606" y="83652"/>
                    </a:lnTo>
                    <a:lnTo>
                      <a:pt x="92285" y="83956"/>
                    </a:lnTo>
                    <a:lnTo>
                      <a:pt x="97206" y="91043"/>
                    </a:lnTo>
                    <a:lnTo>
                      <a:pt x="105283" y="78869"/>
                    </a:lnTo>
                    <a:lnTo>
                      <a:pt x="113751" y="77608"/>
                    </a:lnTo>
                    <a:lnTo>
                      <a:pt x="116843" y="68304"/>
                    </a:lnTo>
                    <a:lnTo>
                      <a:pt x="120000" y="68913"/>
                    </a:lnTo>
                  </a:path>
                </a:pathLst>
              </a:custGeom>
              <a:noFill/>
              <a:ln w="15225" cap="flat" cmpd="sng">
                <a:solidFill>
                  <a:schemeClr val="lt2"/>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83" name="Shape 183"/>
              <p:cNvSpPr/>
              <p:nvPr/>
            </p:nvSpPr>
            <p:spPr>
              <a:xfrm>
                <a:off x="4840" y="984"/>
                <a:ext cx="789" cy="1189"/>
              </a:xfrm>
              <a:custGeom>
                <a:avLst/>
                <a:gdLst/>
                <a:ahLst/>
                <a:cxnLst/>
                <a:rect l="0" t="0" r="0" b="0"/>
                <a:pathLst>
                  <a:path w="120000" h="120000" extrusionOk="0">
                    <a:moveTo>
                      <a:pt x="21113" y="0"/>
                    </a:moveTo>
                    <a:lnTo>
                      <a:pt x="31898" y="23515"/>
                    </a:lnTo>
                    <a:lnTo>
                      <a:pt x="24151" y="64894"/>
                    </a:lnTo>
                    <a:lnTo>
                      <a:pt x="68962" y="77813"/>
                    </a:lnTo>
                    <a:lnTo>
                      <a:pt x="91898" y="105567"/>
                    </a:lnTo>
                    <a:lnTo>
                      <a:pt x="120000" y="120000"/>
                    </a:lnTo>
                    <a:lnTo>
                      <a:pt x="82025" y="112127"/>
                    </a:lnTo>
                    <a:lnTo>
                      <a:pt x="55139" y="89116"/>
                    </a:lnTo>
                    <a:lnTo>
                      <a:pt x="21113" y="85988"/>
                    </a:lnTo>
                    <a:lnTo>
                      <a:pt x="0" y="50361"/>
                    </a:lnTo>
                    <a:lnTo>
                      <a:pt x="7291" y="21093"/>
                    </a:lnTo>
                  </a:path>
                </a:pathLst>
              </a:custGeom>
              <a:noFill/>
              <a:ln w="15225" cap="flat" cmpd="sng">
                <a:solidFill>
                  <a:schemeClr val="lt2"/>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84" name="Shape 184"/>
              <p:cNvSpPr/>
              <p:nvPr/>
            </p:nvSpPr>
            <p:spPr>
              <a:xfrm>
                <a:off x="5172" y="896"/>
                <a:ext cx="578" cy="1117"/>
              </a:xfrm>
              <a:custGeom>
                <a:avLst/>
                <a:gdLst/>
                <a:ahLst/>
                <a:cxnLst/>
                <a:rect l="0" t="0" r="0" b="0"/>
                <a:pathLst>
                  <a:path w="120000" h="120000" extrusionOk="0">
                    <a:moveTo>
                      <a:pt x="0" y="0"/>
                    </a:moveTo>
                    <a:lnTo>
                      <a:pt x="26528" y="35237"/>
                    </a:lnTo>
                    <a:lnTo>
                      <a:pt x="1865" y="70796"/>
                    </a:lnTo>
                    <a:lnTo>
                      <a:pt x="8290" y="81969"/>
                    </a:lnTo>
                    <a:lnTo>
                      <a:pt x="48497" y="79391"/>
                    </a:lnTo>
                    <a:lnTo>
                      <a:pt x="71295" y="113339"/>
                    </a:lnTo>
                    <a:lnTo>
                      <a:pt x="120000" y="120000"/>
                    </a:lnTo>
                  </a:path>
                </a:pathLst>
              </a:custGeom>
              <a:noFill/>
              <a:ln w="16500" cap="flat" cmpd="sng">
                <a:solidFill>
                  <a:schemeClr val="lt2"/>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85" name="Shape 185"/>
              <p:cNvSpPr/>
              <p:nvPr/>
            </p:nvSpPr>
            <p:spPr>
              <a:xfrm>
                <a:off x="3290" y="968"/>
                <a:ext cx="2471" cy="2396"/>
              </a:xfrm>
              <a:custGeom>
                <a:avLst/>
                <a:gdLst/>
                <a:ahLst/>
                <a:cxnLst/>
                <a:rect l="0" t="0" r="0" b="0"/>
                <a:pathLst>
                  <a:path w="120000" h="120000" extrusionOk="0">
                    <a:moveTo>
                      <a:pt x="54293" y="0"/>
                    </a:moveTo>
                    <a:lnTo>
                      <a:pt x="57256" y="11268"/>
                    </a:lnTo>
                    <a:lnTo>
                      <a:pt x="67648" y="16978"/>
                    </a:lnTo>
                    <a:lnTo>
                      <a:pt x="68182" y="27445"/>
                    </a:lnTo>
                    <a:lnTo>
                      <a:pt x="65171" y="36661"/>
                    </a:lnTo>
                    <a:lnTo>
                      <a:pt x="69639" y="46327"/>
                    </a:lnTo>
                    <a:lnTo>
                      <a:pt x="70659" y="55542"/>
                    </a:lnTo>
                    <a:lnTo>
                      <a:pt x="63666" y="57195"/>
                    </a:lnTo>
                    <a:lnTo>
                      <a:pt x="44969" y="69315"/>
                    </a:lnTo>
                    <a:lnTo>
                      <a:pt x="47349" y="72921"/>
                    </a:lnTo>
                    <a:lnTo>
                      <a:pt x="46426" y="81335"/>
                    </a:lnTo>
                    <a:lnTo>
                      <a:pt x="37976" y="91001"/>
                    </a:lnTo>
                    <a:lnTo>
                      <a:pt x="26175" y="99065"/>
                    </a:lnTo>
                    <a:lnTo>
                      <a:pt x="7381" y="101469"/>
                    </a:lnTo>
                    <a:lnTo>
                      <a:pt x="922" y="112737"/>
                    </a:lnTo>
                    <a:lnTo>
                      <a:pt x="0" y="120000"/>
                    </a:lnTo>
                    <a:lnTo>
                      <a:pt x="10343" y="109131"/>
                    </a:lnTo>
                    <a:lnTo>
                      <a:pt x="30546" y="104674"/>
                    </a:lnTo>
                    <a:lnTo>
                      <a:pt x="43415" y="95459"/>
                    </a:lnTo>
                    <a:lnTo>
                      <a:pt x="59732" y="99465"/>
                    </a:lnTo>
                    <a:lnTo>
                      <a:pt x="81003" y="95459"/>
                    </a:lnTo>
                    <a:lnTo>
                      <a:pt x="96301" y="87395"/>
                    </a:lnTo>
                    <a:lnTo>
                      <a:pt x="97806" y="80133"/>
                    </a:lnTo>
                    <a:lnTo>
                      <a:pt x="108636" y="74924"/>
                    </a:lnTo>
                    <a:lnTo>
                      <a:pt x="114560" y="77729"/>
                    </a:lnTo>
                    <a:lnTo>
                      <a:pt x="120000" y="74073"/>
                    </a:lnTo>
                  </a:path>
                </a:pathLst>
              </a:custGeom>
              <a:noFill/>
              <a:ln w="16500" cap="flat" cmpd="sng">
                <a:solidFill>
                  <a:schemeClr val="lt2"/>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86" name="Shape 186"/>
              <p:cNvSpPr/>
              <p:nvPr/>
            </p:nvSpPr>
            <p:spPr>
              <a:xfrm>
                <a:off x="2365" y="1067"/>
                <a:ext cx="1398" cy="1348"/>
              </a:xfrm>
              <a:custGeom>
                <a:avLst/>
                <a:gdLst/>
                <a:ahLst/>
                <a:cxnLst/>
                <a:rect l="0" t="0" r="0" b="0"/>
                <a:pathLst>
                  <a:path w="120000" h="120000" extrusionOk="0">
                    <a:moveTo>
                      <a:pt x="53180" y="13787"/>
                    </a:moveTo>
                    <a:lnTo>
                      <a:pt x="36111" y="13787"/>
                    </a:lnTo>
                    <a:lnTo>
                      <a:pt x="17583" y="45100"/>
                    </a:lnTo>
                    <a:lnTo>
                      <a:pt x="0" y="59866"/>
                    </a:lnTo>
                    <a:lnTo>
                      <a:pt x="41772" y="69651"/>
                    </a:lnTo>
                    <a:lnTo>
                      <a:pt x="36454" y="89755"/>
                    </a:lnTo>
                    <a:lnTo>
                      <a:pt x="52923" y="96604"/>
                    </a:lnTo>
                    <a:lnTo>
                      <a:pt x="42716" y="120000"/>
                    </a:lnTo>
                    <a:lnTo>
                      <a:pt x="82430" y="92068"/>
                    </a:lnTo>
                    <a:lnTo>
                      <a:pt x="79428" y="69028"/>
                    </a:lnTo>
                    <a:lnTo>
                      <a:pt x="101300" y="66627"/>
                    </a:lnTo>
                    <a:lnTo>
                      <a:pt x="119999" y="53461"/>
                    </a:lnTo>
                    <a:lnTo>
                      <a:pt x="112794" y="37005"/>
                    </a:lnTo>
                    <a:lnTo>
                      <a:pt x="115025" y="17435"/>
                    </a:lnTo>
                    <a:lnTo>
                      <a:pt x="100443" y="14588"/>
                    </a:lnTo>
                    <a:lnTo>
                      <a:pt x="79599" y="0"/>
                    </a:lnTo>
                    <a:lnTo>
                      <a:pt x="53180" y="13787"/>
                    </a:lnTo>
                    <a:close/>
                  </a:path>
                </a:pathLst>
              </a:custGeom>
              <a:noFill/>
              <a:ln w="17775" cap="flat" cmpd="sng">
                <a:solidFill>
                  <a:schemeClr val="lt2"/>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87" name="Shape 187"/>
              <p:cNvSpPr/>
              <p:nvPr/>
            </p:nvSpPr>
            <p:spPr>
              <a:xfrm>
                <a:off x="4275" y="2030"/>
                <a:ext cx="1255" cy="809"/>
              </a:xfrm>
              <a:custGeom>
                <a:avLst/>
                <a:gdLst/>
                <a:ahLst/>
                <a:cxnLst/>
                <a:rect l="0" t="0" r="0" b="0"/>
                <a:pathLst>
                  <a:path w="120000" h="120000" extrusionOk="0">
                    <a:moveTo>
                      <a:pt x="68694" y="27111"/>
                    </a:moveTo>
                    <a:lnTo>
                      <a:pt x="72611" y="4888"/>
                    </a:lnTo>
                    <a:lnTo>
                      <a:pt x="84458" y="0"/>
                    </a:lnTo>
                    <a:lnTo>
                      <a:pt x="93917" y="11555"/>
                    </a:lnTo>
                    <a:lnTo>
                      <a:pt x="103375" y="36740"/>
                    </a:lnTo>
                    <a:lnTo>
                      <a:pt x="120000" y="33925"/>
                    </a:lnTo>
                    <a:lnTo>
                      <a:pt x="119235" y="53185"/>
                    </a:lnTo>
                    <a:lnTo>
                      <a:pt x="97070" y="63851"/>
                    </a:lnTo>
                    <a:lnTo>
                      <a:pt x="83980" y="61777"/>
                    </a:lnTo>
                    <a:lnTo>
                      <a:pt x="68694" y="71259"/>
                    </a:lnTo>
                    <a:lnTo>
                      <a:pt x="56464" y="93777"/>
                    </a:lnTo>
                    <a:lnTo>
                      <a:pt x="40414" y="79555"/>
                    </a:lnTo>
                    <a:lnTo>
                      <a:pt x="24458" y="120000"/>
                    </a:lnTo>
                    <a:lnTo>
                      <a:pt x="6305" y="113185"/>
                    </a:lnTo>
                    <a:lnTo>
                      <a:pt x="0" y="89037"/>
                    </a:lnTo>
                    <a:lnTo>
                      <a:pt x="15000" y="71555"/>
                    </a:lnTo>
                    <a:lnTo>
                      <a:pt x="23694" y="41629"/>
                    </a:lnTo>
                    <a:lnTo>
                      <a:pt x="41847" y="22222"/>
                    </a:lnTo>
                    <a:lnTo>
                      <a:pt x="68694" y="28000"/>
                    </a:lnTo>
                  </a:path>
                </a:pathLst>
              </a:custGeom>
              <a:noFill/>
              <a:ln w="17775" cap="flat" cmpd="sng">
                <a:solidFill>
                  <a:schemeClr val="lt2"/>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88" name="Shape 188"/>
              <p:cNvSpPr/>
              <p:nvPr/>
            </p:nvSpPr>
            <p:spPr>
              <a:xfrm>
                <a:off x="2913" y="3475"/>
                <a:ext cx="2847" cy="788"/>
              </a:xfrm>
              <a:custGeom>
                <a:avLst/>
                <a:gdLst/>
                <a:ahLst/>
                <a:cxnLst/>
                <a:rect l="0" t="0" r="0" b="0"/>
                <a:pathLst>
                  <a:path w="120000" h="120000" extrusionOk="0">
                    <a:moveTo>
                      <a:pt x="119578" y="2436"/>
                    </a:moveTo>
                    <a:lnTo>
                      <a:pt x="105042" y="0"/>
                    </a:lnTo>
                    <a:lnTo>
                      <a:pt x="95983" y="12335"/>
                    </a:lnTo>
                    <a:lnTo>
                      <a:pt x="81573" y="6700"/>
                    </a:lnTo>
                    <a:lnTo>
                      <a:pt x="73272" y="53908"/>
                    </a:lnTo>
                    <a:lnTo>
                      <a:pt x="67415" y="32284"/>
                    </a:lnTo>
                    <a:lnTo>
                      <a:pt x="56966" y="46903"/>
                    </a:lnTo>
                    <a:lnTo>
                      <a:pt x="60884" y="78426"/>
                    </a:lnTo>
                    <a:lnTo>
                      <a:pt x="45168" y="62741"/>
                    </a:lnTo>
                    <a:lnTo>
                      <a:pt x="37415" y="82233"/>
                    </a:lnTo>
                    <a:lnTo>
                      <a:pt x="0" y="100507"/>
                    </a:lnTo>
                    <a:lnTo>
                      <a:pt x="12134" y="120000"/>
                    </a:lnTo>
                    <a:lnTo>
                      <a:pt x="43820" y="102944"/>
                    </a:lnTo>
                    <a:lnTo>
                      <a:pt x="53595" y="113908"/>
                    </a:lnTo>
                    <a:lnTo>
                      <a:pt x="88314" y="105228"/>
                    </a:lnTo>
                    <a:lnTo>
                      <a:pt x="97752" y="113908"/>
                    </a:lnTo>
                    <a:lnTo>
                      <a:pt x="103483" y="90761"/>
                    </a:lnTo>
                    <a:lnTo>
                      <a:pt x="114269" y="109035"/>
                    </a:lnTo>
                    <a:lnTo>
                      <a:pt x="114438" y="51624"/>
                    </a:lnTo>
                    <a:lnTo>
                      <a:pt x="120000" y="39289"/>
                    </a:lnTo>
                  </a:path>
                </a:pathLst>
              </a:custGeom>
              <a:noFill/>
              <a:ln w="17775" cap="flat" cmpd="sng">
                <a:solidFill>
                  <a:schemeClr val="lt2"/>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89" name="Shape 189"/>
              <p:cNvSpPr/>
              <p:nvPr/>
            </p:nvSpPr>
            <p:spPr>
              <a:xfrm>
                <a:off x="5443" y="922"/>
                <a:ext cx="318" cy="853"/>
              </a:xfrm>
              <a:custGeom>
                <a:avLst/>
                <a:gdLst/>
                <a:ahLst/>
                <a:cxnLst/>
                <a:rect l="0" t="0" r="0" b="0"/>
                <a:pathLst>
                  <a:path w="120000" h="120000" extrusionOk="0">
                    <a:moveTo>
                      <a:pt x="0" y="0"/>
                    </a:moveTo>
                    <a:lnTo>
                      <a:pt x="39874" y="43981"/>
                    </a:lnTo>
                    <a:lnTo>
                      <a:pt x="39874" y="89086"/>
                    </a:lnTo>
                    <a:lnTo>
                      <a:pt x="100815" y="120000"/>
                    </a:lnTo>
                    <a:lnTo>
                      <a:pt x="104576" y="81077"/>
                    </a:lnTo>
                    <a:lnTo>
                      <a:pt x="89529" y="56206"/>
                    </a:lnTo>
                    <a:lnTo>
                      <a:pt x="120000" y="33723"/>
                    </a:lnTo>
                  </a:path>
                </a:pathLst>
              </a:custGeom>
              <a:noFill/>
              <a:ln w="17775" cap="flat" cmpd="sng">
                <a:solidFill>
                  <a:schemeClr val="lt2"/>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90" name="Shape 190"/>
              <p:cNvSpPr/>
              <p:nvPr/>
            </p:nvSpPr>
            <p:spPr>
              <a:xfrm>
                <a:off x="4954" y="3568"/>
                <a:ext cx="646" cy="392"/>
              </a:xfrm>
              <a:custGeom>
                <a:avLst/>
                <a:gdLst/>
                <a:ahLst/>
                <a:cxnLst/>
                <a:rect l="0" t="0" r="0" b="0"/>
                <a:pathLst>
                  <a:path w="120000" h="120000" extrusionOk="0">
                    <a:moveTo>
                      <a:pt x="93622" y="0"/>
                    </a:moveTo>
                    <a:lnTo>
                      <a:pt x="59442" y="18673"/>
                    </a:lnTo>
                    <a:lnTo>
                      <a:pt x="44210" y="33367"/>
                    </a:lnTo>
                    <a:lnTo>
                      <a:pt x="26749" y="66122"/>
                    </a:lnTo>
                    <a:lnTo>
                      <a:pt x="0" y="119999"/>
                    </a:lnTo>
                    <a:lnTo>
                      <a:pt x="66873" y="80510"/>
                    </a:lnTo>
                    <a:lnTo>
                      <a:pt x="80247" y="55714"/>
                    </a:lnTo>
                    <a:lnTo>
                      <a:pt x="120000" y="43469"/>
                    </a:lnTo>
                    <a:lnTo>
                      <a:pt x="93622" y="0"/>
                    </a:lnTo>
                    <a:close/>
                  </a:path>
                </a:pathLst>
              </a:custGeom>
              <a:noFill/>
              <a:ln w="17775" cap="flat" cmpd="sng">
                <a:solidFill>
                  <a:schemeClr val="lt2"/>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91" name="Shape 191"/>
              <p:cNvSpPr/>
              <p:nvPr/>
            </p:nvSpPr>
            <p:spPr>
              <a:xfrm>
                <a:off x="50" y="2400"/>
                <a:ext cx="2736" cy="1919"/>
              </a:xfrm>
              <a:custGeom>
                <a:avLst/>
                <a:gdLst/>
                <a:ahLst/>
                <a:cxnLst/>
                <a:rect l="0" t="0" r="0" b="0"/>
                <a:pathLst>
                  <a:path w="120000" h="120000" extrusionOk="0">
                    <a:moveTo>
                      <a:pt x="0" y="0"/>
                    </a:moveTo>
                    <a:lnTo>
                      <a:pt x="4210" y="21000"/>
                    </a:lnTo>
                    <a:lnTo>
                      <a:pt x="16842" y="24000"/>
                    </a:lnTo>
                    <a:lnTo>
                      <a:pt x="25263" y="45000"/>
                    </a:lnTo>
                    <a:lnTo>
                      <a:pt x="23157" y="60000"/>
                    </a:lnTo>
                    <a:lnTo>
                      <a:pt x="29473" y="69000"/>
                    </a:lnTo>
                    <a:lnTo>
                      <a:pt x="25263" y="87000"/>
                    </a:lnTo>
                    <a:lnTo>
                      <a:pt x="27368" y="102000"/>
                    </a:lnTo>
                    <a:lnTo>
                      <a:pt x="65263" y="117000"/>
                    </a:lnTo>
                    <a:lnTo>
                      <a:pt x="73684" y="108000"/>
                    </a:lnTo>
                    <a:lnTo>
                      <a:pt x="96842" y="108000"/>
                    </a:lnTo>
                    <a:lnTo>
                      <a:pt x="101052" y="102000"/>
                    </a:lnTo>
                    <a:lnTo>
                      <a:pt x="120000" y="117000"/>
                    </a:lnTo>
                    <a:lnTo>
                      <a:pt x="115789" y="120000"/>
                    </a:lnTo>
                    <a:lnTo>
                      <a:pt x="101052" y="114000"/>
                    </a:lnTo>
                    <a:lnTo>
                      <a:pt x="94736" y="117000"/>
                    </a:lnTo>
                    <a:lnTo>
                      <a:pt x="71578" y="120000"/>
                    </a:lnTo>
                    <a:lnTo>
                      <a:pt x="63157" y="120000"/>
                    </a:lnTo>
                    <a:lnTo>
                      <a:pt x="21052" y="114000"/>
                    </a:lnTo>
                    <a:lnTo>
                      <a:pt x="8421" y="117000"/>
                    </a:lnTo>
                    <a:lnTo>
                      <a:pt x="4210" y="105000"/>
                    </a:lnTo>
                    <a:lnTo>
                      <a:pt x="12631" y="90000"/>
                    </a:lnTo>
                    <a:lnTo>
                      <a:pt x="14736" y="69000"/>
                    </a:lnTo>
                    <a:lnTo>
                      <a:pt x="6315" y="54000"/>
                    </a:lnTo>
                    <a:lnTo>
                      <a:pt x="10526" y="39000"/>
                    </a:lnTo>
                    <a:lnTo>
                      <a:pt x="2105" y="33000"/>
                    </a:lnTo>
                    <a:lnTo>
                      <a:pt x="0" y="0"/>
                    </a:lnTo>
                    <a:close/>
                  </a:path>
                </a:pathLst>
              </a:custGeom>
              <a:noFill/>
              <a:ln w="9525" cap="flat" cmpd="sng">
                <a:solidFill>
                  <a:schemeClr val="lt2"/>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grpSp>
        <p:grpSp>
          <p:nvGrpSpPr>
            <p:cNvPr id="192" name="Shape 192"/>
            <p:cNvGrpSpPr/>
            <p:nvPr/>
          </p:nvGrpSpPr>
          <p:grpSpPr>
            <a:xfrm>
              <a:off x="2" y="2292"/>
              <a:ext cx="1381" cy="1697"/>
              <a:chOff x="2" y="2292"/>
              <a:chExt cx="1381" cy="1697"/>
            </a:xfrm>
          </p:grpSpPr>
          <p:sp>
            <p:nvSpPr>
              <p:cNvPr id="193" name="Shape 193"/>
              <p:cNvSpPr/>
              <p:nvPr/>
            </p:nvSpPr>
            <p:spPr>
              <a:xfrm rot="6798887">
                <a:off x="63" y="3882"/>
                <a:ext cx="75"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94" name="Shape 194"/>
              <p:cNvSpPr/>
              <p:nvPr/>
            </p:nvSpPr>
            <p:spPr>
              <a:xfrm rot="6798887">
                <a:off x="32" y="3879"/>
                <a:ext cx="75"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95" name="Shape 195"/>
              <p:cNvSpPr/>
              <p:nvPr/>
            </p:nvSpPr>
            <p:spPr>
              <a:xfrm rot="6798887">
                <a:off x="7" y="3873"/>
                <a:ext cx="75"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96" name="Shape 196"/>
              <p:cNvSpPr/>
              <p:nvPr/>
            </p:nvSpPr>
            <p:spPr>
              <a:xfrm rot="5999912">
                <a:off x="209" y="3883"/>
                <a:ext cx="68"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97" name="Shape 197"/>
              <p:cNvSpPr/>
              <p:nvPr/>
            </p:nvSpPr>
            <p:spPr>
              <a:xfrm rot="5999912">
                <a:off x="183" y="3887"/>
                <a:ext cx="68"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98" name="Shape 198"/>
              <p:cNvSpPr/>
              <p:nvPr/>
            </p:nvSpPr>
            <p:spPr>
              <a:xfrm rot="6250138">
                <a:off x="153" y="3887"/>
                <a:ext cx="68"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99" name="Shape 199"/>
              <p:cNvSpPr/>
              <p:nvPr/>
            </p:nvSpPr>
            <p:spPr>
              <a:xfrm rot="6238076">
                <a:off x="123" y="3886"/>
                <a:ext cx="69"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00" name="Shape 200"/>
              <p:cNvSpPr/>
              <p:nvPr/>
            </p:nvSpPr>
            <p:spPr>
              <a:xfrm rot="5380717">
                <a:off x="362" y="3867"/>
                <a:ext cx="69"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01" name="Shape 201"/>
              <p:cNvSpPr/>
              <p:nvPr/>
            </p:nvSpPr>
            <p:spPr>
              <a:xfrm rot="5380717">
                <a:off x="333" y="3872"/>
                <a:ext cx="69"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02" name="Shape 202"/>
              <p:cNvSpPr/>
              <p:nvPr/>
            </p:nvSpPr>
            <p:spPr>
              <a:xfrm rot="5583200">
                <a:off x="302" y="3876"/>
                <a:ext cx="69"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03" name="Shape 203"/>
              <p:cNvSpPr/>
              <p:nvPr/>
            </p:nvSpPr>
            <p:spPr>
              <a:xfrm rot="5737625">
                <a:off x="271" y="3881"/>
                <a:ext cx="68"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04" name="Shape 204"/>
              <p:cNvSpPr/>
              <p:nvPr/>
            </p:nvSpPr>
            <p:spPr>
              <a:xfrm rot="4715477">
                <a:off x="516" y="3828"/>
                <a:ext cx="62"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05" name="Shape 205"/>
              <p:cNvSpPr/>
              <p:nvPr/>
            </p:nvSpPr>
            <p:spPr>
              <a:xfrm rot="4924949">
                <a:off x="486" y="3834"/>
                <a:ext cx="62"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06" name="Shape 206"/>
              <p:cNvSpPr/>
              <p:nvPr/>
            </p:nvSpPr>
            <p:spPr>
              <a:xfrm rot="4924949">
                <a:off x="455" y="3848"/>
                <a:ext cx="62"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07" name="Shape 207"/>
              <p:cNvSpPr/>
              <p:nvPr/>
            </p:nvSpPr>
            <p:spPr>
              <a:xfrm rot="5041352">
                <a:off x="426" y="3849"/>
                <a:ext cx="63"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08" name="Shape 208"/>
              <p:cNvSpPr/>
              <p:nvPr/>
            </p:nvSpPr>
            <p:spPr>
              <a:xfrm rot="3816889">
                <a:off x="664" y="3762"/>
                <a:ext cx="63"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09" name="Shape 209"/>
              <p:cNvSpPr/>
              <p:nvPr/>
            </p:nvSpPr>
            <p:spPr>
              <a:xfrm rot="3816889">
                <a:off x="633" y="3780"/>
                <a:ext cx="63"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10" name="Shape 210"/>
              <p:cNvSpPr/>
              <p:nvPr/>
            </p:nvSpPr>
            <p:spPr>
              <a:xfrm rot="4104184">
                <a:off x="605" y="3790"/>
                <a:ext cx="63"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11" name="Shape 211"/>
              <p:cNvSpPr/>
              <p:nvPr/>
            </p:nvSpPr>
            <p:spPr>
              <a:xfrm rot="4325343">
                <a:off x="575" y="3804"/>
                <a:ext cx="62"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12" name="Shape 212"/>
              <p:cNvSpPr/>
              <p:nvPr/>
            </p:nvSpPr>
            <p:spPr>
              <a:xfrm rot="3368036">
                <a:off x="799" y="3681"/>
                <a:ext cx="63"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13" name="Shape 213"/>
              <p:cNvSpPr/>
              <p:nvPr/>
            </p:nvSpPr>
            <p:spPr>
              <a:xfrm rot="3368036">
                <a:off x="771" y="3697"/>
                <a:ext cx="63"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14" name="Shape 214"/>
              <p:cNvSpPr/>
              <p:nvPr/>
            </p:nvSpPr>
            <p:spPr>
              <a:xfrm rot="3368036">
                <a:off x="746" y="3715"/>
                <a:ext cx="63"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15" name="Shape 215"/>
              <p:cNvSpPr/>
              <p:nvPr/>
            </p:nvSpPr>
            <p:spPr>
              <a:xfrm rot="3816889">
                <a:off x="717" y="3734"/>
                <a:ext cx="63"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16" name="Shape 216"/>
              <p:cNvSpPr/>
              <p:nvPr/>
            </p:nvSpPr>
            <p:spPr>
              <a:xfrm rot="2302266">
                <a:off x="922" y="3587"/>
                <a:ext cx="68"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17" name="Shape 217"/>
              <p:cNvSpPr/>
              <p:nvPr/>
            </p:nvSpPr>
            <p:spPr>
              <a:xfrm rot="2302266">
                <a:off x="898" y="3605"/>
                <a:ext cx="68"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18" name="Shape 218"/>
              <p:cNvSpPr/>
              <p:nvPr/>
            </p:nvSpPr>
            <p:spPr>
              <a:xfrm rot="2707562">
                <a:off x="876" y="3626"/>
                <a:ext cx="69"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19" name="Shape 219"/>
              <p:cNvSpPr/>
              <p:nvPr/>
            </p:nvSpPr>
            <p:spPr>
              <a:xfrm rot="2707562">
                <a:off x="849" y="3644"/>
                <a:ext cx="62"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20" name="Shape 220"/>
              <p:cNvSpPr/>
              <p:nvPr/>
            </p:nvSpPr>
            <p:spPr>
              <a:xfrm rot="1525830">
                <a:off x="1027" y="3473"/>
                <a:ext cx="68"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21" name="Shape 221"/>
              <p:cNvSpPr/>
              <p:nvPr/>
            </p:nvSpPr>
            <p:spPr>
              <a:xfrm rot="1525830">
                <a:off x="1008" y="3496"/>
                <a:ext cx="68"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22" name="Shape 222"/>
              <p:cNvSpPr/>
              <p:nvPr/>
            </p:nvSpPr>
            <p:spPr>
              <a:xfrm rot="1788117">
                <a:off x="989" y="3519"/>
                <a:ext cx="68"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23" name="Shape 223"/>
              <p:cNvSpPr/>
              <p:nvPr/>
            </p:nvSpPr>
            <p:spPr>
              <a:xfrm rot="1788117">
                <a:off x="968" y="3544"/>
                <a:ext cx="68"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24" name="Shape 224"/>
              <p:cNvSpPr/>
              <p:nvPr/>
            </p:nvSpPr>
            <p:spPr>
              <a:xfrm rot="841630">
                <a:off x="1113" y="3354"/>
                <a:ext cx="75"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25" name="Shape 225"/>
              <p:cNvSpPr/>
              <p:nvPr/>
            </p:nvSpPr>
            <p:spPr>
              <a:xfrm rot="841630">
                <a:off x="1100" y="3377"/>
                <a:ext cx="69"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26" name="Shape 226"/>
              <p:cNvSpPr/>
              <p:nvPr/>
            </p:nvSpPr>
            <p:spPr>
              <a:xfrm rot="1308689">
                <a:off x="1085" y="3404"/>
                <a:ext cx="69"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27" name="Shape 227"/>
              <p:cNvSpPr/>
              <p:nvPr/>
            </p:nvSpPr>
            <p:spPr>
              <a:xfrm rot="1308689">
                <a:off x="1064" y="3425"/>
                <a:ext cx="69"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28" name="Shape 228"/>
              <p:cNvSpPr/>
              <p:nvPr/>
            </p:nvSpPr>
            <p:spPr>
              <a:xfrm rot="469913">
                <a:off x="1171" y="3224"/>
                <a:ext cx="80"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29" name="Shape 229"/>
              <p:cNvSpPr/>
              <p:nvPr/>
            </p:nvSpPr>
            <p:spPr>
              <a:xfrm rot="559869">
                <a:off x="1162" y="3250"/>
                <a:ext cx="81"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30" name="Shape 230"/>
              <p:cNvSpPr/>
              <p:nvPr/>
            </p:nvSpPr>
            <p:spPr>
              <a:xfrm rot="734079">
                <a:off x="1154" y="3276"/>
                <a:ext cx="80"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31" name="Shape 231"/>
              <p:cNvSpPr/>
              <p:nvPr/>
            </p:nvSpPr>
            <p:spPr>
              <a:xfrm rot="734079">
                <a:off x="1141" y="3304"/>
                <a:ext cx="75"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32" name="Shape 232"/>
              <p:cNvSpPr/>
              <p:nvPr/>
            </p:nvSpPr>
            <p:spPr>
              <a:xfrm rot="-293905">
                <a:off x="1210" y="3096"/>
                <a:ext cx="81"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33" name="Shape 233"/>
              <p:cNvSpPr/>
              <p:nvPr/>
            </p:nvSpPr>
            <p:spPr>
              <a:xfrm rot="-8">
                <a:off x="1201" y="3122"/>
                <a:ext cx="81"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34" name="Shape 234"/>
              <p:cNvSpPr/>
              <p:nvPr/>
            </p:nvSpPr>
            <p:spPr>
              <a:xfrm rot="-8">
                <a:off x="1200" y="3147"/>
                <a:ext cx="81"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35" name="Shape 235"/>
              <p:cNvSpPr/>
              <p:nvPr/>
            </p:nvSpPr>
            <p:spPr>
              <a:xfrm rot="214188">
                <a:off x="1189" y="3172"/>
                <a:ext cx="80"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36" name="Shape 236"/>
              <p:cNvSpPr/>
              <p:nvPr/>
            </p:nvSpPr>
            <p:spPr>
              <a:xfrm rot="-682388">
                <a:off x="1219" y="2965"/>
                <a:ext cx="86"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37" name="Shape 237"/>
              <p:cNvSpPr/>
              <p:nvPr/>
            </p:nvSpPr>
            <p:spPr>
              <a:xfrm rot="-480400">
                <a:off x="1219" y="2990"/>
                <a:ext cx="85"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38" name="Shape 238"/>
              <p:cNvSpPr/>
              <p:nvPr/>
            </p:nvSpPr>
            <p:spPr>
              <a:xfrm rot="-480400">
                <a:off x="1219" y="3015"/>
                <a:ext cx="85"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39" name="Shape 239"/>
              <p:cNvSpPr/>
              <p:nvPr/>
            </p:nvSpPr>
            <p:spPr>
              <a:xfrm rot="-270546">
                <a:off x="1219" y="3041"/>
                <a:ext cx="81"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40" name="Shape 240"/>
              <p:cNvSpPr/>
              <p:nvPr/>
            </p:nvSpPr>
            <p:spPr>
              <a:xfrm rot="-1132286">
                <a:off x="1207" y="2843"/>
                <a:ext cx="85"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41" name="Shape 241"/>
              <p:cNvSpPr/>
              <p:nvPr/>
            </p:nvSpPr>
            <p:spPr>
              <a:xfrm rot="-969272">
                <a:off x="1213" y="2863"/>
                <a:ext cx="86"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42" name="Shape 242"/>
              <p:cNvSpPr/>
              <p:nvPr/>
            </p:nvSpPr>
            <p:spPr>
              <a:xfrm rot="-969272">
                <a:off x="1216" y="2888"/>
                <a:ext cx="86"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43" name="Shape 243"/>
              <p:cNvSpPr/>
              <p:nvPr/>
            </p:nvSpPr>
            <p:spPr>
              <a:xfrm rot="-806259">
                <a:off x="1219" y="2915"/>
                <a:ext cx="85"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44" name="Shape 244"/>
              <p:cNvSpPr/>
              <p:nvPr/>
            </p:nvSpPr>
            <p:spPr>
              <a:xfrm rot="-1543941">
                <a:off x="1165" y="2727"/>
                <a:ext cx="85"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45" name="Shape 245"/>
              <p:cNvSpPr/>
              <p:nvPr/>
            </p:nvSpPr>
            <p:spPr>
              <a:xfrm rot="-1341953">
                <a:off x="1176" y="2751"/>
                <a:ext cx="86"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46" name="Shape 246"/>
              <p:cNvSpPr/>
              <p:nvPr/>
            </p:nvSpPr>
            <p:spPr>
              <a:xfrm rot="-1341953">
                <a:off x="1184" y="2774"/>
                <a:ext cx="86"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47" name="Shape 247"/>
              <p:cNvSpPr/>
              <p:nvPr/>
            </p:nvSpPr>
            <p:spPr>
              <a:xfrm rot="-1341953">
                <a:off x="1193" y="2795"/>
                <a:ext cx="86"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48" name="Shape 248"/>
              <p:cNvSpPr/>
              <p:nvPr/>
            </p:nvSpPr>
            <p:spPr>
              <a:xfrm rot="-1928746">
                <a:off x="1101" y="2627"/>
                <a:ext cx="85"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49" name="Shape 249"/>
              <p:cNvSpPr/>
              <p:nvPr/>
            </p:nvSpPr>
            <p:spPr>
              <a:xfrm rot="-1844175">
                <a:off x="1113" y="2645"/>
                <a:ext cx="86"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50" name="Shape 250"/>
              <p:cNvSpPr/>
              <p:nvPr/>
            </p:nvSpPr>
            <p:spPr>
              <a:xfrm rot="-1752383">
                <a:off x="1129" y="2666"/>
                <a:ext cx="85"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51" name="Shape 251"/>
              <p:cNvSpPr/>
              <p:nvPr/>
            </p:nvSpPr>
            <p:spPr>
              <a:xfrm rot="-1752383">
                <a:off x="1142" y="2683"/>
                <a:ext cx="85"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52" name="Shape 252"/>
              <p:cNvSpPr/>
              <p:nvPr/>
            </p:nvSpPr>
            <p:spPr>
              <a:xfrm rot="-2466736">
                <a:off x="1014" y="2538"/>
                <a:ext cx="86"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53" name="Shape 253"/>
              <p:cNvSpPr/>
              <p:nvPr/>
            </p:nvSpPr>
            <p:spPr>
              <a:xfrm rot="-2466736">
                <a:off x="1035" y="2556"/>
                <a:ext cx="86"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54" name="Shape 254"/>
              <p:cNvSpPr/>
              <p:nvPr/>
            </p:nvSpPr>
            <p:spPr>
              <a:xfrm rot="-2466736">
                <a:off x="1049" y="2573"/>
                <a:ext cx="86"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55" name="Shape 255"/>
              <p:cNvSpPr/>
              <p:nvPr/>
            </p:nvSpPr>
            <p:spPr>
              <a:xfrm rot="-2342866">
                <a:off x="1067" y="2590"/>
                <a:ext cx="86"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56" name="Shape 256"/>
              <p:cNvSpPr/>
              <p:nvPr/>
            </p:nvSpPr>
            <p:spPr>
              <a:xfrm>
                <a:off x="486" y="2562"/>
                <a:ext cx="179" cy="150"/>
              </a:xfrm>
              <a:custGeom>
                <a:avLst/>
                <a:gdLst/>
                <a:ahLst/>
                <a:cxnLst/>
                <a:rect l="0" t="0" r="0" b="0"/>
                <a:pathLst>
                  <a:path w="120000" h="120000" extrusionOk="0">
                    <a:moveTo>
                      <a:pt x="0" y="114437"/>
                    </a:moveTo>
                    <a:lnTo>
                      <a:pt x="18666" y="116821"/>
                    </a:lnTo>
                    <a:lnTo>
                      <a:pt x="42666" y="36556"/>
                    </a:lnTo>
                    <a:lnTo>
                      <a:pt x="62666" y="120000"/>
                    </a:lnTo>
                    <a:lnTo>
                      <a:pt x="86000" y="120000"/>
                    </a:lnTo>
                    <a:lnTo>
                      <a:pt x="120000" y="7152"/>
                    </a:lnTo>
                    <a:lnTo>
                      <a:pt x="98666" y="7947"/>
                    </a:lnTo>
                    <a:lnTo>
                      <a:pt x="74666" y="89006"/>
                    </a:lnTo>
                    <a:lnTo>
                      <a:pt x="52666" y="0"/>
                    </a:lnTo>
                    <a:lnTo>
                      <a:pt x="32000" y="0"/>
                    </a:lnTo>
                    <a:lnTo>
                      <a:pt x="0" y="114437"/>
                    </a:lnTo>
                    <a:close/>
                  </a:path>
                </a:pathLst>
              </a:custGeom>
              <a:solidFill>
                <a:schemeClr val="lt2"/>
              </a:solid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57" name="Shape 257"/>
              <p:cNvSpPr/>
              <p:nvPr/>
            </p:nvSpPr>
            <p:spPr>
              <a:xfrm rot="6575641">
                <a:off x="-216" y="3138"/>
                <a:ext cx="1226"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58" name="Shape 258"/>
              <p:cNvSpPr/>
              <p:nvPr/>
            </p:nvSpPr>
            <p:spPr>
              <a:xfrm rot="238799">
                <a:off x="3" y="3145"/>
                <a:ext cx="1030"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59" name="Shape 259"/>
              <p:cNvSpPr/>
              <p:nvPr/>
            </p:nvSpPr>
            <p:spPr>
              <a:xfrm rot="-2957028">
                <a:off x="907" y="2471"/>
                <a:ext cx="80"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60" name="Shape 260"/>
              <p:cNvSpPr/>
              <p:nvPr/>
            </p:nvSpPr>
            <p:spPr>
              <a:xfrm rot="-2957028">
                <a:off x="929" y="2486"/>
                <a:ext cx="80"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61" name="Shape 261"/>
              <p:cNvSpPr/>
              <p:nvPr/>
            </p:nvSpPr>
            <p:spPr>
              <a:xfrm rot="-2957028">
                <a:off x="954" y="2497"/>
                <a:ext cx="85"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62" name="Shape 262"/>
              <p:cNvSpPr/>
              <p:nvPr/>
            </p:nvSpPr>
            <p:spPr>
              <a:xfrm rot="-2661033">
                <a:off x="974" y="2509"/>
                <a:ext cx="86"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63" name="Shape 263"/>
              <p:cNvSpPr/>
              <p:nvPr/>
            </p:nvSpPr>
            <p:spPr>
              <a:xfrm rot="-3638503">
                <a:off x="788" y="2425"/>
                <a:ext cx="75"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64" name="Shape 264"/>
              <p:cNvSpPr/>
              <p:nvPr/>
            </p:nvSpPr>
            <p:spPr>
              <a:xfrm rot="-3638503">
                <a:off x="814" y="2433"/>
                <a:ext cx="75"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65" name="Shape 265"/>
              <p:cNvSpPr/>
              <p:nvPr/>
            </p:nvSpPr>
            <p:spPr>
              <a:xfrm rot="-3514633">
                <a:off x="837" y="2439"/>
                <a:ext cx="81"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66" name="Shape 266"/>
              <p:cNvSpPr/>
              <p:nvPr/>
            </p:nvSpPr>
            <p:spPr>
              <a:xfrm rot="-3220799">
                <a:off x="861" y="2451"/>
                <a:ext cx="81"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67" name="Shape 267"/>
              <p:cNvSpPr/>
              <p:nvPr/>
            </p:nvSpPr>
            <p:spPr>
              <a:xfrm rot="-4338250">
                <a:off x="648" y="2395"/>
                <a:ext cx="75"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68" name="Shape 268"/>
              <p:cNvSpPr/>
              <p:nvPr/>
            </p:nvSpPr>
            <p:spPr>
              <a:xfrm rot="-4250359">
                <a:off x="676" y="2401"/>
                <a:ext cx="75"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69" name="Shape 269"/>
              <p:cNvSpPr/>
              <p:nvPr/>
            </p:nvSpPr>
            <p:spPr>
              <a:xfrm rot="-4250359">
                <a:off x="707" y="2406"/>
                <a:ext cx="75"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70" name="Shape 270"/>
              <p:cNvSpPr/>
              <p:nvPr/>
            </p:nvSpPr>
            <p:spPr>
              <a:xfrm rot="-3989246">
                <a:off x="738" y="2409"/>
                <a:ext cx="74"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71" name="Shape 271"/>
              <p:cNvSpPr/>
              <p:nvPr/>
            </p:nvSpPr>
            <p:spPr>
              <a:xfrm rot="-4862215">
                <a:off x="503" y="2394"/>
                <a:ext cx="68"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72" name="Shape 272"/>
              <p:cNvSpPr/>
              <p:nvPr/>
            </p:nvSpPr>
            <p:spPr>
              <a:xfrm rot="-4673370">
                <a:off x="533" y="2391"/>
                <a:ext cx="74"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73" name="Shape 273"/>
              <p:cNvSpPr/>
              <p:nvPr/>
            </p:nvSpPr>
            <p:spPr>
              <a:xfrm rot="-4646721">
                <a:off x="562" y="2390"/>
                <a:ext cx="75"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74" name="Shape 274"/>
              <p:cNvSpPr/>
              <p:nvPr/>
            </p:nvSpPr>
            <p:spPr>
              <a:xfrm rot="-4580623">
                <a:off x="594" y="2389"/>
                <a:ext cx="74"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75" name="Shape 275"/>
              <p:cNvSpPr/>
              <p:nvPr/>
            </p:nvSpPr>
            <p:spPr>
              <a:xfrm rot="-5195129">
                <a:off x="354" y="2413"/>
                <a:ext cx="68"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76" name="Shape 276"/>
              <p:cNvSpPr/>
              <p:nvPr/>
            </p:nvSpPr>
            <p:spPr>
              <a:xfrm rot="-5360484">
                <a:off x="384" y="2407"/>
                <a:ext cx="68"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77" name="Shape 277"/>
              <p:cNvSpPr/>
              <p:nvPr/>
            </p:nvSpPr>
            <p:spPr>
              <a:xfrm rot="-5288939">
                <a:off x="419" y="2404"/>
                <a:ext cx="69"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78" name="Shape 278"/>
              <p:cNvSpPr/>
              <p:nvPr/>
            </p:nvSpPr>
            <p:spPr>
              <a:xfrm rot="-5164854">
                <a:off x="448" y="2400"/>
                <a:ext cx="68"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79" name="Shape 279"/>
              <p:cNvSpPr/>
              <p:nvPr/>
            </p:nvSpPr>
            <p:spPr>
              <a:xfrm rot="-6132163">
                <a:off x="206" y="2458"/>
                <a:ext cx="63"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80" name="Shape 280"/>
              <p:cNvSpPr/>
              <p:nvPr/>
            </p:nvSpPr>
            <p:spPr>
              <a:xfrm rot="-6220433">
                <a:off x="237" y="2448"/>
                <a:ext cx="62"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81" name="Shape 281"/>
              <p:cNvSpPr/>
              <p:nvPr/>
            </p:nvSpPr>
            <p:spPr>
              <a:xfrm rot="-6110943">
                <a:off x="266" y="2438"/>
                <a:ext cx="63"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82" name="Shape 282"/>
              <p:cNvSpPr/>
              <p:nvPr/>
            </p:nvSpPr>
            <p:spPr>
              <a:xfrm rot="-5919570">
                <a:off x="293" y="2426"/>
                <a:ext cx="69"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83" name="Shape 283"/>
              <p:cNvSpPr/>
              <p:nvPr/>
            </p:nvSpPr>
            <p:spPr>
              <a:xfrm rot="-7376291">
                <a:off x="6" y="2548"/>
                <a:ext cx="63"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84" name="Shape 284"/>
              <p:cNvSpPr/>
              <p:nvPr/>
            </p:nvSpPr>
            <p:spPr>
              <a:xfrm rot="-7168347">
                <a:off x="64" y="2515"/>
                <a:ext cx="63"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85" name="Shape 285"/>
              <p:cNvSpPr/>
              <p:nvPr/>
            </p:nvSpPr>
            <p:spPr>
              <a:xfrm rot="-6802416">
                <a:off x="91" y="2502"/>
                <a:ext cx="62"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86" name="Shape 286"/>
              <p:cNvSpPr/>
              <p:nvPr/>
            </p:nvSpPr>
            <p:spPr>
              <a:xfrm rot="-6802416">
                <a:off x="119" y="2491"/>
                <a:ext cx="62"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87" name="Shape 287"/>
              <p:cNvSpPr/>
              <p:nvPr/>
            </p:nvSpPr>
            <p:spPr>
              <a:xfrm rot="-6457704">
                <a:off x="149" y="2478"/>
                <a:ext cx="63"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88" name="Shape 288"/>
              <p:cNvSpPr/>
              <p:nvPr/>
            </p:nvSpPr>
            <p:spPr>
              <a:xfrm rot="-1876771">
                <a:off x="0" y="3363"/>
                <a:ext cx="75"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89" name="Shape 289"/>
              <p:cNvSpPr/>
              <p:nvPr/>
            </p:nvSpPr>
            <p:spPr>
              <a:xfrm rot="3283992">
                <a:off x="510" y="3477"/>
                <a:ext cx="242"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90" name="Shape 290"/>
              <p:cNvSpPr/>
              <p:nvPr/>
            </p:nvSpPr>
            <p:spPr>
              <a:xfrm rot="3283992">
                <a:off x="34" y="2798"/>
                <a:ext cx="242"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91" name="Shape 291"/>
              <p:cNvSpPr/>
              <p:nvPr/>
            </p:nvSpPr>
            <p:spPr>
              <a:xfrm rot="-1876771">
                <a:off x="699" y="2850"/>
                <a:ext cx="316"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92" name="Shape 292"/>
              <p:cNvSpPr/>
              <p:nvPr/>
            </p:nvSpPr>
            <p:spPr>
              <a:xfrm rot="5908516">
                <a:off x="200" y="3914"/>
                <a:ext cx="138"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93" name="Shape 293"/>
              <p:cNvSpPr/>
              <p:nvPr/>
            </p:nvSpPr>
            <p:spPr>
              <a:xfrm rot="6683973">
                <a:off x="44" y="3915"/>
                <a:ext cx="143"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94" name="Shape 294"/>
              <p:cNvSpPr/>
              <p:nvPr/>
            </p:nvSpPr>
            <p:spPr>
              <a:xfrm rot="5245609">
                <a:off x="361" y="3893"/>
                <a:ext cx="132"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95" name="Shape 295"/>
              <p:cNvSpPr/>
              <p:nvPr/>
            </p:nvSpPr>
            <p:spPr>
              <a:xfrm rot="4500520">
                <a:off x="522" y="3846"/>
                <a:ext cx="132"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96" name="Shape 296"/>
              <p:cNvSpPr/>
              <p:nvPr/>
            </p:nvSpPr>
            <p:spPr>
              <a:xfrm rot="3805227">
                <a:off x="670" y="3778"/>
                <a:ext cx="132"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97" name="Shape 297"/>
              <p:cNvSpPr/>
              <p:nvPr/>
            </p:nvSpPr>
            <p:spPr>
              <a:xfrm rot="3060138">
                <a:off x="812" y="3687"/>
                <a:ext cx="132"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98" name="Shape 298"/>
              <p:cNvSpPr/>
              <p:nvPr/>
            </p:nvSpPr>
            <p:spPr>
              <a:xfrm rot="2090281">
                <a:off x="937" y="3582"/>
                <a:ext cx="132"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99" name="Shape 299"/>
              <p:cNvSpPr/>
              <p:nvPr/>
            </p:nvSpPr>
            <p:spPr>
              <a:xfrm rot="-7168347">
                <a:off x="-17" y="2506"/>
                <a:ext cx="132"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00" name="Shape 300"/>
              <p:cNvSpPr/>
              <p:nvPr/>
            </p:nvSpPr>
            <p:spPr>
              <a:xfrm rot="-6406501">
                <a:off x="136" y="2432"/>
                <a:ext cx="131"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01" name="Shape 301"/>
              <p:cNvSpPr/>
              <p:nvPr/>
            </p:nvSpPr>
            <p:spPr>
              <a:xfrm rot="-4970620">
                <a:off x="446" y="2363"/>
                <a:ext cx="137"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02" name="Shape 302"/>
              <p:cNvSpPr/>
              <p:nvPr/>
            </p:nvSpPr>
            <p:spPr>
              <a:xfrm rot="-4298502">
                <a:off x="597" y="2360"/>
                <a:ext cx="150"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03" name="Shape 303"/>
              <p:cNvSpPr/>
              <p:nvPr/>
            </p:nvSpPr>
            <p:spPr>
              <a:xfrm rot="-3676305">
                <a:off x="739" y="2385"/>
                <a:ext cx="155"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04" name="Shape 304"/>
              <p:cNvSpPr/>
              <p:nvPr/>
            </p:nvSpPr>
            <p:spPr>
              <a:xfrm rot="-3188616">
                <a:off x="868" y="2429"/>
                <a:ext cx="167"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05" name="Shape 305"/>
              <p:cNvSpPr/>
              <p:nvPr/>
            </p:nvSpPr>
            <p:spPr>
              <a:xfrm rot="-2610246">
                <a:off x="984" y="2497"/>
                <a:ext cx="166"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06" name="Shape 306"/>
              <p:cNvSpPr/>
              <p:nvPr/>
            </p:nvSpPr>
            <p:spPr>
              <a:xfrm rot="-2190008">
                <a:off x="1075" y="2584"/>
                <a:ext cx="172"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07" name="Shape 307"/>
              <p:cNvSpPr/>
              <p:nvPr/>
            </p:nvSpPr>
            <p:spPr>
              <a:xfrm rot="-1728558">
                <a:off x="1147" y="2688"/>
                <a:ext cx="166"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08" name="Shape 308"/>
              <p:cNvSpPr/>
              <p:nvPr/>
            </p:nvSpPr>
            <p:spPr>
              <a:xfrm rot="-1172118">
                <a:off x="1198" y="2805"/>
                <a:ext cx="167"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09" name="Shape 309"/>
              <p:cNvSpPr/>
              <p:nvPr/>
            </p:nvSpPr>
            <p:spPr>
              <a:xfrm rot="-753845">
                <a:off x="1218" y="2930"/>
                <a:ext cx="167"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10" name="Shape 310"/>
              <p:cNvSpPr/>
              <p:nvPr/>
            </p:nvSpPr>
            <p:spPr>
              <a:xfrm rot="-287823">
                <a:off x="1212" y="3065"/>
                <a:ext cx="166"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11" name="Shape 311"/>
              <p:cNvSpPr/>
              <p:nvPr/>
            </p:nvSpPr>
            <p:spPr>
              <a:xfrm rot="696741">
                <a:off x="1126" y="3336"/>
                <a:ext cx="150"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12" name="Shape 312"/>
              <p:cNvSpPr/>
              <p:nvPr/>
            </p:nvSpPr>
            <p:spPr>
              <a:xfrm rot="1529990">
                <a:off x="1040" y="3464"/>
                <a:ext cx="139"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13" name="Shape 313"/>
              <p:cNvSpPr/>
              <p:nvPr/>
            </p:nvSpPr>
            <p:spPr>
              <a:xfrm>
                <a:off x="850" y="3136"/>
                <a:ext cx="204" cy="119"/>
              </a:xfrm>
              <a:custGeom>
                <a:avLst/>
                <a:gdLst/>
                <a:ahLst/>
                <a:cxnLst/>
                <a:rect l="0" t="0" r="0" b="0"/>
                <a:pathLst>
                  <a:path w="120000" h="120000" extrusionOk="0">
                    <a:moveTo>
                      <a:pt x="98823" y="120000"/>
                    </a:moveTo>
                    <a:lnTo>
                      <a:pt x="120000" y="12000"/>
                    </a:lnTo>
                    <a:lnTo>
                      <a:pt x="24705" y="0"/>
                    </a:lnTo>
                    <a:lnTo>
                      <a:pt x="0" y="108000"/>
                    </a:lnTo>
                    <a:lnTo>
                      <a:pt x="17647" y="114000"/>
                    </a:lnTo>
                    <a:lnTo>
                      <a:pt x="35294" y="30000"/>
                    </a:lnTo>
                    <a:lnTo>
                      <a:pt x="60000" y="36000"/>
                    </a:lnTo>
                    <a:lnTo>
                      <a:pt x="45882" y="108000"/>
                    </a:lnTo>
                    <a:lnTo>
                      <a:pt x="60000" y="108000"/>
                    </a:lnTo>
                    <a:lnTo>
                      <a:pt x="77647" y="36000"/>
                    </a:lnTo>
                    <a:lnTo>
                      <a:pt x="95294" y="36000"/>
                    </a:lnTo>
                    <a:lnTo>
                      <a:pt x="81176" y="114000"/>
                    </a:lnTo>
                    <a:lnTo>
                      <a:pt x="98823" y="120000"/>
                    </a:lnTo>
                    <a:close/>
                  </a:path>
                </a:pathLst>
              </a:custGeom>
              <a:solidFill>
                <a:schemeClr val="lt2"/>
              </a:solid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14" name="Shape 314"/>
              <p:cNvSpPr/>
              <p:nvPr/>
            </p:nvSpPr>
            <p:spPr>
              <a:xfrm>
                <a:off x="18" y="2721"/>
                <a:ext cx="89" cy="77"/>
              </a:xfrm>
              <a:custGeom>
                <a:avLst/>
                <a:gdLst/>
                <a:ahLst/>
                <a:cxnLst/>
                <a:rect l="0" t="0" r="0" b="0"/>
                <a:pathLst>
                  <a:path w="120000" h="120000" extrusionOk="0">
                    <a:moveTo>
                      <a:pt x="88000" y="55384"/>
                    </a:moveTo>
                    <a:lnTo>
                      <a:pt x="88000" y="55384"/>
                    </a:lnTo>
                    <a:lnTo>
                      <a:pt x="24000" y="36923"/>
                    </a:lnTo>
                    <a:lnTo>
                      <a:pt x="0" y="46153"/>
                    </a:lnTo>
                    <a:lnTo>
                      <a:pt x="48000" y="120000"/>
                    </a:lnTo>
                    <a:lnTo>
                      <a:pt x="64000" y="110769"/>
                    </a:lnTo>
                    <a:lnTo>
                      <a:pt x="32000" y="55384"/>
                    </a:lnTo>
                    <a:lnTo>
                      <a:pt x="96000" y="83076"/>
                    </a:lnTo>
                    <a:lnTo>
                      <a:pt x="120000" y="64615"/>
                    </a:lnTo>
                    <a:lnTo>
                      <a:pt x="72000" y="0"/>
                    </a:lnTo>
                    <a:lnTo>
                      <a:pt x="56000" y="9230"/>
                    </a:lnTo>
                    <a:lnTo>
                      <a:pt x="88000" y="55384"/>
                    </a:lnTo>
                    <a:close/>
                  </a:path>
                </a:pathLst>
              </a:custGeom>
              <a:solidFill>
                <a:schemeClr val="lt2"/>
              </a:solid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15" name="Shape 315"/>
              <p:cNvSpPr/>
              <p:nvPr/>
            </p:nvSpPr>
            <p:spPr>
              <a:xfrm>
                <a:off x="97" y="2651"/>
                <a:ext cx="101" cy="88"/>
              </a:xfrm>
              <a:custGeom>
                <a:avLst/>
                <a:gdLst/>
                <a:ahLst/>
                <a:cxnLst/>
                <a:rect l="0" t="0" r="0" b="0"/>
                <a:pathLst>
                  <a:path w="120000" h="120000" extrusionOk="0">
                    <a:moveTo>
                      <a:pt x="64158" y="120000"/>
                    </a:moveTo>
                    <a:lnTo>
                      <a:pt x="77227" y="111910"/>
                    </a:lnTo>
                    <a:lnTo>
                      <a:pt x="57029" y="47191"/>
                    </a:lnTo>
                    <a:lnTo>
                      <a:pt x="105742" y="87640"/>
                    </a:lnTo>
                    <a:lnTo>
                      <a:pt x="120000" y="79550"/>
                    </a:lnTo>
                    <a:lnTo>
                      <a:pt x="98613" y="0"/>
                    </a:lnTo>
                    <a:lnTo>
                      <a:pt x="84356" y="16179"/>
                    </a:lnTo>
                    <a:lnTo>
                      <a:pt x="98613" y="55280"/>
                    </a:lnTo>
                    <a:lnTo>
                      <a:pt x="57029" y="31011"/>
                    </a:lnTo>
                    <a:lnTo>
                      <a:pt x="42772" y="39101"/>
                    </a:lnTo>
                    <a:lnTo>
                      <a:pt x="53465" y="91685"/>
                    </a:lnTo>
                    <a:lnTo>
                      <a:pt x="21386" y="55280"/>
                    </a:lnTo>
                    <a:lnTo>
                      <a:pt x="0" y="71460"/>
                    </a:lnTo>
                    <a:lnTo>
                      <a:pt x="64158" y="120000"/>
                    </a:lnTo>
                    <a:close/>
                  </a:path>
                </a:pathLst>
              </a:custGeom>
              <a:solidFill>
                <a:schemeClr val="lt2"/>
              </a:solid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16" name="Shape 316"/>
              <p:cNvSpPr/>
              <p:nvPr/>
            </p:nvSpPr>
            <p:spPr>
              <a:xfrm>
                <a:off x="676" y="3502"/>
                <a:ext cx="83" cy="77"/>
              </a:xfrm>
              <a:custGeom>
                <a:avLst/>
                <a:gdLst/>
                <a:ahLst/>
                <a:cxnLst/>
                <a:rect l="0" t="0" r="0" b="0"/>
                <a:pathLst>
                  <a:path w="120000" h="120000" extrusionOk="0">
                    <a:moveTo>
                      <a:pt x="52048" y="120000"/>
                    </a:moveTo>
                    <a:lnTo>
                      <a:pt x="119999" y="73846"/>
                    </a:lnTo>
                    <a:lnTo>
                      <a:pt x="78072" y="0"/>
                    </a:lnTo>
                    <a:lnTo>
                      <a:pt x="0" y="46153"/>
                    </a:lnTo>
                    <a:lnTo>
                      <a:pt x="8674" y="55384"/>
                    </a:lnTo>
                    <a:lnTo>
                      <a:pt x="60722" y="27692"/>
                    </a:lnTo>
                    <a:lnTo>
                      <a:pt x="78072" y="46153"/>
                    </a:lnTo>
                    <a:lnTo>
                      <a:pt x="34698" y="73846"/>
                    </a:lnTo>
                    <a:lnTo>
                      <a:pt x="43373" y="83076"/>
                    </a:lnTo>
                    <a:lnTo>
                      <a:pt x="86746" y="55384"/>
                    </a:lnTo>
                    <a:lnTo>
                      <a:pt x="95421" y="73846"/>
                    </a:lnTo>
                    <a:lnTo>
                      <a:pt x="43373" y="101538"/>
                    </a:lnTo>
                    <a:lnTo>
                      <a:pt x="52048" y="120000"/>
                    </a:lnTo>
                    <a:close/>
                  </a:path>
                </a:pathLst>
              </a:custGeom>
              <a:solidFill>
                <a:schemeClr val="lt2"/>
              </a:solid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17" name="Shape 317"/>
              <p:cNvSpPr/>
              <p:nvPr/>
            </p:nvSpPr>
            <p:spPr>
              <a:xfrm>
                <a:off x="939" y="2781"/>
                <a:ext cx="89" cy="72"/>
              </a:xfrm>
              <a:custGeom>
                <a:avLst/>
                <a:gdLst/>
                <a:ahLst/>
                <a:cxnLst/>
                <a:rect l="0" t="0" r="0" b="0"/>
                <a:pathLst>
                  <a:path w="120000" h="120000" extrusionOk="0">
                    <a:moveTo>
                      <a:pt x="120000" y="50000"/>
                    </a:moveTo>
                    <a:lnTo>
                      <a:pt x="88000" y="0"/>
                    </a:lnTo>
                    <a:lnTo>
                      <a:pt x="0" y="60000"/>
                    </a:lnTo>
                    <a:lnTo>
                      <a:pt x="32000" y="120000"/>
                    </a:lnTo>
                    <a:lnTo>
                      <a:pt x="48000" y="110000"/>
                    </a:lnTo>
                    <a:lnTo>
                      <a:pt x="24000" y="70000"/>
                    </a:lnTo>
                    <a:lnTo>
                      <a:pt x="48000" y="50000"/>
                    </a:lnTo>
                    <a:lnTo>
                      <a:pt x="72000" y="90000"/>
                    </a:lnTo>
                    <a:lnTo>
                      <a:pt x="80000" y="80000"/>
                    </a:lnTo>
                    <a:lnTo>
                      <a:pt x="64000" y="40000"/>
                    </a:lnTo>
                    <a:lnTo>
                      <a:pt x="80000" y="20000"/>
                    </a:lnTo>
                    <a:lnTo>
                      <a:pt x="104000" y="70000"/>
                    </a:lnTo>
                    <a:lnTo>
                      <a:pt x="120000" y="50000"/>
                    </a:lnTo>
                    <a:close/>
                  </a:path>
                </a:pathLst>
              </a:custGeom>
              <a:solidFill>
                <a:schemeClr val="lt2"/>
              </a:solid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18" name="Shape 318"/>
              <p:cNvSpPr/>
              <p:nvPr/>
            </p:nvSpPr>
            <p:spPr>
              <a:xfrm>
                <a:off x="897" y="2715"/>
                <a:ext cx="89" cy="84"/>
              </a:xfrm>
              <a:custGeom>
                <a:avLst/>
                <a:gdLst/>
                <a:ahLst/>
                <a:cxnLst/>
                <a:rect l="0" t="0" r="0" b="0"/>
                <a:pathLst>
                  <a:path w="120000" h="120000" extrusionOk="0">
                    <a:moveTo>
                      <a:pt x="56000" y="85714"/>
                    </a:moveTo>
                    <a:lnTo>
                      <a:pt x="56000" y="85714"/>
                    </a:lnTo>
                    <a:lnTo>
                      <a:pt x="96000" y="17142"/>
                    </a:lnTo>
                    <a:lnTo>
                      <a:pt x="88000" y="0"/>
                    </a:lnTo>
                    <a:lnTo>
                      <a:pt x="0" y="60000"/>
                    </a:lnTo>
                    <a:lnTo>
                      <a:pt x="8000" y="77142"/>
                    </a:lnTo>
                    <a:lnTo>
                      <a:pt x="72000" y="34285"/>
                    </a:lnTo>
                    <a:lnTo>
                      <a:pt x="24000" y="102857"/>
                    </a:lnTo>
                    <a:lnTo>
                      <a:pt x="32000" y="120000"/>
                    </a:lnTo>
                    <a:lnTo>
                      <a:pt x="120000" y="60000"/>
                    </a:lnTo>
                    <a:lnTo>
                      <a:pt x="112000" y="42857"/>
                    </a:lnTo>
                    <a:lnTo>
                      <a:pt x="56000" y="85714"/>
                    </a:lnTo>
                    <a:close/>
                  </a:path>
                </a:pathLst>
              </a:custGeom>
              <a:solidFill>
                <a:schemeClr val="lt2"/>
              </a:solid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19" name="Shape 319"/>
              <p:cNvSpPr/>
              <p:nvPr/>
            </p:nvSpPr>
            <p:spPr>
              <a:xfrm>
                <a:off x="7" y="3836"/>
                <a:ext cx="5" cy="11"/>
              </a:xfrm>
              <a:custGeom>
                <a:avLst/>
                <a:gdLst/>
                <a:ahLst/>
                <a:cxnLst/>
                <a:rect l="0" t="0" r="0" b="0"/>
                <a:pathLst>
                  <a:path w="120000" h="120000" extrusionOk="0">
                    <a:moveTo>
                      <a:pt x="120000" y="0"/>
                    </a:moveTo>
                    <a:lnTo>
                      <a:pt x="120000" y="0"/>
                    </a:lnTo>
                    <a:lnTo>
                      <a:pt x="0" y="0"/>
                    </a:lnTo>
                    <a:lnTo>
                      <a:pt x="0" y="120000"/>
                    </a:lnTo>
                    <a:lnTo>
                      <a:pt x="120000" y="0"/>
                    </a:lnTo>
                    <a:close/>
                  </a:path>
                </a:pathLst>
              </a:custGeom>
              <a:solidFill>
                <a:schemeClr val="lt2"/>
              </a:solid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20" name="Shape 320"/>
              <p:cNvSpPr/>
              <p:nvPr/>
            </p:nvSpPr>
            <p:spPr>
              <a:xfrm>
                <a:off x="7" y="2554"/>
                <a:ext cx="29" cy="47"/>
              </a:xfrm>
              <a:custGeom>
                <a:avLst/>
                <a:gdLst/>
                <a:ahLst/>
                <a:cxnLst/>
                <a:rect l="0" t="0" r="0" b="0"/>
                <a:pathLst>
                  <a:path w="120000" h="120000" extrusionOk="0">
                    <a:moveTo>
                      <a:pt x="72000" y="120000"/>
                    </a:moveTo>
                    <a:lnTo>
                      <a:pt x="72000" y="120000"/>
                    </a:lnTo>
                    <a:lnTo>
                      <a:pt x="120000" y="105000"/>
                    </a:lnTo>
                    <a:lnTo>
                      <a:pt x="0" y="0"/>
                    </a:lnTo>
                    <a:lnTo>
                      <a:pt x="0" y="60000"/>
                    </a:lnTo>
                    <a:lnTo>
                      <a:pt x="72000" y="120000"/>
                    </a:lnTo>
                    <a:close/>
                  </a:path>
                </a:pathLst>
              </a:custGeom>
              <a:solidFill>
                <a:schemeClr val="lt2"/>
              </a:solid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21" name="Shape 321"/>
              <p:cNvSpPr/>
              <p:nvPr/>
            </p:nvSpPr>
            <p:spPr>
              <a:xfrm>
                <a:off x="7" y="3843"/>
                <a:ext cx="36" cy="66"/>
              </a:xfrm>
              <a:custGeom>
                <a:avLst/>
                <a:gdLst/>
                <a:ahLst/>
                <a:cxnLst/>
                <a:rect l="0" t="0" r="0" b="0"/>
                <a:pathLst>
                  <a:path w="120000" h="120000" extrusionOk="0">
                    <a:moveTo>
                      <a:pt x="120000" y="0"/>
                    </a:moveTo>
                    <a:lnTo>
                      <a:pt x="80000" y="0"/>
                    </a:lnTo>
                    <a:lnTo>
                      <a:pt x="0" y="65454"/>
                    </a:lnTo>
                    <a:lnTo>
                      <a:pt x="0" y="120000"/>
                    </a:lnTo>
                    <a:lnTo>
                      <a:pt x="120000" y="0"/>
                    </a:lnTo>
                    <a:close/>
                  </a:path>
                </a:pathLst>
              </a:custGeom>
              <a:solidFill>
                <a:schemeClr val="lt2"/>
              </a:solid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22" name="Shape 322"/>
              <p:cNvSpPr/>
              <p:nvPr/>
            </p:nvSpPr>
            <p:spPr>
              <a:xfrm rot="244926">
                <a:off x="1177" y="3201"/>
                <a:ext cx="161"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23" name="Shape 323"/>
              <p:cNvSpPr/>
              <p:nvPr/>
            </p:nvSpPr>
            <p:spPr>
              <a:xfrm rot="-5598588">
                <a:off x="289" y="2385"/>
                <a:ext cx="137"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24" name="Shape 324"/>
              <p:cNvSpPr/>
              <p:nvPr/>
            </p:nvSpPr>
            <p:spPr>
              <a:xfrm>
                <a:off x="138" y="3572"/>
                <a:ext cx="144" cy="153"/>
              </a:xfrm>
              <a:custGeom>
                <a:avLst/>
                <a:gdLst/>
                <a:ahLst/>
                <a:cxnLst/>
                <a:rect l="0" t="0" r="0" b="0"/>
                <a:pathLst>
                  <a:path w="120000" h="120000" extrusionOk="0">
                    <a:moveTo>
                      <a:pt x="0" y="79480"/>
                    </a:moveTo>
                    <a:cubicBezTo>
                      <a:pt x="5000" y="109090"/>
                      <a:pt x="20833" y="120000"/>
                      <a:pt x="49166" y="120000"/>
                    </a:cubicBezTo>
                    <a:cubicBezTo>
                      <a:pt x="92500" y="118441"/>
                      <a:pt x="88333" y="101298"/>
                      <a:pt x="97500" y="93506"/>
                    </a:cubicBezTo>
                    <a:cubicBezTo>
                      <a:pt x="99166" y="47532"/>
                      <a:pt x="70000" y="65454"/>
                      <a:pt x="51666" y="42857"/>
                    </a:cubicBezTo>
                    <a:cubicBezTo>
                      <a:pt x="49166" y="32727"/>
                      <a:pt x="65000" y="8571"/>
                      <a:pt x="86666" y="26493"/>
                    </a:cubicBezTo>
                    <a:cubicBezTo>
                      <a:pt x="90000" y="31948"/>
                      <a:pt x="92500" y="39740"/>
                      <a:pt x="97500" y="41298"/>
                    </a:cubicBezTo>
                    <a:cubicBezTo>
                      <a:pt x="102500" y="42857"/>
                      <a:pt x="120000" y="42857"/>
                      <a:pt x="117500" y="36623"/>
                    </a:cubicBezTo>
                    <a:cubicBezTo>
                      <a:pt x="115000" y="30389"/>
                      <a:pt x="105000" y="3896"/>
                      <a:pt x="80833" y="1558"/>
                    </a:cubicBezTo>
                    <a:cubicBezTo>
                      <a:pt x="64166" y="0"/>
                      <a:pt x="40000" y="0"/>
                      <a:pt x="30000" y="25714"/>
                    </a:cubicBezTo>
                    <a:cubicBezTo>
                      <a:pt x="12500" y="69350"/>
                      <a:pt x="69166" y="61558"/>
                      <a:pt x="75000" y="83376"/>
                    </a:cubicBezTo>
                    <a:cubicBezTo>
                      <a:pt x="80000" y="101298"/>
                      <a:pt x="28333" y="114545"/>
                      <a:pt x="23333" y="78701"/>
                    </a:cubicBezTo>
                    <a:cubicBezTo>
                      <a:pt x="10000" y="81038"/>
                      <a:pt x="12500" y="76363"/>
                      <a:pt x="0" y="79480"/>
                    </a:cubicBezTo>
                    <a:close/>
                  </a:path>
                </a:pathLst>
              </a:custGeom>
              <a:solidFill>
                <a:schemeClr val="lt2"/>
              </a:solid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25" name="Shape 325"/>
              <p:cNvSpPr/>
              <p:nvPr/>
            </p:nvSpPr>
            <p:spPr>
              <a:xfrm rot="-2857037">
                <a:off x="618" y="3549"/>
                <a:ext cx="68" cy="68"/>
              </a:xfrm>
              <a:custGeom>
                <a:avLst/>
                <a:gdLst/>
                <a:ahLst/>
                <a:cxnLst/>
                <a:rect l="0" t="0" r="0" b="0"/>
                <a:pathLst>
                  <a:path w="120000" h="120000" extrusionOk="0">
                    <a:moveTo>
                      <a:pt x="0" y="79480"/>
                    </a:moveTo>
                    <a:cubicBezTo>
                      <a:pt x="5000" y="109090"/>
                      <a:pt x="20833" y="120000"/>
                      <a:pt x="49166" y="120000"/>
                    </a:cubicBezTo>
                    <a:cubicBezTo>
                      <a:pt x="92500" y="118441"/>
                      <a:pt x="88333" y="101298"/>
                      <a:pt x="97500" y="93506"/>
                    </a:cubicBezTo>
                    <a:cubicBezTo>
                      <a:pt x="94166" y="36623"/>
                      <a:pt x="70000" y="65454"/>
                      <a:pt x="51666" y="42857"/>
                    </a:cubicBezTo>
                    <a:cubicBezTo>
                      <a:pt x="49166" y="32727"/>
                      <a:pt x="65000" y="8571"/>
                      <a:pt x="86666" y="26493"/>
                    </a:cubicBezTo>
                    <a:cubicBezTo>
                      <a:pt x="90000" y="31948"/>
                      <a:pt x="92500" y="39740"/>
                      <a:pt x="97500" y="41298"/>
                    </a:cubicBezTo>
                    <a:cubicBezTo>
                      <a:pt x="102500" y="42857"/>
                      <a:pt x="120000" y="42857"/>
                      <a:pt x="117500" y="36623"/>
                    </a:cubicBezTo>
                    <a:cubicBezTo>
                      <a:pt x="115000" y="30389"/>
                      <a:pt x="105000" y="3896"/>
                      <a:pt x="80833" y="1558"/>
                    </a:cubicBezTo>
                    <a:cubicBezTo>
                      <a:pt x="64166" y="0"/>
                      <a:pt x="40000" y="0"/>
                      <a:pt x="30000" y="25714"/>
                    </a:cubicBezTo>
                    <a:cubicBezTo>
                      <a:pt x="12500" y="69350"/>
                      <a:pt x="69166" y="61558"/>
                      <a:pt x="75000" y="83376"/>
                    </a:cubicBezTo>
                    <a:cubicBezTo>
                      <a:pt x="80000" y="101298"/>
                      <a:pt x="28333" y="114545"/>
                      <a:pt x="23333" y="78701"/>
                    </a:cubicBezTo>
                    <a:cubicBezTo>
                      <a:pt x="10000" y="81038"/>
                      <a:pt x="12500" y="76363"/>
                      <a:pt x="0" y="79480"/>
                    </a:cubicBezTo>
                    <a:close/>
                  </a:path>
                </a:pathLst>
              </a:custGeom>
              <a:solidFill>
                <a:schemeClr val="lt2"/>
              </a:solid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26" name="Shape 326"/>
              <p:cNvSpPr/>
              <p:nvPr/>
            </p:nvSpPr>
            <p:spPr>
              <a:xfrm>
                <a:off x="234" y="2503"/>
                <a:ext cx="348" cy="1271"/>
              </a:xfrm>
              <a:custGeom>
                <a:avLst/>
                <a:gdLst/>
                <a:ahLst/>
                <a:cxnLst/>
                <a:rect l="0" t="0" r="0" b="0"/>
                <a:pathLst>
                  <a:path w="120000" h="120000" extrusionOk="0">
                    <a:moveTo>
                      <a:pt x="0" y="0"/>
                    </a:moveTo>
                    <a:lnTo>
                      <a:pt x="98965" y="54905"/>
                    </a:lnTo>
                    <a:lnTo>
                      <a:pt x="120000" y="120000"/>
                    </a:lnTo>
                    <a:lnTo>
                      <a:pt x="18620" y="63773"/>
                    </a:lnTo>
                    <a:lnTo>
                      <a:pt x="0" y="0"/>
                    </a:lnTo>
                    <a:close/>
                  </a:path>
                </a:pathLst>
              </a:custGeom>
              <a:gradFill>
                <a:gsLst>
                  <a:gs pos="0">
                    <a:schemeClr val="lt2"/>
                  </a:gs>
                  <a:gs pos="100000">
                    <a:srgbClr val="D7D6C0"/>
                  </a:gs>
                </a:gsLst>
                <a:lin ang="18900000" scaled="0"/>
              </a:grad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327" name="Shape 327"/>
              <p:cNvSpPr/>
              <p:nvPr/>
            </p:nvSpPr>
            <p:spPr>
              <a:xfrm rot="-1684349">
                <a:off x="295" y="3046"/>
                <a:ext cx="220" cy="174"/>
              </a:xfrm>
              <a:prstGeom prst="ellipse">
                <a:avLst/>
              </a:prstGeom>
              <a:gradFill>
                <a:gsLst>
                  <a:gs pos="0">
                    <a:srgbClr val="D1D0BA"/>
                  </a:gs>
                  <a:gs pos="50000">
                    <a:schemeClr val="lt2"/>
                  </a:gs>
                  <a:gs pos="100000">
                    <a:srgbClr val="D1D0BA"/>
                  </a:gs>
                </a:gsLst>
                <a:lin ang="18900000" scaled="0"/>
              </a:grad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grpSp>
      </p:grpSp>
      <p:sp>
        <p:nvSpPr>
          <p:cNvPr id="328" name="Shape 328"/>
          <p:cNvSpPr txBox="1">
            <a:spLocks noGrp="1"/>
          </p:cNvSpPr>
          <p:nvPr>
            <p:ph type="ctrTitle"/>
          </p:nvPr>
        </p:nvSpPr>
        <p:spPr>
          <a:xfrm>
            <a:off x="685800" y="1768475"/>
            <a:ext cx="7772400" cy="1736724"/>
          </a:xfrm>
          <a:prstGeom prst="rect">
            <a:avLst/>
          </a:prstGeom>
          <a:noFill/>
          <a:ln>
            <a:noFill/>
          </a:ln>
        </p:spPr>
        <p:txBody>
          <a:bodyPr lIns="91425" tIns="91425" rIns="91425" bIns="91425" anchor="b" anchorCtr="1"/>
          <a:lstStyle>
            <a:lvl1pPr marL="0" marR="0" lvl="0" indent="0" algn="ctr" rtl="0">
              <a:spcBef>
                <a:spcPts val="0"/>
              </a:spcBef>
              <a:spcAft>
                <a:spcPts val="0"/>
              </a:spcAft>
              <a:buNone/>
              <a:defRPr sz="5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r>
              <a:rPr lang="en-US" smtClean="0"/>
              <a:t>Click to edit Master title style</a:t>
            </a:r>
            <a:endParaRPr/>
          </a:p>
        </p:txBody>
      </p:sp>
      <p:sp>
        <p:nvSpPr>
          <p:cNvPr id="329" name="Shape 329"/>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hlink"/>
              </a:buClr>
              <a:buFont typeface="Noto Sans Symbols"/>
              <a:buNone/>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folHlink"/>
              </a:buClr>
              <a:buSzPct val="100000"/>
              <a:buFont typeface="Noto Sans Symbols"/>
              <a:buChar char="▪"/>
              <a:defRPr sz="2800" b="0" i="0" u="none" strike="noStrike" cap="none">
                <a:solidFill>
                  <a:schemeClr val="dk1"/>
                </a:solidFill>
                <a:latin typeface="Arial"/>
                <a:ea typeface="Arial"/>
                <a:cs typeface="Arial"/>
                <a:sym typeface="Arial"/>
              </a:defRPr>
            </a:lvl2pPr>
            <a:lvl3pPr marL="1143000" marR="0" lvl="2" indent="-106680" algn="l" rtl="0">
              <a:spcBef>
                <a:spcPts val="480"/>
              </a:spcBef>
              <a:spcAft>
                <a:spcPts val="0"/>
              </a:spcAft>
              <a:buClr>
                <a:schemeClr val="hlink"/>
              </a:buClr>
              <a:buSzPct val="80000"/>
              <a:buFont typeface="Noto Sans Symbols"/>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folHlink"/>
              </a:buClr>
              <a:buSzPct val="100000"/>
              <a:buFont typeface="Noto Sans Symbols"/>
              <a:buChar char="▪"/>
              <a:defRPr sz="2000" b="0" i="0" u="none" strike="noStrike" cap="none">
                <a:solidFill>
                  <a:schemeClr val="dk1"/>
                </a:solidFill>
                <a:latin typeface="Arial"/>
                <a:ea typeface="Arial"/>
                <a:cs typeface="Arial"/>
                <a:sym typeface="Arial"/>
              </a:defRPr>
            </a:lvl4pPr>
            <a:lvl5pPr marL="2057400" marR="0" lvl="4" indent="-127000" algn="l" rtl="0">
              <a:spcBef>
                <a:spcPts val="400"/>
              </a:spcBef>
              <a:spcAft>
                <a:spcPts val="0"/>
              </a:spcAft>
              <a:buClr>
                <a:schemeClr val="hlink"/>
              </a:buClr>
              <a:buSzPct val="80000"/>
              <a:buFont typeface="Noto Sans Symbols"/>
              <a:buChar char="▶"/>
              <a:defRPr sz="2000" b="0" i="0" u="none" strike="noStrike" cap="none">
                <a:solidFill>
                  <a:schemeClr val="dk1"/>
                </a:solidFill>
                <a:latin typeface="Arial"/>
                <a:ea typeface="Arial"/>
                <a:cs typeface="Arial"/>
                <a:sym typeface="Arial"/>
              </a:defRPr>
            </a:lvl5pPr>
            <a:lvl6pPr marL="2514600" marR="0" lvl="5" indent="-127000" algn="l" rtl="0">
              <a:spcBef>
                <a:spcPts val="400"/>
              </a:spcBef>
              <a:spcAft>
                <a:spcPts val="0"/>
              </a:spcAft>
              <a:buClr>
                <a:schemeClr val="hlink"/>
              </a:buClr>
              <a:buSzPct val="80000"/>
              <a:buFont typeface="Noto Sans Symbols"/>
              <a:buChar char="▶"/>
              <a:defRPr sz="2000" b="0" i="0" u="none" strike="noStrike" cap="none">
                <a:solidFill>
                  <a:schemeClr val="dk1"/>
                </a:solidFill>
                <a:latin typeface="Arial"/>
                <a:ea typeface="Arial"/>
                <a:cs typeface="Arial"/>
                <a:sym typeface="Arial"/>
              </a:defRPr>
            </a:lvl6pPr>
            <a:lvl7pPr marL="2971800" marR="0" lvl="6" indent="-127000" algn="l" rtl="0">
              <a:spcBef>
                <a:spcPts val="400"/>
              </a:spcBef>
              <a:spcAft>
                <a:spcPts val="0"/>
              </a:spcAft>
              <a:buClr>
                <a:schemeClr val="hlink"/>
              </a:buClr>
              <a:buSzPct val="80000"/>
              <a:buFont typeface="Noto Sans Symbols"/>
              <a:buChar char="▶"/>
              <a:defRPr sz="2000" b="0" i="0" u="none" strike="noStrike" cap="none">
                <a:solidFill>
                  <a:schemeClr val="dk1"/>
                </a:solidFill>
                <a:latin typeface="Arial"/>
                <a:ea typeface="Arial"/>
                <a:cs typeface="Arial"/>
                <a:sym typeface="Arial"/>
              </a:defRPr>
            </a:lvl7pPr>
            <a:lvl8pPr marL="3429000" marR="0" lvl="7" indent="-127000" algn="l" rtl="0">
              <a:spcBef>
                <a:spcPts val="400"/>
              </a:spcBef>
              <a:spcAft>
                <a:spcPts val="0"/>
              </a:spcAft>
              <a:buClr>
                <a:schemeClr val="hlink"/>
              </a:buClr>
              <a:buSzPct val="80000"/>
              <a:buFont typeface="Noto Sans Symbols"/>
              <a:buChar char="▶"/>
              <a:defRPr sz="2000" b="0" i="0" u="none" strike="noStrike" cap="none">
                <a:solidFill>
                  <a:schemeClr val="dk1"/>
                </a:solidFill>
                <a:latin typeface="Arial"/>
                <a:ea typeface="Arial"/>
                <a:cs typeface="Arial"/>
                <a:sym typeface="Arial"/>
              </a:defRPr>
            </a:lvl8pPr>
            <a:lvl9pPr marL="3886200" marR="0" lvl="8" indent="-127000" algn="l" rtl="0">
              <a:spcBef>
                <a:spcPts val="400"/>
              </a:spcBef>
              <a:spcAft>
                <a:spcPts val="0"/>
              </a:spcAft>
              <a:buClr>
                <a:schemeClr val="hlink"/>
              </a:buClr>
              <a:buSzPct val="80000"/>
              <a:buFont typeface="Noto Sans Symbols"/>
              <a:buChar char="▶"/>
              <a:defRPr sz="2000" b="0" i="0" u="none" strike="noStrike" cap="none">
                <a:solidFill>
                  <a:schemeClr val="dk1"/>
                </a:solidFill>
                <a:latin typeface="Arial"/>
                <a:ea typeface="Arial"/>
                <a:cs typeface="Arial"/>
                <a:sym typeface="Arial"/>
              </a:defRPr>
            </a:lvl9pPr>
          </a:lstStyle>
          <a:p>
            <a:r>
              <a:rPr lang="en-US" smtClean="0"/>
              <a:t>Click to edit Master subtitle style</a:t>
            </a:r>
            <a:endParaRPr/>
          </a:p>
        </p:txBody>
      </p:sp>
      <p:sp>
        <p:nvSpPr>
          <p:cNvPr id="330" name="Shape 330"/>
          <p:cNvSpPr txBox="1">
            <a:spLocks noGrp="1"/>
          </p:cNvSpPr>
          <p:nvPr>
            <p:ph type="dt" idx="10"/>
          </p:nvPr>
        </p:nvSpPr>
        <p:spPr>
          <a:xfrm>
            <a:off x="304800" y="6248400"/>
            <a:ext cx="22860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spcBef>
                <a:spcPts val="0"/>
              </a:spcBef>
              <a:buNone/>
              <a:defRPr sz="2400" b="0" i="0" u="none" strike="noStrike" cap="none">
                <a:solidFill>
                  <a:schemeClr val="dk1"/>
                </a:solidFill>
                <a:latin typeface="Times"/>
                <a:ea typeface="Times"/>
                <a:cs typeface="Times"/>
                <a:sym typeface="Times"/>
              </a:defRPr>
            </a:lvl6pPr>
            <a:lvl7pPr marL="2743200" marR="0" lvl="6" indent="0" algn="l" rtl="0">
              <a:spcBef>
                <a:spcPts val="0"/>
              </a:spcBef>
              <a:buNone/>
              <a:defRPr sz="2400" b="0" i="0" u="none" strike="noStrike" cap="none">
                <a:solidFill>
                  <a:schemeClr val="dk1"/>
                </a:solidFill>
                <a:latin typeface="Times"/>
                <a:ea typeface="Times"/>
                <a:cs typeface="Times"/>
                <a:sym typeface="Times"/>
              </a:defRPr>
            </a:lvl7pPr>
            <a:lvl8pPr marL="3200400" marR="0" lvl="7" indent="0" algn="l" rtl="0">
              <a:spcBef>
                <a:spcPts val="0"/>
              </a:spcBef>
              <a:buNone/>
              <a:defRPr sz="2400" b="0" i="0" u="none" strike="noStrike" cap="none">
                <a:solidFill>
                  <a:schemeClr val="dk1"/>
                </a:solidFill>
                <a:latin typeface="Times"/>
                <a:ea typeface="Times"/>
                <a:cs typeface="Times"/>
                <a:sym typeface="Times"/>
              </a:defRPr>
            </a:lvl8pPr>
            <a:lvl9pPr marL="3657600" marR="0" lvl="8" indent="0" algn="l" rtl="0">
              <a:spcBef>
                <a:spcPts val="0"/>
              </a:spcBef>
              <a:buNone/>
              <a:defRPr sz="2400" b="0" i="0" u="none" strike="noStrike" cap="none">
                <a:solidFill>
                  <a:schemeClr val="dk1"/>
                </a:solidFill>
                <a:latin typeface="Times"/>
                <a:ea typeface="Times"/>
                <a:cs typeface="Times"/>
                <a:sym typeface="Times"/>
              </a:defRPr>
            </a:lvl9pPr>
          </a:lstStyle>
          <a:p>
            <a:endParaRPr/>
          </a:p>
        </p:txBody>
      </p:sp>
      <p:sp>
        <p:nvSpPr>
          <p:cNvPr id="331" name="Shape 331"/>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spcBef>
                <a:spcPts val="0"/>
              </a:spcBef>
              <a:buNone/>
              <a:defRPr sz="2400" b="0" i="0" u="none" strike="noStrike" cap="none">
                <a:solidFill>
                  <a:schemeClr val="dk1"/>
                </a:solidFill>
                <a:latin typeface="Times"/>
                <a:ea typeface="Times"/>
                <a:cs typeface="Times"/>
                <a:sym typeface="Times"/>
              </a:defRPr>
            </a:lvl6pPr>
            <a:lvl7pPr marL="2743200" marR="0" lvl="6" indent="0" algn="l" rtl="0">
              <a:spcBef>
                <a:spcPts val="0"/>
              </a:spcBef>
              <a:buNone/>
              <a:defRPr sz="2400" b="0" i="0" u="none" strike="noStrike" cap="none">
                <a:solidFill>
                  <a:schemeClr val="dk1"/>
                </a:solidFill>
                <a:latin typeface="Times"/>
                <a:ea typeface="Times"/>
                <a:cs typeface="Times"/>
                <a:sym typeface="Times"/>
              </a:defRPr>
            </a:lvl7pPr>
            <a:lvl8pPr marL="3200400" marR="0" lvl="7" indent="0" algn="l" rtl="0">
              <a:spcBef>
                <a:spcPts val="0"/>
              </a:spcBef>
              <a:buNone/>
              <a:defRPr sz="2400" b="0" i="0" u="none" strike="noStrike" cap="none">
                <a:solidFill>
                  <a:schemeClr val="dk1"/>
                </a:solidFill>
                <a:latin typeface="Times"/>
                <a:ea typeface="Times"/>
                <a:cs typeface="Times"/>
                <a:sym typeface="Times"/>
              </a:defRPr>
            </a:lvl8pPr>
            <a:lvl9pPr marL="3657600" marR="0" lvl="8" indent="0" algn="l" rtl="0">
              <a:spcBef>
                <a:spcPts val="0"/>
              </a:spcBef>
              <a:buNone/>
              <a:defRPr sz="2400" b="0" i="0" u="none" strike="noStrike" cap="none">
                <a:solidFill>
                  <a:schemeClr val="dk1"/>
                </a:solidFill>
                <a:latin typeface="Times"/>
                <a:ea typeface="Times"/>
                <a:cs typeface="Times"/>
                <a:sym typeface="Times"/>
              </a:defRPr>
            </a:lvl9pPr>
          </a:lstStyle>
          <a:p>
            <a:endParaRPr/>
          </a:p>
        </p:txBody>
      </p:sp>
      <p:sp>
        <p:nvSpPr>
          <p:cNvPr id="332" name="Shape 332"/>
          <p:cNvSpPr txBox="1">
            <a:spLocks noGrp="1"/>
          </p:cNvSpPr>
          <p:nvPr>
            <p:ph type="sldNum" idx="12"/>
          </p:nvPr>
        </p:nvSpPr>
        <p:spPr>
          <a:xfrm>
            <a:off x="6553200" y="6248400"/>
            <a:ext cx="2286000"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a:solidFill>
                  <a:schemeClr val="dk1"/>
                </a:solidFill>
                <a:latin typeface="Arial"/>
                <a:ea typeface="Arial"/>
                <a:cs typeface="Arial"/>
                <a:sym typeface="Arial"/>
              </a:rPr>
              <a:t>‹#›</a:t>
            </a:fld>
            <a:endParaRPr lang="en-US" sz="10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301625" y="228600"/>
            <a:ext cx="8540750" cy="5870574"/>
          </a:xfrm>
          <a:prstGeom prst="rect">
            <a:avLst/>
          </a:prstGeom>
          <a:noFill/>
          <a:ln>
            <a:noFill/>
          </a:ln>
        </p:spPr>
        <p:txBody>
          <a:bodyPr lIns="91425" tIns="91425" rIns="91425" bIns="91425" anchor="t" anchorCtr="0"/>
          <a:lstStyle>
            <a:lvl1pPr marL="342900" marR="0" lvl="0" indent="-180340" algn="l" rtl="0">
              <a:spcBef>
                <a:spcPts val="640"/>
              </a:spcBef>
              <a:spcAft>
                <a:spcPts val="0"/>
              </a:spcAft>
              <a:buClr>
                <a:schemeClr val="hlink"/>
              </a:buClr>
              <a:buSzPct val="80000"/>
              <a:buFont typeface="Noto Sans Symbols"/>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folHlink"/>
              </a:buClr>
              <a:buSzPct val="100000"/>
              <a:buFont typeface="Noto Sans Symbols"/>
              <a:buChar char="▪"/>
              <a:defRPr sz="2800" b="0" i="0" u="none" strike="noStrike" cap="none">
                <a:solidFill>
                  <a:schemeClr val="dk1"/>
                </a:solidFill>
                <a:latin typeface="Arial"/>
                <a:ea typeface="Arial"/>
                <a:cs typeface="Arial"/>
                <a:sym typeface="Arial"/>
              </a:defRPr>
            </a:lvl2pPr>
            <a:lvl3pPr marL="1143000" marR="0" lvl="2" indent="-106680" algn="l" rtl="0">
              <a:spcBef>
                <a:spcPts val="480"/>
              </a:spcBef>
              <a:spcAft>
                <a:spcPts val="0"/>
              </a:spcAft>
              <a:buClr>
                <a:schemeClr val="hlink"/>
              </a:buClr>
              <a:buSzPct val="80000"/>
              <a:buFont typeface="Noto Sans Symbols"/>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folHlink"/>
              </a:buClr>
              <a:buSzPct val="100000"/>
              <a:buFont typeface="Noto Sans Symbols"/>
              <a:buChar char="▪"/>
              <a:defRPr sz="2000" b="0" i="0" u="none" strike="noStrike" cap="none">
                <a:solidFill>
                  <a:schemeClr val="dk1"/>
                </a:solidFill>
                <a:latin typeface="Arial"/>
                <a:ea typeface="Arial"/>
                <a:cs typeface="Arial"/>
                <a:sym typeface="Arial"/>
              </a:defRPr>
            </a:lvl4pPr>
            <a:lvl5pPr marL="2057400" marR="0" lvl="4" indent="-127000" algn="l" rtl="0">
              <a:spcBef>
                <a:spcPts val="400"/>
              </a:spcBef>
              <a:spcAft>
                <a:spcPts val="0"/>
              </a:spcAft>
              <a:buClr>
                <a:schemeClr val="hlink"/>
              </a:buClr>
              <a:buSzPct val="80000"/>
              <a:buFont typeface="Noto Sans Symbols"/>
              <a:buChar char="▶"/>
              <a:defRPr sz="2000" b="0" i="0" u="none" strike="noStrike" cap="none">
                <a:solidFill>
                  <a:schemeClr val="dk1"/>
                </a:solidFill>
                <a:latin typeface="Arial"/>
                <a:ea typeface="Arial"/>
                <a:cs typeface="Arial"/>
                <a:sym typeface="Arial"/>
              </a:defRPr>
            </a:lvl5pPr>
            <a:lvl6pPr marL="2514600" marR="0" lvl="5" indent="-127000" algn="l" rtl="0">
              <a:spcBef>
                <a:spcPts val="400"/>
              </a:spcBef>
              <a:spcAft>
                <a:spcPts val="0"/>
              </a:spcAft>
              <a:buClr>
                <a:schemeClr val="hlink"/>
              </a:buClr>
              <a:buSzPct val="80000"/>
              <a:buFont typeface="Noto Sans Symbols"/>
              <a:buChar char="▶"/>
              <a:defRPr sz="2000" b="0" i="0" u="none" strike="noStrike" cap="none">
                <a:solidFill>
                  <a:schemeClr val="dk1"/>
                </a:solidFill>
                <a:latin typeface="Arial"/>
                <a:ea typeface="Arial"/>
                <a:cs typeface="Arial"/>
                <a:sym typeface="Arial"/>
              </a:defRPr>
            </a:lvl6pPr>
            <a:lvl7pPr marL="2971800" marR="0" lvl="6" indent="-127000" algn="l" rtl="0">
              <a:spcBef>
                <a:spcPts val="400"/>
              </a:spcBef>
              <a:spcAft>
                <a:spcPts val="0"/>
              </a:spcAft>
              <a:buClr>
                <a:schemeClr val="hlink"/>
              </a:buClr>
              <a:buSzPct val="80000"/>
              <a:buFont typeface="Noto Sans Symbols"/>
              <a:buChar char="▶"/>
              <a:defRPr sz="2000" b="0" i="0" u="none" strike="noStrike" cap="none">
                <a:solidFill>
                  <a:schemeClr val="dk1"/>
                </a:solidFill>
                <a:latin typeface="Arial"/>
                <a:ea typeface="Arial"/>
                <a:cs typeface="Arial"/>
                <a:sym typeface="Arial"/>
              </a:defRPr>
            </a:lvl7pPr>
            <a:lvl8pPr marL="3429000" marR="0" lvl="7" indent="-127000" algn="l" rtl="0">
              <a:spcBef>
                <a:spcPts val="400"/>
              </a:spcBef>
              <a:spcAft>
                <a:spcPts val="0"/>
              </a:spcAft>
              <a:buClr>
                <a:schemeClr val="hlink"/>
              </a:buClr>
              <a:buSzPct val="80000"/>
              <a:buFont typeface="Noto Sans Symbols"/>
              <a:buChar char="▶"/>
              <a:defRPr sz="2000" b="0" i="0" u="none" strike="noStrike" cap="none">
                <a:solidFill>
                  <a:schemeClr val="dk1"/>
                </a:solidFill>
                <a:latin typeface="Arial"/>
                <a:ea typeface="Arial"/>
                <a:cs typeface="Arial"/>
                <a:sym typeface="Arial"/>
              </a:defRPr>
            </a:lvl8pPr>
            <a:lvl9pPr marL="3886200" marR="0" lvl="8" indent="-127000" algn="l" rtl="0">
              <a:spcBef>
                <a:spcPts val="400"/>
              </a:spcBef>
              <a:spcAft>
                <a:spcPts val="0"/>
              </a:spcAft>
              <a:buClr>
                <a:schemeClr val="hlink"/>
              </a:buClr>
              <a:buSzPct val="80000"/>
              <a:buFont typeface="Noto Sans Symbols"/>
              <a:buChar char="▶"/>
              <a:defRPr sz="2000" b="0" i="0" u="none" strike="noStrike" cap="none">
                <a:solidFill>
                  <a:schemeClr val="dk1"/>
                </a:solidFill>
                <a:latin typeface="Arial"/>
                <a:ea typeface="Arial"/>
                <a:cs typeface="Arial"/>
                <a:sym typeface="Arial"/>
              </a:defRPr>
            </a:lvl9pPr>
          </a:lstStyle>
          <a:p>
            <a:pPr lvl="0"/>
            <a:r>
              <a:rPr lang="en-US" smtClean="0"/>
              <a:t>Click to edit Master text styles</a:t>
            </a:r>
          </a:p>
        </p:txBody>
      </p:sp>
      <p:sp>
        <p:nvSpPr>
          <p:cNvPr id="335" name="Shape 335"/>
          <p:cNvSpPr txBox="1">
            <a:spLocks noGrp="1"/>
          </p:cNvSpPr>
          <p:nvPr>
            <p:ph type="dt" idx="10"/>
          </p:nvPr>
        </p:nvSpPr>
        <p:spPr>
          <a:xfrm>
            <a:off x="301625" y="6245225"/>
            <a:ext cx="2289174"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spcBef>
                <a:spcPts val="0"/>
              </a:spcBef>
              <a:buNone/>
              <a:defRPr sz="2400" b="0" i="0" u="none" strike="noStrike" cap="none">
                <a:solidFill>
                  <a:schemeClr val="dk1"/>
                </a:solidFill>
                <a:latin typeface="Times"/>
                <a:ea typeface="Times"/>
                <a:cs typeface="Times"/>
                <a:sym typeface="Times"/>
              </a:defRPr>
            </a:lvl6pPr>
            <a:lvl7pPr marL="2743200" marR="0" lvl="6" indent="0" algn="l" rtl="0">
              <a:spcBef>
                <a:spcPts val="0"/>
              </a:spcBef>
              <a:buNone/>
              <a:defRPr sz="2400" b="0" i="0" u="none" strike="noStrike" cap="none">
                <a:solidFill>
                  <a:schemeClr val="dk1"/>
                </a:solidFill>
                <a:latin typeface="Times"/>
                <a:ea typeface="Times"/>
                <a:cs typeface="Times"/>
                <a:sym typeface="Times"/>
              </a:defRPr>
            </a:lvl7pPr>
            <a:lvl8pPr marL="3200400" marR="0" lvl="7" indent="0" algn="l" rtl="0">
              <a:spcBef>
                <a:spcPts val="0"/>
              </a:spcBef>
              <a:buNone/>
              <a:defRPr sz="2400" b="0" i="0" u="none" strike="noStrike" cap="none">
                <a:solidFill>
                  <a:schemeClr val="dk1"/>
                </a:solidFill>
                <a:latin typeface="Times"/>
                <a:ea typeface="Times"/>
                <a:cs typeface="Times"/>
                <a:sym typeface="Times"/>
              </a:defRPr>
            </a:lvl8pPr>
            <a:lvl9pPr marL="3657600" marR="0" lvl="8" indent="0" algn="l" rtl="0">
              <a:spcBef>
                <a:spcPts val="0"/>
              </a:spcBef>
              <a:buNone/>
              <a:defRPr sz="2400" b="0" i="0" u="none" strike="noStrike" cap="none">
                <a:solidFill>
                  <a:schemeClr val="dk1"/>
                </a:solidFill>
                <a:latin typeface="Times"/>
                <a:ea typeface="Times"/>
                <a:cs typeface="Times"/>
                <a:sym typeface="Times"/>
              </a:defRPr>
            </a:lvl9pPr>
          </a:lstStyle>
          <a:p>
            <a:endParaRPr/>
          </a:p>
        </p:txBody>
      </p:sp>
      <p:sp>
        <p:nvSpPr>
          <p:cNvPr id="336" name="Shape 33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spcBef>
                <a:spcPts val="0"/>
              </a:spcBef>
              <a:buNone/>
              <a:defRPr sz="2400" b="0" i="0" u="none" strike="noStrike" cap="none">
                <a:solidFill>
                  <a:schemeClr val="dk1"/>
                </a:solidFill>
                <a:latin typeface="Times"/>
                <a:ea typeface="Times"/>
                <a:cs typeface="Times"/>
                <a:sym typeface="Times"/>
              </a:defRPr>
            </a:lvl6pPr>
            <a:lvl7pPr marL="2743200" marR="0" lvl="6" indent="0" algn="l" rtl="0">
              <a:spcBef>
                <a:spcPts val="0"/>
              </a:spcBef>
              <a:buNone/>
              <a:defRPr sz="2400" b="0" i="0" u="none" strike="noStrike" cap="none">
                <a:solidFill>
                  <a:schemeClr val="dk1"/>
                </a:solidFill>
                <a:latin typeface="Times"/>
                <a:ea typeface="Times"/>
                <a:cs typeface="Times"/>
                <a:sym typeface="Times"/>
              </a:defRPr>
            </a:lvl7pPr>
            <a:lvl8pPr marL="3200400" marR="0" lvl="7" indent="0" algn="l" rtl="0">
              <a:spcBef>
                <a:spcPts val="0"/>
              </a:spcBef>
              <a:buNone/>
              <a:defRPr sz="2400" b="0" i="0" u="none" strike="noStrike" cap="none">
                <a:solidFill>
                  <a:schemeClr val="dk1"/>
                </a:solidFill>
                <a:latin typeface="Times"/>
                <a:ea typeface="Times"/>
                <a:cs typeface="Times"/>
                <a:sym typeface="Times"/>
              </a:defRPr>
            </a:lvl8pPr>
            <a:lvl9pPr marL="3657600" marR="0" lvl="8" indent="0" algn="l" rtl="0">
              <a:spcBef>
                <a:spcPts val="0"/>
              </a:spcBef>
              <a:buNone/>
              <a:defRPr sz="2400" b="0" i="0" u="none" strike="noStrike" cap="none">
                <a:solidFill>
                  <a:schemeClr val="dk1"/>
                </a:solidFill>
                <a:latin typeface="Times"/>
                <a:ea typeface="Times"/>
                <a:cs typeface="Times"/>
                <a:sym typeface="Times"/>
              </a:defRPr>
            </a:lvl9pPr>
          </a:lstStyle>
          <a:p>
            <a:endParaRPr/>
          </a:p>
        </p:txBody>
      </p:sp>
      <p:sp>
        <p:nvSpPr>
          <p:cNvPr id="337" name="Shape 337"/>
          <p:cNvSpPr txBox="1">
            <a:spLocks noGrp="1"/>
          </p:cNvSpPr>
          <p:nvPr>
            <p:ph type="sldNum" idx="12"/>
          </p:nvPr>
        </p:nvSpPr>
        <p:spPr>
          <a:xfrm>
            <a:off x="6553200" y="6245225"/>
            <a:ext cx="2289174"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a:solidFill>
                  <a:schemeClr val="dk1"/>
                </a:solidFill>
                <a:latin typeface="Arial"/>
                <a:ea typeface="Arial"/>
                <a:cs typeface="Arial"/>
                <a:sym typeface="Arial"/>
              </a:rPr>
              <a:t>‹#›</a:t>
            </a:fld>
            <a:endParaRPr lang="en-US" sz="10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301625" y="228600"/>
            <a:ext cx="854075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r>
              <a:rPr lang="en-US" smtClean="0"/>
              <a:t>Click to edit Master title style</a:t>
            </a:r>
            <a:endParaRPr/>
          </a:p>
        </p:txBody>
      </p:sp>
      <p:sp>
        <p:nvSpPr>
          <p:cNvPr id="346" name="Shape 346"/>
          <p:cNvSpPr txBox="1">
            <a:spLocks noGrp="1"/>
          </p:cNvSpPr>
          <p:nvPr>
            <p:ph type="body" idx="1"/>
          </p:nvPr>
        </p:nvSpPr>
        <p:spPr>
          <a:xfrm>
            <a:off x="301625" y="1600200"/>
            <a:ext cx="4194174" cy="4498975"/>
          </a:xfrm>
          <a:prstGeom prst="rect">
            <a:avLst/>
          </a:prstGeom>
          <a:noFill/>
          <a:ln>
            <a:noFill/>
          </a:ln>
        </p:spPr>
        <p:txBody>
          <a:bodyPr lIns="91425" tIns="91425" rIns="91425" bIns="91425" anchor="t" anchorCtr="0"/>
          <a:lstStyle>
            <a:lvl1pPr marL="342900" marR="0" lvl="0" indent="-200660" algn="l" rtl="0">
              <a:spcBef>
                <a:spcPts val="560"/>
              </a:spcBef>
              <a:spcAft>
                <a:spcPts val="0"/>
              </a:spcAft>
              <a:buClr>
                <a:schemeClr val="hlink"/>
              </a:buClr>
              <a:buSzPct val="80000"/>
              <a:buFont typeface="Noto Sans Symbols"/>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folHlink"/>
              </a:buClr>
              <a:buSzPct val="100000"/>
              <a:buFont typeface="Noto Sans Symbols"/>
              <a:buChar char="▪"/>
              <a:defRPr sz="2400" b="0" i="0" u="none" strike="noStrike" cap="none">
                <a:solidFill>
                  <a:schemeClr val="dk1"/>
                </a:solidFill>
                <a:latin typeface="Arial"/>
                <a:ea typeface="Arial"/>
                <a:cs typeface="Arial"/>
                <a:sym typeface="Arial"/>
              </a:defRPr>
            </a:lvl2pPr>
            <a:lvl3pPr marL="1143000" marR="0" lvl="2" indent="-127000" algn="l" rtl="0">
              <a:spcBef>
                <a:spcPts val="400"/>
              </a:spcBef>
              <a:spcAft>
                <a:spcPts val="0"/>
              </a:spcAft>
              <a:buClr>
                <a:schemeClr val="hlink"/>
              </a:buClr>
              <a:buSzPct val="80000"/>
              <a:buFont typeface="Noto Sans Symbols"/>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folHlink"/>
              </a:buClr>
              <a:buSzPct val="100000"/>
              <a:buFont typeface="Noto Sans Symbols"/>
              <a:buChar char="▪"/>
              <a:defRPr sz="1800" b="0" i="0" u="none" strike="noStrike" cap="none">
                <a:solidFill>
                  <a:schemeClr val="dk1"/>
                </a:solidFill>
                <a:latin typeface="Arial"/>
                <a:ea typeface="Arial"/>
                <a:cs typeface="Arial"/>
                <a:sym typeface="Arial"/>
              </a:defRPr>
            </a:lvl4pPr>
            <a:lvl5pPr marL="2057400" marR="0" lvl="4" indent="-137160" algn="l" rtl="0">
              <a:spcBef>
                <a:spcPts val="360"/>
              </a:spcBef>
              <a:spcAft>
                <a:spcPts val="0"/>
              </a:spcAft>
              <a:buClr>
                <a:schemeClr val="hlink"/>
              </a:buClr>
              <a:buSzPct val="79999"/>
              <a:buFont typeface="Noto Sans Symbols"/>
              <a:buChar char="▶"/>
              <a:defRPr sz="1800" b="0" i="0" u="none" strike="noStrike" cap="none">
                <a:solidFill>
                  <a:schemeClr val="dk1"/>
                </a:solidFill>
                <a:latin typeface="Arial"/>
                <a:ea typeface="Arial"/>
                <a:cs typeface="Arial"/>
                <a:sym typeface="Arial"/>
              </a:defRPr>
            </a:lvl5pPr>
            <a:lvl6pPr marL="2514600" marR="0" lvl="5" indent="-137160" algn="l" rtl="0">
              <a:spcBef>
                <a:spcPts val="360"/>
              </a:spcBef>
              <a:spcAft>
                <a:spcPts val="0"/>
              </a:spcAft>
              <a:buClr>
                <a:schemeClr val="hlink"/>
              </a:buClr>
              <a:buSzPct val="79999"/>
              <a:buFont typeface="Noto Sans Symbols"/>
              <a:buChar char="▶"/>
              <a:defRPr sz="1800" b="0" i="0" u="none" strike="noStrike" cap="none">
                <a:solidFill>
                  <a:schemeClr val="dk1"/>
                </a:solidFill>
                <a:latin typeface="Arial"/>
                <a:ea typeface="Arial"/>
                <a:cs typeface="Arial"/>
                <a:sym typeface="Arial"/>
              </a:defRPr>
            </a:lvl6pPr>
            <a:lvl7pPr marL="2971800" marR="0" lvl="6" indent="-137160" algn="l" rtl="0">
              <a:spcBef>
                <a:spcPts val="360"/>
              </a:spcBef>
              <a:spcAft>
                <a:spcPts val="0"/>
              </a:spcAft>
              <a:buClr>
                <a:schemeClr val="hlink"/>
              </a:buClr>
              <a:buSzPct val="79999"/>
              <a:buFont typeface="Noto Sans Symbols"/>
              <a:buChar char="▶"/>
              <a:defRPr sz="1800" b="0" i="0" u="none" strike="noStrike" cap="none">
                <a:solidFill>
                  <a:schemeClr val="dk1"/>
                </a:solidFill>
                <a:latin typeface="Arial"/>
                <a:ea typeface="Arial"/>
                <a:cs typeface="Arial"/>
                <a:sym typeface="Arial"/>
              </a:defRPr>
            </a:lvl7pPr>
            <a:lvl8pPr marL="3429000" marR="0" lvl="7" indent="-137159" algn="l" rtl="0">
              <a:spcBef>
                <a:spcPts val="360"/>
              </a:spcBef>
              <a:spcAft>
                <a:spcPts val="0"/>
              </a:spcAft>
              <a:buClr>
                <a:schemeClr val="hlink"/>
              </a:buClr>
              <a:buSzPct val="79999"/>
              <a:buFont typeface="Noto Sans Symbols"/>
              <a:buChar char="▶"/>
              <a:defRPr sz="1800" b="0" i="0" u="none" strike="noStrike" cap="none">
                <a:solidFill>
                  <a:schemeClr val="dk1"/>
                </a:solidFill>
                <a:latin typeface="Arial"/>
                <a:ea typeface="Arial"/>
                <a:cs typeface="Arial"/>
                <a:sym typeface="Arial"/>
              </a:defRPr>
            </a:lvl8pPr>
            <a:lvl9pPr marL="3886200" marR="0" lvl="8" indent="-137159" algn="l" rtl="0">
              <a:spcBef>
                <a:spcPts val="360"/>
              </a:spcBef>
              <a:spcAft>
                <a:spcPts val="0"/>
              </a:spcAft>
              <a:buClr>
                <a:schemeClr val="hlink"/>
              </a:buClr>
              <a:buSzPct val="79999"/>
              <a:buFont typeface="Noto Sans Symbols"/>
              <a:buChar char="▶"/>
              <a:defRPr sz="1800" b="0" i="0" u="none" strike="noStrike" cap="none">
                <a:solidFill>
                  <a:schemeClr val="dk1"/>
                </a:solidFill>
                <a:latin typeface="Arial"/>
                <a:ea typeface="Arial"/>
                <a:cs typeface="Arial"/>
                <a:sym typeface="Arial"/>
              </a:defRPr>
            </a:lvl9pPr>
          </a:lstStyle>
          <a:p>
            <a:pPr lvl="0"/>
            <a:r>
              <a:rPr lang="en-US" smtClean="0"/>
              <a:t>Click to edit Master text styles</a:t>
            </a:r>
          </a:p>
        </p:txBody>
      </p:sp>
      <p:sp>
        <p:nvSpPr>
          <p:cNvPr id="347" name="Shape 347"/>
          <p:cNvSpPr txBox="1">
            <a:spLocks noGrp="1"/>
          </p:cNvSpPr>
          <p:nvPr>
            <p:ph type="body" idx="2"/>
          </p:nvPr>
        </p:nvSpPr>
        <p:spPr>
          <a:xfrm>
            <a:off x="4648200" y="1600200"/>
            <a:ext cx="4194174" cy="4498975"/>
          </a:xfrm>
          <a:prstGeom prst="rect">
            <a:avLst/>
          </a:prstGeom>
          <a:noFill/>
          <a:ln>
            <a:noFill/>
          </a:ln>
        </p:spPr>
        <p:txBody>
          <a:bodyPr lIns="91425" tIns="91425" rIns="91425" bIns="91425" anchor="t" anchorCtr="0"/>
          <a:lstStyle>
            <a:lvl1pPr marL="342900" marR="0" lvl="0" indent="-200660" algn="l" rtl="0">
              <a:spcBef>
                <a:spcPts val="560"/>
              </a:spcBef>
              <a:spcAft>
                <a:spcPts val="0"/>
              </a:spcAft>
              <a:buClr>
                <a:schemeClr val="hlink"/>
              </a:buClr>
              <a:buSzPct val="80000"/>
              <a:buFont typeface="Noto Sans Symbols"/>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folHlink"/>
              </a:buClr>
              <a:buSzPct val="100000"/>
              <a:buFont typeface="Noto Sans Symbols"/>
              <a:buChar char="▪"/>
              <a:defRPr sz="2400" b="0" i="0" u="none" strike="noStrike" cap="none">
                <a:solidFill>
                  <a:schemeClr val="dk1"/>
                </a:solidFill>
                <a:latin typeface="Arial"/>
                <a:ea typeface="Arial"/>
                <a:cs typeface="Arial"/>
                <a:sym typeface="Arial"/>
              </a:defRPr>
            </a:lvl2pPr>
            <a:lvl3pPr marL="1143000" marR="0" lvl="2" indent="-127000" algn="l" rtl="0">
              <a:spcBef>
                <a:spcPts val="400"/>
              </a:spcBef>
              <a:spcAft>
                <a:spcPts val="0"/>
              </a:spcAft>
              <a:buClr>
                <a:schemeClr val="hlink"/>
              </a:buClr>
              <a:buSzPct val="80000"/>
              <a:buFont typeface="Noto Sans Symbols"/>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folHlink"/>
              </a:buClr>
              <a:buSzPct val="100000"/>
              <a:buFont typeface="Noto Sans Symbols"/>
              <a:buChar char="▪"/>
              <a:defRPr sz="1800" b="0" i="0" u="none" strike="noStrike" cap="none">
                <a:solidFill>
                  <a:schemeClr val="dk1"/>
                </a:solidFill>
                <a:latin typeface="Arial"/>
                <a:ea typeface="Arial"/>
                <a:cs typeface="Arial"/>
                <a:sym typeface="Arial"/>
              </a:defRPr>
            </a:lvl4pPr>
            <a:lvl5pPr marL="2057400" marR="0" lvl="4" indent="-137160" algn="l" rtl="0">
              <a:spcBef>
                <a:spcPts val="360"/>
              </a:spcBef>
              <a:spcAft>
                <a:spcPts val="0"/>
              </a:spcAft>
              <a:buClr>
                <a:schemeClr val="hlink"/>
              </a:buClr>
              <a:buSzPct val="79999"/>
              <a:buFont typeface="Noto Sans Symbols"/>
              <a:buChar char="▶"/>
              <a:defRPr sz="1800" b="0" i="0" u="none" strike="noStrike" cap="none">
                <a:solidFill>
                  <a:schemeClr val="dk1"/>
                </a:solidFill>
                <a:latin typeface="Arial"/>
                <a:ea typeface="Arial"/>
                <a:cs typeface="Arial"/>
                <a:sym typeface="Arial"/>
              </a:defRPr>
            </a:lvl5pPr>
            <a:lvl6pPr marL="2514600" marR="0" lvl="5" indent="-137160" algn="l" rtl="0">
              <a:spcBef>
                <a:spcPts val="360"/>
              </a:spcBef>
              <a:spcAft>
                <a:spcPts val="0"/>
              </a:spcAft>
              <a:buClr>
                <a:schemeClr val="hlink"/>
              </a:buClr>
              <a:buSzPct val="79999"/>
              <a:buFont typeface="Noto Sans Symbols"/>
              <a:buChar char="▶"/>
              <a:defRPr sz="1800" b="0" i="0" u="none" strike="noStrike" cap="none">
                <a:solidFill>
                  <a:schemeClr val="dk1"/>
                </a:solidFill>
                <a:latin typeface="Arial"/>
                <a:ea typeface="Arial"/>
                <a:cs typeface="Arial"/>
                <a:sym typeface="Arial"/>
              </a:defRPr>
            </a:lvl6pPr>
            <a:lvl7pPr marL="2971800" marR="0" lvl="6" indent="-137160" algn="l" rtl="0">
              <a:spcBef>
                <a:spcPts val="360"/>
              </a:spcBef>
              <a:spcAft>
                <a:spcPts val="0"/>
              </a:spcAft>
              <a:buClr>
                <a:schemeClr val="hlink"/>
              </a:buClr>
              <a:buSzPct val="79999"/>
              <a:buFont typeface="Noto Sans Symbols"/>
              <a:buChar char="▶"/>
              <a:defRPr sz="1800" b="0" i="0" u="none" strike="noStrike" cap="none">
                <a:solidFill>
                  <a:schemeClr val="dk1"/>
                </a:solidFill>
                <a:latin typeface="Arial"/>
                <a:ea typeface="Arial"/>
                <a:cs typeface="Arial"/>
                <a:sym typeface="Arial"/>
              </a:defRPr>
            </a:lvl7pPr>
            <a:lvl8pPr marL="3429000" marR="0" lvl="7" indent="-137159" algn="l" rtl="0">
              <a:spcBef>
                <a:spcPts val="360"/>
              </a:spcBef>
              <a:spcAft>
                <a:spcPts val="0"/>
              </a:spcAft>
              <a:buClr>
                <a:schemeClr val="hlink"/>
              </a:buClr>
              <a:buSzPct val="79999"/>
              <a:buFont typeface="Noto Sans Symbols"/>
              <a:buChar char="▶"/>
              <a:defRPr sz="1800" b="0" i="0" u="none" strike="noStrike" cap="none">
                <a:solidFill>
                  <a:schemeClr val="dk1"/>
                </a:solidFill>
                <a:latin typeface="Arial"/>
                <a:ea typeface="Arial"/>
                <a:cs typeface="Arial"/>
                <a:sym typeface="Arial"/>
              </a:defRPr>
            </a:lvl8pPr>
            <a:lvl9pPr marL="3886200" marR="0" lvl="8" indent="-137159" algn="l" rtl="0">
              <a:spcBef>
                <a:spcPts val="360"/>
              </a:spcBef>
              <a:spcAft>
                <a:spcPts val="0"/>
              </a:spcAft>
              <a:buClr>
                <a:schemeClr val="hlink"/>
              </a:buClr>
              <a:buSzPct val="79999"/>
              <a:buFont typeface="Noto Sans Symbols"/>
              <a:buChar char="▶"/>
              <a:defRPr sz="1800" b="0" i="0" u="none" strike="noStrike" cap="none">
                <a:solidFill>
                  <a:schemeClr val="dk1"/>
                </a:solidFill>
                <a:latin typeface="Arial"/>
                <a:ea typeface="Arial"/>
                <a:cs typeface="Arial"/>
                <a:sym typeface="Arial"/>
              </a:defRPr>
            </a:lvl9pPr>
          </a:lstStyle>
          <a:p>
            <a:pPr lvl="0"/>
            <a:r>
              <a:rPr lang="en-US" smtClean="0"/>
              <a:t>Click to edit Master text styles</a:t>
            </a:r>
          </a:p>
        </p:txBody>
      </p:sp>
      <p:sp>
        <p:nvSpPr>
          <p:cNvPr id="348" name="Shape 348"/>
          <p:cNvSpPr txBox="1">
            <a:spLocks noGrp="1"/>
          </p:cNvSpPr>
          <p:nvPr>
            <p:ph type="dt" idx="10"/>
          </p:nvPr>
        </p:nvSpPr>
        <p:spPr>
          <a:xfrm>
            <a:off x="301625" y="6245225"/>
            <a:ext cx="2289174"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spcBef>
                <a:spcPts val="0"/>
              </a:spcBef>
              <a:buNone/>
              <a:defRPr sz="2400" b="0" i="0" u="none" strike="noStrike" cap="none">
                <a:solidFill>
                  <a:schemeClr val="dk1"/>
                </a:solidFill>
                <a:latin typeface="Times"/>
                <a:ea typeface="Times"/>
                <a:cs typeface="Times"/>
                <a:sym typeface="Times"/>
              </a:defRPr>
            </a:lvl6pPr>
            <a:lvl7pPr marL="2743200" marR="0" lvl="6" indent="0" algn="l" rtl="0">
              <a:spcBef>
                <a:spcPts val="0"/>
              </a:spcBef>
              <a:buNone/>
              <a:defRPr sz="2400" b="0" i="0" u="none" strike="noStrike" cap="none">
                <a:solidFill>
                  <a:schemeClr val="dk1"/>
                </a:solidFill>
                <a:latin typeface="Times"/>
                <a:ea typeface="Times"/>
                <a:cs typeface="Times"/>
                <a:sym typeface="Times"/>
              </a:defRPr>
            </a:lvl7pPr>
            <a:lvl8pPr marL="3200400" marR="0" lvl="7" indent="0" algn="l" rtl="0">
              <a:spcBef>
                <a:spcPts val="0"/>
              </a:spcBef>
              <a:buNone/>
              <a:defRPr sz="2400" b="0" i="0" u="none" strike="noStrike" cap="none">
                <a:solidFill>
                  <a:schemeClr val="dk1"/>
                </a:solidFill>
                <a:latin typeface="Times"/>
                <a:ea typeface="Times"/>
                <a:cs typeface="Times"/>
                <a:sym typeface="Times"/>
              </a:defRPr>
            </a:lvl8pPr>
            <a:lvl9pPr marL="3657600" marR="0" lvl="8" indent="0" algn="l" rtl="0">
              <a:spcBef>
                <a:spcPts val="0"/>
              </a:spcBef>
              <a:buNone/>
              <a:defRPr sz="2400" b="0" i="0" u="none" strike="noStrike" cap="none">
                <a:solidFill>
                  <a:schemeClr val="dk1"/>
                </a:solidFill>
                <a:latin typeface="Times"/>
                <a:ea typeface="Times"/>
                <a:cs typeface="Times"/>
                <a:sym typeface="Times"/>
              </a:defRPr>
            </a:lvl9pPr>
          </a:lstStyle>
          <a:p>
            <a:endParaRPr/>
          </a:p>
        </p:txBody>
      </p:sp>
      <p:sp>
        <p:nvSpPr>
          <p:cNvPr id="349" name="Shape 34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spcBef>
                <a:spcPts val="0"/>
              </a:spcBef>
              <a:buNone/>
              <a:defRPr sz="2400" b="0" i="0" u="none" strike="noStrike" cap="none">
                <a:solidFill>
                  <a:schemeClr val="dk1"/>
                </a:solidFill>
                <a:latin typeface="Times"/>
                <a:ea typeface="Times"/>
                <a:cs typeface="Times"/>
                <a:sym typeface="Times"/>
              </a:defRPr>
            </a:lvl6pPr>
            <a:lvl7pPr marL="2743200" marR="0" lvl="6" indent="0" algn="l" rtl="0">
              <a:spcBef>
                <a:spcPts val="0"/>
              </a:spcBef>
              <a:buNone/>
              <a:defRPr sz="2400" b="0" i="0" u="none" strike="noStrike" cap="none">
                <a:solidFill>
                  <a:schemeClr val="dk1"/>
                </a:solidFill>
                <a:latin typeface="Times"/>
                <a:ea typeface="Times"/>
                <a:cs typeface="Times"/>
                <a:sym typeface="Times"/>
              </a:defRPr>
            </a:lvl7pPr>
            <a:lvl8pPr marL="3200400" marR="0" lvl="7" indent="0" algn="l" rtl="0">
              <a:spcBef>
                <a:spcPts val="0"/>
              </a:spcBef>
              <a:buNone/>
              <a:defRPr sz="2400" b="0" i="0" u="none" strike="noStrike" cap="none">
                <a:solidFill>
                  <a:schemeClr val="dk1"/>
                </a:solidFill>
                <a:latin typeface="Times"/>
                <a:ea typeface="Times"/>
                <a:cs typeface="Times"/>
                <a:sym typeface="Times"/>
              </a:defRPr>
            </a:lvl8pPr>
            <a:lvl9pPr marL="3657600" marR="0" lvl="8" indent="0" algn="l" rtl="0">
              <a:spcBef>
                <a:spcPts val="0"/>
              </a:spcBef>
              <a:buNone/>
              <a:defRPr sz="2400" b="0" i="0" u="none" strike="noStrike" cap="none">
                <a:solidFill>
                  <a:schemeClr val="dk1"/>
                </a:solidFill>
                <a:latin typeface="Times"/>
                <a:ea typeface="Times"/>
                <a:cs typeface="Times"/>
                <a:sym typeface="Times"/>
              </a:defRPr>
            </a:lvl9pPr>
          </a:lstStyle>
          <a:p>
            <a:endParaRPr/>
          </a:p>
        </p:txBody>
      </p:sp>
      <p:sp>
        <p:nvSpPr>
          <p:cNvPr id="350" name="Shape 350"/>
          <p:cNvSpPr txBox="1">
            <a:spLocks noGrp="1"/>
          </p:cNvSpPr>
          <p:nvPr>
            <p:ph type="sldNum" idx="12"/>
          </p:nvPr>
        </p:nvSpPr>
        <p:spPr>
          <a:xfrm>
            <a:off x="6553200" y="6245225"/>
            <a:ext cx="2289174"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a:solidFill>
                  <a:schemeClr val="dk1"/>
                </a:solidFill>
                <a:latin typeface="Arial"/>
                <a:ea typeface="Arial"/>
                <a:cs typeface="Arial"/>
                <a:sym typeface="Arial"/>
              </a:rPr>
              <a:t>‹#›</a:t>
            </a:fld>
            <a:endParaRPr lang="en-US" sz="10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r>
              <a:rPr lang="en-US" smtClean="0"/>
              <a:t>Click to edit Master title style</a:t>
            </a:r>
            <a:endParaRPr/>
          </a:p>
        </p:txBody>
      </p:sp>
      <p:sp>
        <p:nvSpPr>
          <p:cNvPr id="353" name="Shape 353"/>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hlink"/>
              </a:buClr>
              <a:buFont typeface="Noto Sans Symbols"/>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folHlink"/>
              </a:buClr>
              <a:buFont typeface="Noto Sans Symbols"/>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hlink"/>
              </a:buClr>
              <a:buFont typeface="Noto Sans Symbols"/>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folHlink"/>
              </a:buClr>
              <a:buFont typeface="Noto Sans Symbols"/>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hlink"/>
              </a:buClr>
              <a:buFont typeface="Noto Sans Symbols"/>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hlink"/>
              </a:buClr>
              <a:buFont typeface="Noto Sans Symbols"/>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hlink"/>
              </a:buClr>
              <a:buFont typeface="Noto Sans Symbols"/>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hlink"/>
              </a:buClr>
              <a:buFont typeface="Noto Sans Symbols"/>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hlink"/>
              </a:buClr>
              <a:buFont typeface="Noto Sans Symbols"/>
              <a:buNone/>
              <a:defRPr sz="1600" b="1" i="0" u="none" strike="noStrike" cap="none">
                <a:solidFill>
                  <a:schemeClr val="dk1"/>
                </a:solidFill>
                <a:latin typeface="Arial"/>
                <a:ea typeface="Arial"/>
                <a:cs typeface="Arial"/>
                <a:sym typeface="Arial"/>
              </a:defRPr>
            </a:lvl9pPr>
          </a:lstStyle>
          <a:p>
            <a:pPr lvl="0"/>
            <a:r>
              <a:rPr lang="en-US" smtClean="0"/>
              <a:t>Click to edit Master text styles</a:t>
            </a:r>
          </a:p>
        </p:txBody>
      </p:sp>
      <p:sp>
        <p:nvSpPr>
          <p:cNvPr id="354" name="Shape 354"/>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220980" algn="l" rtl="0">
              <a:spcBef>
                <a:spcPts val="480"/>
              </a:spcBef>
              <a:spcAft>
                <a:spcPts val="0"/>
              </a:spcAft>
              <a:buClr>
                <a:schemeClr val="hlink"/>
              </a:buClr>
              <a:buSzPct val="80000"/>
              <a:buFont typeface="Noto Sans Symbols"/>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folHlink"/>
              </a:buClr>
              <a:buSzPct val="100000"/>
              <a:buFont typeface="Noto Sans Symbols"/>
              <a:buChar char="▪"/>
              <a:defRPr sz="2000" b="0" i="0" u="none" strike="noStrike" cap="none">
                <a:solidFill>
                  <a:schemeClr val="dk1"/>
                </a:solidFill>
                <a:latin typeface="Arial"/>
                <a:ea typeface="Arial"/>
                <a:cs typeface="Arial"/>
                <a:sym typeface="Arial"/>
              </a:defRPr>
            </a:lvl2pPr>
            <a:lvl3pPr marL="1143000" marR="0" lvl="2" indent="-137160" algn="l" rtl="0">
              <a:spcBef>
                <a:spcPts val="360"/>
              </a:spcBef>
              <a:spcAft>
                <a:spcPts val="0"/>
              </a:spcAft>
              <a:buClr>
                <a:schemeClr val="hlink"/>
              </a:buClr>
              <a:buSzPct val="79999"/>
              <a:buFont typeface="Noto Sans Symbols"/>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folHlink"/>
              </a:buClr>
              <a:buSzPct val="100000"/>
              <a:buFont typeface="Noto Sans Symbols"/>
              <a:buChar char="▪"/>
              <a:defRPr sz="1600" b="0" i="0" u="none" strike="noStrike" cap="none">
                <a:solidFill>
                  <a:schemeClr val="dk1"/>
                </a:solidFill>
                <a:latin typeface="Arial"/>
                <a:ea typeface="Arial"/>
                <a:cs typeface="Arial"/>
                <a:sym typeface="Arial"/>
              </a:defRPr>
            </a:lvl4pPr>
            <a:lvl5pPr marL="2057400" marR="0" lvl="4" indent="-147320" algn="l" rtl="0">
              <a:spcBef>
                <a:spcPts val="320"/>
              </a:spcBef>
              <a:spcAft>
                <a:spcPts val="0"/>
              </a:spcAft>
              <a:buClr>
                <a:schemeClr val="hlink"/>
              </a:buClr>
              <a:buSzPct val="80000"/>
              <a:buFont typeface="Noto Sans Symbols"/>
              <a:buChar char="▶"/>
              <a:defRPr sz="1600" b="0" i="0" u="none" strike="noStrike" cap="none">
                <a:solidFill>
                  <a:schemeClr val="dk1"/>
                </a:solidFill>
                <a:latin typeface="Arial"/>
                <a:ea typeface="Arial"/>
                <a:cs typeface="Arial"/>
                <a:sym typeface="Arial"/>
              </a:defRPr>
            </a:lvl5pPr>
            <a:lvl6pPr marL="2514600" marR="0" lvl="5" indent="-147320" algn="l" rtl="0">
              <a:spcBef>
                <a:spcPts val="320"/>
              </a:spcBef>
              <a:spcAft>
                <a:spcPts val="0"/>
              </a:spcAft>
              <a:buClr>
                <a:schemeClr val="hlink"/>
              </a:buClr>
              <a:buSzPct val="80000"/>
              <a:buFont typeface="Noto Sans Symbols"/>
              <a:buChar char="▶"/>
              <a:defRPr sz="1600" b="0" i="0" u="none" strike="noStrike" cap="none">
                <a:solidFill>
                  <a:schemeClr val="dk1"/>
                </a:solidFill>
                <a:latin typeface="Arial"/>
                <a:ea typeface="Arial"/>
                <a:cs typeface="Arial"/>
                <a:sym typeface="Arial"/>
              </a:defRPr>
            </a:lvl6pPr>
            <a:lvl7pPr marL="2971800" marR="0" lvl="6" indent="-147320" algn="l" rtl="0">
              <a:spcBef>
                <a:spcPts val="320"/>
              </a:spcBef>
              <a:spcAft>
                <a:spcPts val="0"/>
              </a:spcAft>
              <a:buClr>
                <a:schemeClr val="hlink"/>
              </a:buClr>
              <a:buSzPct val="80000"/>
              <a:buFont typeface="Noto Sans Symbols"/>
              <a:buChar char="▶"/>
              <a:defRPr sz="1600" b="0" i="0" u="none" strike="noStrike" cap="none">
                <a:solidFill>
                  <a:schemeClr val="dk1"/>
                </a:solidFill>
                <a:latin typeface="Arial"/>
                <a:ea typeface="Arial"/>
                <a:cs typeface="Arial"/>
                <a:sym typeface="Arial"/>
              </a:defRPr>
            </a:lvl7pPr>
            <a:lvl8pPr marL="3429000" marR="0" lvl="7" indent="-147320" algn="l" rtl="0">
              <a:spcBef>
                <a:spcPts val="320"/>
              </a:spcBef>
              <a:spcAft>
                <a:spcPts val="0"/>
              </a:spcAft>
              <a:buClr>
                <a:schemeClr val="hlink"/>
              </a:buClr>
              <a:buSzPct val="80000"/>
              <a:buFont typeface="Noto Sans Symbols"/>
              <a:buChar char="▶"/>
              <a:defRPr sz="1600" b="0" i="0" u="none" strike="noStrike" cap="none">
                <a:solidFill>
                  <a:schemeClr val="dk1"/>
                </a:solidFill>
                <a:latin typeface="Arial"/>
                <a:ea typeface="Arial"/>
                <a:cs typeface="Arial"/>
                <a:sym typeface="Arial"/>
              </a:defRPr>
            </a:lvl8pPr>
            <a:lvl9pPr marL="3886200" marR="0" lvl="8" indent="-147320" algn="l" rtl="0">
              <a:spcBef>
                <a:spcPts val="320"/>
              </a:spcBef>
              <a:spcAft>
                <a:spcPts val="0"/>
              </a:spcAft>
              <a:buClr>
                <a:schemeClr val="hlink"/>
              </a:buClr>
              <a:buSzPct val="80000"/>
              <a:buFont typeface="Noto Sans Symbols"/>
              <a:buChar char="▶"/>
              <a:defRPr sz="1600" b="0" i="0" u="none" strike="noStrike" cap="none">
                <a:solidFill>
                  <a:schemeClr val="dk1"/>
                </a:solidFill>
                <a:latin typeface="Arial"/>
                <a:ea typeface="Arial"/>
                <a:cs typeface="Arial"/>
                <a:sym typeface="Arial"/>
              </a:defRPr>
            </a:lvl9pPr>
          </a:lstStyle>
          <a:p>
            <a:pPr lvl="0"/>
            <a:r>
              <a:rPr lang="en-US" smtClean="0"/>
              <a:t>Click to edit Master text styles</a:t>
            </a:r>
          </a:p>
        </p:txBody>
      </p:sp>
      <p:sp>
        <p:nvSpPr>
          <p:cNvPr id="355" name="Shape 355"/>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hlink"/>
              </a:buClr>
              <a:buFont typeface="Noto Sans Symbols"/>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folHlink"/>
              </a:buClr>
              <a:buFont typeface="Noto Sans Symbols"/>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hlink"/>
              </a:buClr>
              <a:buFont typeface="Noto Sans Symbols"/>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folHlink"/>
              </a:buClr>
              <a:buFont typeface="Noto Sans Symbols"/>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hlink"/>
              </a:buClr>
              <a:buFont typeface="Noto Sans Symbols"/>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hlink"/>
              </a:buClr>
              <a:buFont typeface="Noto Sans Symbols"/>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hlink"/>
              </a:buClr>
              <a:buFont typeface="Noto Sans Symbols"/>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hlink"/>
              </a:buClr>
              <a:buFont typeface="Noto Sans Symbols"/>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hlink"/>
              </a:buClr>
              <a:buFont typeface="Noto Sans Symbols"/>
              <a:buNone/>
              <a:defRPr sz="1600" b="1" i="0" u="none" strike="noStrike" cap="none">
                <a:solidFill>
                  <a:schemeClr val="dk1"/>
                </a:solidFill>
                <a:latin typeface="Arial"/>
                <a:ea typeface="Arial"/>
                <a:cs typeface="Arial"/>
                <a:sym typeface="Arial"/>
              </a:defRPr>
            </a:lvl9pPr>
          </a:lstStyle>
          <a:p>
            <a:pPr lvl="0"/>
            <a:r>
              <a:rPr lang="en-US" smtClean="0"/>
              <a:t>Click to edit Master text styles</a:t>
            </a:r>
          </a:p>
        </p:txBody>
      </p:sp>
      <p:sp>
        <p:nvSpPr>
          <p:cNvPr id="356" name="Shape 356"/>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220980" algn="l" rtl="0">
              <a:spcBef>
                <a:spcPts val="480"/>
              </a:spcBef>
              <a:spcAft>
                <a:spcPts val="0"/>
              </a:spcAft>
              <a:buClr>
                <a:schemeClr val="hlink"/>
              </a:buClr>
              <a:buSzPct val="80000"/>
              <a:buFont typeface="Noto Sans Symbols"/>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folHlink"/>
              </a:buClr>
              <a:buSzPct val="100000"/>
              <a:buFont typeface="Noto Sans Symbols"/>
              <a:buChar char="▪"/>
              <a:defRPr sz="2000" b="0" i="0" u="none" strike="noStrike" cap="none">
                <a:solidFill>
                  <a:schemeClr val="dk1"/>
                </a:solidFill>
                <a:latin typeface="Arial"/>
                <a:ea typeface="Arial"/>
                <a:cs typeface="Arial"/>
                <a:sym typeface="Arial"/>
              </a:defRPr>
            </a:lvl2pPr>
            <a:lvl3pPr marL="1143000" marR="0" lvl="2" indent="-137160" algn="l" rtl="0">
              <a:spcBef>
                <a:spcPts val="360"/>
              </a:spcBef>
              <a:spcAft>
                <a:spcPts val="0"/>
              </a:spcAft>
              <a:buClr>
                <a:schemeClr val="hlink"/>
              </a:buClr>
              <a:buSzPct val="79999"/>
              <a:buFont typeface="Noto Sans Symbols"/>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folHlink"/>
              </a:buClr>
              <a:buSzPct val="100000"/>
              <a:buFont typeface="Noto Sans Symbols"/>
              <a:buChar char="▪"/>
              <a:defRPr sz="1600" b="0" i="0" u="none" strike="noStrike" cap="none">
                <a:solidFill>
                  <a:schemeClr val="dk1"/>
                </a:solidFill>
                <a:latin typeface="Arial"/>
                <a:ea typeface="Arial"/>
                <a:cs typeface="Arial"/>
                <a:sym typeface="Arial"/>
              </a:defRPr>
            </a:lvl4pPr>
            <a:lvl5pPr marL="2057400" marR="0" lvl="4" indent="-147320" algn="l" rtl="0">
              <a:spcBef>
                <a:spcPts val="320"/>
              </a:spcBef>
              <a:spcAft>
                <a:spcPts val="0"/>
              </a:spcAft>
              <a:buClr>
                <a:schemeClr val="hlink"/>
              </a:buClr>
              <a:buSzPct val="80000"/>
              <a:buFont typeface="Noto Sans Symbols"/>
              <a:buChar char="▶"/>
              <a:defRPr sz="1600" b="0" i="0" u="none" strike="noStrike" cap="none">
                <a:solidFill>
                  <a:schemeClr val="dk1"/>
                </a:solidFill>
                <a:latin typeface="Arial"/>
                <a:ea typeface="Arial"/>
                <a:cs typeface="Arial"/>
                <a:sym typeface="Arial"/>
              </a:defRPr>
            </a:lvl5pPr>
            <a:lvl6pPr marL="2514600" marR="0" lvl="5" indent="-147320" algn="l" rtl="0">
              <a:spcBef>
                <a:spcPts val="320"/>
              </a:spcBef>
              <a:spcAft>
                <a:spcPts val="0"/>
              </a:spcAft>
              <a:buClr>
                <a:schemeClr val="hlink"/>
              </a:buClr>
              <a:buSzPct val="80000"/>
              <a:buFont typeface="Noto Sans Symbols"/>
              <a:buChar char="▶"/>
              <a:defRPr sz="1600" b="0" i="0" u="none" strike="noStrike" cap="none">
                <a:solidFill>
                  <a:schemeClr val="dk1"/>
                </a:solidFill>
                <a:latin typeface="Arial"/>
                <a:ea typeface="Arial"/>
                <a:cs typeface="Arial"/>
                <a:sym typeface="Arial"/>
              </a:defRPr>
            </a:lvl6pPr>
            <a:lvl7pPr marL="2971800" marR="0" lvl="6" indent="-147320" algn="l" rtl="0">
              <a:spcBef>
                <a:spcPts val="320"/>
              </a:spcBef>
              <a:spcAft>
                <a:spcPts val="0"/>
              </a:spcAft>
              <a:buClr>
                <a:schemeClr val="hlink"/>
              </a:buClr>
              <a:buSzPct val="80000"/>
              <a:buFont typeface="Noto Sans Symbols"/>
              <a:buChar char="▶"/>
              <a:defRPr sz="1600" b="0" i="0" u="none" strike="noStrike" cap="none">
                <a:solidFill>
                  <a:schemeClr val="dk1"/>
                </a:solidFill>
                <a:latin typeface="Arial"/>
                <a:ea typeface="Arial"/>
                <a:cs typeface="Arial"/>
                <a:sym typeface="Arial"/>
              </a:defRPr>
            </a:lvl7pPr>
            <a:lvl8pPr marL="3429000" marR="0" lvl="7" indent="-147320" algn="l" rtl="0">
              <a:spcBef>
                <a:spcPts val="320"/>
              </a:spcBef>
              <a:spcAft>
                <a:spcPts val="0"/>
              </a:spcAft>
              <a:buClr>
                <a:schemeClr val="hlink"/>
              </a:buClr>
              <a:buSzPct val="80000"/>
              <a:buFont typeface="Noto Sans Symbols"/>
              <a:buChar char="▶"/>
              <a:defRPr sz="1600" b="0" i="0" u="none" strike="noStrike" cap="none">
                <a:solidFill>
                  <a:schemeClr val="dk1"/>
                </a:solidFill>
                <a:latin typeface="Arial"/>
                <a:ea typeface="Arial"/>
                <a:cs typeface="Arial"/>
                <a:sym typeface="Arial"/>
              </a:defRPr>
            </a:lvl8pPr>
            <a:lvl9pPr marL="3886200" marR="0" lvl="8" indent="-147320" algn="l" rtl="0">
              <a:spcBef>
                <a:spcPts val="320"/>
              </a:spcBef>
              <a:spcAft>
                <a:spcPts val="0"/>
              </a:spcAft>
              <a:buClr>
                <a:schemeClr val="hlink"/>
              </a:buClr>
              <a:buSzPct val="80000"/>
              <a:buFont typeface="Noto Sans Symbols"/>
              <a:buChar char="▶"/>
              <a:defRPr sz="1600" b="0" i="0" u="none" strike="noStrike" cap="none">
                <a:solidFill>
                  <a:schemeClr val="dk1"/>
                </a:solidFill>
                <a:latin typeface="Arial"/>
                <a:ea typeface="Arial"/>
                <a:cs typeface="Arial"/>
                <a:sym typeface="Arial"/>
              </a:defRPr>
            </a:lvl9pPr>
          </a:lstStyle>
          <a:p>
            <a:pPr lvl="0"/>
            <a:r>
              <a:rPr lang="en-US" smtClean="0"/>
              <a:t>Click to edit Master text styles</a:t>
            </a:r>
          </a:p>
        </p:txBody>
      </p:sp>
      <p:sp>
        <p:nvSpPr>
          <p:cNvPr id="357" name="Shape 357"/>
          <p:cNvSpPr txBox="1">
            <a:spLocks noGrp="1"/>
          </p:cNvSpPr>
          <p:nvPr>
            <p:ph type="dt" idx="10"/>
          </p:nvPr>
        </p:nvSpPr>
        <p:spPr>
          <a:xfrm>
            <a:off x="301625" y="6245225"/>
            <a:ext cx="2289174"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spcBef>
                <a:spcPts val="0"/>
              </a:spcBef>
              <a:buNone/>
              <a:defRPr sz="2400" b="0" i="0" u="none" strike="noStrike" cap="none">
                <a:solidFill>
                  <a:schemeClr val="dk1"/>
                </a:solidFill>
                <a:latin typeface="Times"/>
                <a:ea typeface="Times"/>
                <a:cs typeface="Times"/>
                <a:sym typeface="Times"/>
              </a:defRPr>
            </a:lvl6pPr>
            <a:lvl7pPr marL="2743200" marR="0" lvl="6" indent="0" algn="l" rtl="0">
              <a:spcBef>
                <a:spcPts val="0"/>
              </a:spcBef>
              <a:buNone/>
              <a:defRPr sz="2400" b="0" i="0" u="none" strike="noStrike" cap="none">
                <a:solidFill>
                  <a:schemeClr val="dk1"/>
                </a:solidFill>
                <a:latin typeface="Times"/>
                <a:ea typeface="Times"/>
                <a:cs typeface="Times"/>
                <a:sym typeface="Times"/>
              </a:defRPr>
            </a:lvl7pPr>
            <a:lvl8pPr marL="3200400" marR="0" lvl="7" indent="0" algn="l" rtl="0">
              <a:spcBef>
                <a:spcPts val="0"/>
              </a:spcBef>
              <a:buNone/>
              <a:defRPr sz="2400" b="0" i="0" u="none" strike="noStrike" cap="none">
                <a:solidFill>
                  <a:schemeClr val="dk1"/>
                </a:solidFill>
                <a:latin typeface="Times"/>
                <a:ea typeface="Times"/>
                <a:cs typeface="Times"/>
                <a:sym typeface="Times"/>
              </a:defRPr>
            </a:lvl8pPr>
            <a:lvl9pPr marL="3657600" marR="0" lvl="8" indent="0" algn="l" rtl="0">
              <a:spcBef>
                <a:spcPts val="0"/>
              </a:spcBef>
              <a:buNone/>
              <a:defRPr sz="2400" b="0" i="0" u="none" strike="noStrike" cap="none">
                <a:solidFill>
                  <a:schemeClr val="dk1"/>
                </a:solidFill>
                <a:latin typeface="Times"/>
                <a:ea typeface="Times"/>
                <a:cs typeface="Times"/>
                <a:sym typeface="Times"/>
              </a:defRPr>
            </a:lvl9pPr>
          </a:lstStyle>
          <a:p>
            <a:endParaRPr/>
          </a:p>
        </p:txBody>
      </p:sp>
      <p:sp>
        <p:nvSpPr>
          <p:cNvPr id="358" name="Shape 35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spcBef>
                <a:spcPts val="0"/>
              </a:spcBef>
              <a:buNone/>
              <a:defRPr sz="2400" b="0" i="0" u="none" strike="noStrike" cap="none">
                <a:solidFill>
                  <a:schemeClr val="dk1"/>
                </a:solidFill>
                <a:latin typeface="Times"/>
                <a:ea typeface="Times"/>
                <a:cs typeface="Times"/>
                <a:sym typeface="Times"/>
              </a:defRPr>
            </a:lvl6pPr>
            <a:lvl7pPr marL="2743200" marR="0" lvl="6" indent="0" algn="l" rtl="0">
              <a:spcBef>
                <a:spcPts val="0"/>
              </a:spcBef>
              <a:buNone/>
              <a:defRPr sz="2400" b="0" i="0" u="none" strike="noStrike" cap="none">
                <a:solidFill>
                  <a:schemeClr val="dk1"/>
                </a:solidFill>
                <a:latin typeface="Times"/>
                <a:ea typeface="Times"/>
                <a:cs typeface="Times"/>
                <a:sym typeface="Times"/>
              </a:defRPr>
            </a:lvl7pPr>
            <a:lvl8pPr marL="3200400" marR="0" lvl="7" indent="0" algn="l" rtl="0">
              <a:spcBef>
                <a:spcPts val="0"/>
              </a:spcBef>
              <a:buNone/>
              <a:defRPr sz="2400" b="0" i="0" u="none" strike="noStrike" cap="none">
                <a:solidFill>
                  <a:schemeClr val="dk1"/>
                </a:solidFill>
                <a:latin typeface="Times"/>
                <a:ea typeface="Times"/>
                <a:cs typeface="Times"/>
                <a:sym typeface="Times"/>
              </a:defRPr>
            </a:lvl8pPr>
            <a:lvl9pPr marL="3657600" marR="0" lvl="8" indent="0" algn="l" rtl="0">
              <a:spcBef>
                <a:spcPts val="0"/>
              </a:spcBef>
              <a:buNone/>
              <a:defRPr sz="2400" b="0" i="0" u="none" strike="noStrike" cap="none">
                <a:solidFill>
                  <a:schemeClr val="dk1"/>
                </a:solidFill>
                <a:latin typeface="Times"/>
                <a:ea typeface="Times"/>
                <a:cs typeface="Times"/>
                <a:sym typeface="Times"/>
              </a:defRPr>
            </a:lvl9pPr>
          </a:lstStyle>
          <a:p>
            <a:endParaRPr/>
          </a:p>
        </p:txBody>
      </p:sp>
      <p:sp>
        <p:nvSpPr>
          <p:cNvPr id="359" name="Shape 359"/>
          <p:cNvSpPr txBox="1">
            <a:spLocks noGrp="1"/>
          </p:cNvSpPr>
          <p:nvPr>
            <p:ph type="sldNum" idx="12"/>
          </p:nvPr>
        </p:nvSpPr>
        <p:spPr>
          <a:xfrm>
            <a:off x="6553200" y="6245225"/>
            <a:ext cx="2289174"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a:solidFill>
                  <a:schemeClr val="dk1"/>
                </a:solidFill>
                <a:latin typeface="Arial"/>
                <a:ea typeface="Arial"/>
                <a:cs typeface="Arial"/>
                <a:sym typeface="Arial"/>
              </a:rPr>
              <a:t>‹#›</a:t>
            </a:fld>
            <a:endParaRPr lang="en-US" sz="10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301625" y="228600"/>
            <a:ext cx="854075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r>
              <a:rPr lang="en-US" smtClean="0"/>
              <a:t>Click to edit Master title style</a:t>
            </a:r>
            <a:endParaRPr/>
          </a:p>
        </p:txBody>
      </p:sp>
      <p:sp>
        <p:nvSpPr>
          <p:cNvPr id="362" name="Shape 362"/>
          <p:cNvSpPr txBox="1">
            <a:spLocks noGrp="1"/>
          </p:cNvSpPr>
          <p:nvPr>
            <p:ph type="dt" idx="10"/>
          </p:nvPr>
        </p:nvSpPr>
        <p:spPr>
          <a:xfrm>
            <a:off x="301625" y="6245225"/>
            <a:ext cx="2289174"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spcBef>
                <a:spcPts val="0"/>
              </a:spcBef>
              <a:buNone/>
              <a:defRPr sz="2400" b="0" i="0" u="none" strike="noStrike" cap="none">
                <a:solidFill>
                  <a:schemeClr val="dk1"/>
                </a:solidFill>
                <a:latin typeface="Times"/>
                <a:ea typeface="Times"/>
                <a:cs typeface="Times"/>
                <a:sym typeface="Times"/>
              </a:defRPr>
            </a:lvl6pPr>
            <a:lvl7pPr marL="2743200" marR="0" lvl="6" indent="0" algn="l" rtl="0">
              <a:spcBef>
                <a:spcPts val="0"/>
              </a:spcBef>
              <a:buNone/>
              <a:defRPr sz="2400" b="0" i="0" u="none" strike="noStrike" cap="none">
                <a:solidFill>
                  <a:schemeClr val="dk1"/>
                </a:solidFill>
                <a:latin typeface="Times"/>
                <a:ea typeface="Times"/>
                <a:cs typeface="Times"/>
                <a:sym typeface="Times"/>
              </a:defRPr>
            </a:lvl7pPr>
            <a:lvl8pPr marL="3200400" marR="0" lvl="7" indent="0" algn="l" rtl="0">
              <a:spcBef>
                <a:spcPts val="0"/>
              </a:spcBef>
              <a:buNone/>
              <a:defRPr sz="2400" b="0" i="0" u="none" strike="noStrike" cap="none">
                <a:solidFill>
                  <a:schemeClr val="dk1"/>
                </a:solidFill>
                <a:latin typeface="Times"/>
                <a:ea typeface="Times"/>
                <a:cs typeface="Times"/>
                <a:sym typeface="Times"/>
              </a:defRPr>
            </a:lvl8pPr>
            <a:lvl9pPr marL="3657600" marR="0" lvl="8" indent="0" algn="l" rtl="0">
              <a:spcBef>
                <a:spcPts val="0"/>
              </a:spcBef>
              <a:buNone/>
              <a:defRPr sz="2400" b="0" i="0" u="none" strike="noStrike" cap="none">
                <a:solidFill>
                  <a:schemeClr val="dk1"/>
                </a:solidFill>
                <a:latin typeface="Times"/>
                <a:ea typeface="Times"/>
                <a:cs typeface="Times"/>
                <a:sym typeface="Times"/>
              </a:defRPr>
            </a:lvl9pPr>
          </a:lstStyle>
          <a:p>
            <a:endParaRPr/>
          </a:p>
        </p:txBody>
      </p:sp>
      <p:sp>
        <p:nvSpPr>
          <p:cNvPr id="363" name="Shape 36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spcBef>
                <a:spcPts val="0"/>
              </a:spcBef>
              <a:buNone/>
              <a:defRPr sz="2400" b="0" i="0" u="none" strike="noStrike" cap="none">
                <a:solidFill>
                  <a:schemeClr val="dk1"/>
                </a:solidFill>
                <a:latin typeface="Times"/>
                <a:ea typeface="Times"/>
                <a:cs typeface="Times"/>
                <a:sym typeface="Times"/>
              </a:defRPr>
            </a:lvl6pPr>
            <a:lvl7pPr marL="2743200" marR="0" lvl="6" indent="0" algn="l" rtl="0">
              <a:spcBef>
                <a:spcPts val="0"/>
              </a:spcBef>
              <a:buNone/>
              <a:defRPr sz="2400" b="0" i="0" u="none" strike="noStrike" cap="none">
                <a:solidFill>
                  <a:schemeClr val="dk1"/>
                </a:solidFill>
                <a:latin typeface="Times"/>
                <a:ea typeface="Times"/>
                <a:cs typeface="Times"/>
                <a:sym typeface="Times"/>
              </a:defRPr>
            </a:lvl7pPr>
            <a:lvl8pPr marL="3200400" marR="0" lvl="7" indent="0" algn="l" rtl="0">
              <a:spcBef>
                <a:spcPts val="0"/>
              </a:spcBef>
              <a:buNone/>
              <a:defRPr sz="2400" b="0" i="0" u="none" strike="noStrike" cap="none">
                <a:solidFill>
                  <a:schemeClr val="dk1"/>
                </a:solidFill>
                <a:latin typeface="Times"/>
                <a:ea typeface="Times"/>
                <a:cs typeface="Times"/>
                <a:sym typeface="Times"/>
              </a:defRPr>
            </a:lvl8pPr>
            <a:lvl9pPr marL="3657600" marR="0" lvl="8" indent="0" algn="l" rtl="0">
              <a:spcBef>
                <a:spcPts val="0"/>
              </a:spcBef>
              <a:buNone/>
              <a:defRPr sz="2400" b="0" i="0" u="none" strike="noStrike" cap="none">
                <a:solidFill>
                  <a:schemeClr val="dk1"/>
                </a:solidFill>
                <a:latin typeface="Times"/>
                <a:ea typeface="Times"/>
                <a:cs typeface="Times"/>
                <a:sym typeface="Times"/>
              </a:defRPr>
            </a:lvl9pPr>
          </a:lstStyle>
          <a:p>
            <a:endParaRPr/>
          </a:p>
        </p:txBody>
      </p:sp>
      <p:sp>
        <p:nvSpPr>
          <p:cNvPr id="364" name="Shape 364"/>
          <p:cNvSpPr txBox="1">
            <a:spLocks noGrp="1"/>
          </p:cNvSpPr>
          <p:nvPr>
            <p:ph type="sldNum" idx="12"/>
          </p:nvPr>
        </p:nvSpPr>
        <p:spPr>
          <a:xfrm>
            <a:off x="6553200" y="6245225"/>
            <a:ext cx="2289174"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a:solidFill>
                  <a:schemeClr val="dk1"/>
                </a:solidFill>
                <a:latin typeface="Arial"/>
                <a:ea typeface="Arial"/>
                <a:cs typeface="Arial"/>
                <a:sym typeface="Arial"/>
              </a:rPr>
              <a:t>‹#›</a:t>
            </a:fld>
            <a:endParaRPr lang="en-US" sz="10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r>
              <a:rPr lang="en-US" smtClean="0"/>
              <a:t>Click to edit Master title style</a:t>
            </a:r>
            <a:endParaRPr/>
          </a:p>
        </p:txBody>
      </p:sp>
      <p:sp>
        <p:nvSpPr>
          <p:cNvPr id="367" name="Shape 367"/>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80340" algn="l" rtl="0">
              <a:spcBef>
                <a:spcPts val="640"/>
              </a:spcBef>
              <a:spcAft>
                <a:spcPts val="0"/>
              </a:spcAft>
              <a:buClr>
                <a:schemeClr val="hlink"/>
              </a:buClr>
              <a:buSzPct val="80000"/>
              <a:buFont typeface="Noto Sans Symbols"/>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folHlink"/>
              </a:buClr>
              <a:buSzPct val="100000"/>
              <a:buFont typeface="Noto Sans Symbols"/>
              <a:buChar char="▪"/>
              <a:defRPr sz="2800" b="0" i="0" u="none" strike="noStrike" cap="none">
                <a:solidFill>
                  <a:schemeClr val="dk1"/>
                </a:solidFill>
                <a:latin typeface="Arial"/>
                <a:ea typeface="Arial"/>
                <a:cs typeface="Arial"/>
                <a:sym typeface="Arial"/>
              </a:defRPr>
            </a:lvl2pPr>
            <a:lvl3pPr marL="1143000" marR="0" lvl="2" indent="-106680" algn="l" rtl="0">
              <a:spcBef>
                <a:spcPts val="480"/>
              </a:spcBef>
              <a:spcAft>
                <a:spcPts val="0"/>
              </a:spcAft>
              <a:buClr>
                <a:schemeClr val="hlink"/>
              </a:buClr>
              <a:buSzPct val="80000"/>
              <a:buFont typeface="Noto Sans Symbols"/>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folHlink"/>
              </a:buClr>
              <a:buSzPct val="100000"/>
              <a:buFont typeface="Noto Sans Symbols"/>
              <a:buChar char="▪"/>
              <a:defRPr sz="2000" b="0" i="0" u="none" strike="noStrike" cap="none">
                <a:solidFill>
                  <a:schemeClr val="dk1"/>
                </a:solidFill>
                <a:latin typeface="Arial"/>
                <a:ea typeface="Arial"/>
                <a:cs typeface="Arial"/>
                <a:sym typeface="Arial"/>
              </a:defRPr>
            </a:lvl4pPr>
            <a:lvl5pPr marL="2057400" marR="0" lvl="4" indent="-127000" algn="l" rtl="0">
              <a:spcBef>
                <a:spcPts val="400"/>
              </a:spcBef>
              <a:spcAft>
                <a:spcPts val="0"/>
              </a:spcAft>
              <a:buClr>
                <a:schemeClr val="hlink"/>
              </a:buClr>
              <a:buSzPct val="80000"/>
              <a:buFont typeface="Noto Sans Symbols"/>
              <a:buChar char="▶"/>
              <a:defRPr sz="2000" b="0" i="0" u="none" strike="noStrike" cap="none">
                <a:solidFill>
                  <a:schemeClr val="dk1"/>
                </a:solidFill>
                <a:latin typeface="Arial"/>
                <a:ea typeface="Arial"/>
                <a:cs typeface="Arial"/>
                <a:sym typeface="Arial"/>
              </a:defRPr>
            </a:lvl5pPr>
            <a:lvl6pPr marL="2514600" marR="0" lvl="5" indent="-127000" algn="l" rtl="0">
              <a:spcBef>
                <a:spcPts val="400"/>
              </a:spcBef>
              <a:spcAft>
                <a:spcPts val="0"/>
              </a:spcAft>
              <a:buClr>
                <a:schemeClr val="hlink"/>
              </a:buClr>
              <a:buSzPct val="80000"/>
              <a:buFont typeface="Noto Sans Symbols"/>
              <a:buChar char="▶"/>
              <a:defRPr sz="2000" b="0" i="0" u="none" strike="noStrike" cap="none">
                <a:solidFill>
                  <a:schemeClr val="dk1"/>
                </a:solidFill>
                <a:latin typeface="Arial"/>
                <a:ea typeface="Arial"/>
                <a:cs typeface="Arial"/>
                <a:sym typeface="Arial"/>
              </a:defRPr>
            </a:lvl6pPr>
            <a:lvl7pPr marL="2971800" marR="0" lvl="6" indent="-127000" algn="l" rtl="0">
              <a:spcBef>
                <a:spcPts val="400"/>
              </a:spcBef>
              <a:spcAft>
                <a:spcPts val="0"/>
              </a:spcAft>
              <a:buClr>
                <a:schemeClr val="hlink"/>
              </a:buClr>
              <a:buSzPct val="80000"/>
              <a:buFont typeface="Noto Sans Symbols"/>
              <a:buChar char="▶"/>
              <a:defRPr sz="2000" b="0" i="0" u="none" strike="noStrike" cap="none">
                <a:solidFill>
                  <a:schemeClr val="dk1"/>
                </a:solidFill>
                <a:latin typeface="Arial"/>
                <a:ea typeface="Arial"/>
                <a:cs typeface="Arial"/>
                <a:sym typeface="Arial"/>
              </a:defRPr>
            </a:lvl7pPr>
            <a:lvl8pPr marL="3429000" marR="0" lvl="7" indent="-127000" algn="l" rtl="0">
              <a:spcBef>
                <a:spcPts val="400"/>
              </a:spcBef>
              <a:spcAft>
                <a:spcPts val="0"/>
              </a:spcAft>
              <a:buClr>
                <a:schemeClr val="hlink"/>
              </a:buClr>
              <a:buSzPct val="80000"/>
              <a:buFont typeface="Noto Sans Symbols"/>
              <a:buChar char="▶"/>
              <a:defRPr sz="2000" b="0" i="0" u="none" strike="noStrike" cap="none">
                <a:solidFill>
                  <a:schemeClr val="dk1"/>
                </a:solidFill>
                <a:latin typeface="Arial"/>
                <a:ea typeface="Arial"/>
                <a:cs typeface="Arial"/>
                <a:sym typeface="Arial"/>
              </a:defRPr>
            </a:lvl8pPr>
            <a:lvl9pPr marL="3886200" marR="0" lvl="8" indent="-127000" algn="l" rtl="0">
              <a:spcBef>
                <a:spcPts val="400"/>
              </a:spcBef>
              <a:spcAft>
                <a:spcPts val="0"/>
              </a:spcAft>
              <a:buClr>
                <a:schemeClr val="hlink"/>
              </a:buClr>
              <a:buSzPct val="80000"/>
              <a:buFont typeface="Noto Sans Symbols"/>
              <a:buChar char="▶"/>
              <a:defRPr sz="2000" b="0" i="0" u="none" strike="noStrike" cap="none">
                <a:solidFill>
                  <a:schemeClr val="dk1"/>
                </a:solidFill>
                <a:latin typeface="Arial"/>
                <a:ea typeface="Arial"/>
                <a:cs typeface="Arial"/>
                <a:sym typeface="Arial"/>
              </a:defRPr>
            </a:lvl9pPr>
          </a:lstStyle>
          <a:p>
            <a:pPr lvl="0"/>
            <a:r>
              <a:rPr lang="en-US" smtClean="0"/>
              <a:t>Click to edit Master text styles</a:t>
            </a:r>
          </a:p>
        </p:txBody>
      </p:sp>
      <p:sp>
        <p:nvSpPr>
          <p:cNvPr id="368" name="Shape 368"/>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hlink"/>
              </a:buClr>
              <a:buFont typeface="Noto Sans Symbols"/>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folHlink"/>
              </a:buClr>
              <a:buFont typeface="Noto Sans Symbols"/>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hlink"/>
              </a:buClr>
              <a:buFont typeface="Noto Sans Symbols"/>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folHlink"/>
              </a:buClr>
              <a:buFont typeface="Noto Sans Symbols"/>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hlink"/>
              </a:buClr>
              <a:buFont typeface="Noto Sans Symbols"/>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hlink"/>
              </a:buClr>
              <a:buFont typeface="Noto Sans Symbols"/>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hlink"/>
              </a:buClr>
              <a:buFont typeface="Noto Sans Symbols"/>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hlink"/>
              </a:buClr>
              <a:buFont typeface="Noto Sans Symbols"/>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hlink"/>
              </a:buClr>
              <a:buFont typeface="Noto Sans Symbols"/>
              <a:buNone/>
              <a:defRPr sz="900" b="0" i="0" u="none" strike="noStrike" cap="none">
                <a:solidFill>
                  <a:schemeClr val="dk1"/>
                </a:solidFill>
                <a:latin typeface="Arial"/>
                <a:ea typeface="Arial"/>
                <a:cs typeface="Arial"/>
                <a:sym typeface="Arial"/>
              </a:defRPr>
            </a:lvl9pPr>
          </a:lstStyle>
          <a:p>
            <a:pPr lvl="0"/>
            <a:r>
              <a:rPr lang="en-US" smtClean="0"/>
              <a:t>Click to edit Master text styles</a:t>
            </a:r>
          </a:p>
        </p:txBody>
      </p:sp>
      <p:sp>
        <p:nvSpPr>
          <p:cNvPr id="369" name="Shape 369"/>
          <p:cNvSpPr txBox="1">
            <a:spLocks noGrp="1"/>
          </p:cNvSpPr>
          <p:nvPr>
            <p:ph type="dt" idx="10"/>
          </p:nvPr>
        </p:nvSpPr>
        <p:spPr>
          <a:xfrm>
            <a:off x="301625" y="6245225"/>
            <a:ext cx="2289174"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spcBef>
                <a:spcPts val="0"/>
              </a:spcBef>
              <a:buNone/>
              <a:defRPr sz="2400" b="0" i="0" u="none" strike="noStrike" cap="none">
                <a:solidFill>
                  <a:schemeClr val="dk1"/>
                </a:solidFill>
                <a:latin typeface="Times"/>
                <a:ea typeface="Times"/>
                <a:cs typeface="Times"/>
                <a:sym typeface="Times"/>
              </a:defRPr>
            </a:lvl6pPr>
            <a:lvl7pPr marL="2743200" marR="0" lvl="6" indent="0" algn="l" rtl="0">
              <a:spcBef>
                <a:spcPts val="0"/>
              </a:spcBef>
              <a:buNone/>
              <a:defRPr sz="2400" b="0" i="0" u="none" strike="noStrike" cap="none">
                <a:solidFill>
                  <a:schemeClr val="dk1"/>
                </a:solidFill>
                <a:latin typeface="Times"/>
                <a:ea typeface="Times"/>
                <a:cs typeface="Times"/>
                <a:sym typeface="Times"/>
              </a:defRPr>
            </a:lvl7pPr>
            <a:lvl8pPr marL="3200400" marR="0" lvl="7" indent="0" algn="l" rtl="0">
              <a:spcBef>
                <a:spcPts val="0"/>
              </a:spcBef>
              <a:buNone/>
              <a:defRPr sz="2400" b="0" i="0" u="none" strike="noStrike" cap="none">
                <a:solidFill>
                  <a:schemeClr val="dk1"/>
                </a:solidFill>
                <a:latin typeface="Times"/>
                <a:ea typeface="Times"/>
                <a:cs typeface="Times"/>
                <a:sym typeface="Times"/>
              </a:defRPr>
            </a:lvl8pPr>
            <a:lvl9pPr marL="3657600" marR="0" lvl="8" indent="0" algn="l" rtl="0">
              <a:spcBef>
                <a:spcPts val="0"/>
              </a:spcBef>
              <a:buNone/>
              <a:defRPr sz="2400" b="0" i="0" u="none" strike="noStrike" cap="none">
                <a:solidFill>
                  <a:schemeClr val="dk1"/>
                </a:solidFill>
                <a:latin typeface="Times"/>
                <a:ea typeface="Times"/>
                <a:cs typeface="Times"/>
                <a:sym typeface="Times"/>
              </a:defRPr>
            </a:lvl9pPr>
          </a:lstStyle>
          <a:p>
            <a:endParaRPr/>
          </a:p>
        </p:txBody>
      </p:sp>
      <p:sp>
        <p:nvSpPr>
          <p:cNvPr id="370" name="Shape 37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spcBef>
                <a:spcPts val="0"/>
              </a:spcBef>
              <a:buNone/>
              <a:defRPr sz="2400" b="0" i="0" u="none" strike="noStrike" cap="none">
                <a:solidFill>
                  <a:schemeClr val="dk1"/>
                </a:solidFill>
                <a:latin typeface="Times"/>
                <a:ea typeface="Times"/>
                <a:cs typeface="Times"/>
                <a:sym typeface="Times"/>
              </a:defRPr>
            </a:lvl6pPr>
            <a:lvl7pPr marL="2743200" marR="0" lvl="6" indent="0" algn="l" rtl="0">
              <a:spcBef>
                <a:spcPts val="0"/>
              </a:spcBef>
              <a:buNone/>
              <a:defRPr sz="2400" b="0" i="0" u="none" strike="noStrike" cap="none">
                <a:solidFill>
                  <a:schemeClr val="dk1"/>
                </a:solidFill>
                <a:latin typeface="Times"/>
                <a:ea typeface="Times"/>
                <a:cs typeface="Times"/>
                <a:sym typeface="Times"/>
              </a:defRPr>
            </a:lvl7pPr>
            <a:lvl8pPr marL="3200400" marR="0" lvl="7" indent="0" algn="l" rtl="0">
              <a:spcBef>
                <a:spcPts val="0"/>
              </a:spcBef>
              <a:buNone/>
              <a:defRPr sz="2400" b="0" i="0" u="none" strike="noStrike" cap="none">
                <a:solidFill>
                  <a:schemeClr val="dk1"/>
                </a:solidFill>
                <a:latin typeface="Times"/>
                <a:ea typeface="Times"/>
                <a:cs typeface="Times"/>
                <a:sym typeface="Times"/>
              </a:defRPr>
            </a:lvl8pPr>
            <a:lvl9pPr marL="3657600" marR="0" lvl="8" indent="0" algn="l" rtl="0">
              <a:spcBef>
                <a:spcPts val="0"/>
              </a:spcBef>
              <a:buNone/>
              <a:defRPr sz="2400" b="0" i="0" u="none" strike="noStrike" cap="none">
                <a:solidFill>
                  <a:schemeClr val="dk1"/>
                </a:solidFill>
                <a:latin typeface="Times"/>
                <a:ea typeface="Times"/>
                <a:cs typeface="Times"/>
                <a:sym typeface="Times"/>
              </a:defRPr>
            </a:lvl9pPr>
          </a:lstStyle>
          <a:p>
            <a:endParaRPr/>
          </a:p>
        </p:txBody>
      </p:sp>
      <p:sp>
        <p:nvSpPr>
          <p:cNvPr id="371" name="Shape 371"/>
          <p:cNvSpPr txBox="1">
            <a:spLocks noGrp="1"/>
          </p:cNvSpPr>
          <p:nvPr>
            <p:ph type="sldNum" idx="12"/>
          </p:nvPr>
        </p:nvSpPr>
        <p:spPr>
          <a:xfrm>
            <a:off x="6553200" y="6245225"/>
            <a:ext cx="2289174"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a:solidFill>
                  <a:schemeClr val="dk1"/>
                </a:solidFill>
                <a:latin typeface="Arial"/>
                <a:ea typeface="Arial"/>
                <a:cs typeface="Arial"/>
                <a:sym typeface="Arial"/>
              </a:rPr>
              <a:t>‹#›</a:t>
            </a:fld>
            <a:endParaRPr lang="en-US" sz="10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r>
              <a:rPr lang="en-US" smtClean="0"/>
              <a:t>Click to edit Master title style</a:t>
            </a:r>
            <a:endParaRPr/>
          </a:p>
        </p:txBody>
      </p:sp>
      <p:sp>
        <p:nvSpPr>
          <p:cNvPr id="374" name="Shape 374"/>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hlink"/>
              </a:buClr>
              <a:buFont typeface="Noto Sans Symbols"/>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folHlink"/>
              </a:buClr>
              <a:buFont typeface="Noto Sans Symbols"/>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hlink"/>
              </a:buClr>
              <a:buFont typeface="Noto Sans Symbols"/>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folHlink"/>
              </a:buClr>
              <a:buFont typeface="Noto Sans Symbols"/>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hlink"/>
              </a:buClr>
              <a:buFont typeface="Noto Sans Symbols"/>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hlink"/>
              </a:buClr>
              <a:buFont typeface="Noto Sans Symbols"/>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hlink"/>
              </a:buClr>
              <a:buFont typeface="Noto Sans Symbols"/>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hlink"/>
              </a:buClr>
              <a:buFont typeface="Noto Sans Symbols"/>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hlink"/>
              </a:buClr>
              <a:buFont typeface="Noto Sans Symbols"/>
              <a:buNone/>
              <a:defRPr sz="2000" b="0" i="0" u="none" strike="noStrike" cap="none">
                <a:solidFill>
                  <a:schemeClr val="dk1"/>
                </a:solidFill>
                <a:latin typeface="Arial"/>
                <a:ea typeface="Arial"/>
                <a:cs typeface="Arial"/>
                <a:sym typeface="Arial"/>
              </a:defRPr>
            </a:lvl9pPr>
          </a:lstStyle>
          <a:p>
            <a:r>
              <a:rPr lang="en-US" smtClean="0"/>
              <a:t>Drag picture to placeholder or click icon to add</a:t>
            </a:r>
            <a:endParaRPr/>
          </a:p>
        </p:txBody>
      </p:sp>
      <p:sp>
        <p:nvSpPr>
          <p:cNvPr id="375" name="Shape 37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hlink"/>
              </a:buClr>
              <a:buFont typeface="Noto Sans Symbols"/>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folHlink"/>
              </a:buClr>
              <a:buFont typeface="Noto Sans Symbols"/>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hlink"/>
              </a:buClr>
              <a:buFont typeface="Noto Sans Symbols"/>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folHlink"/>
              </a:buClr>
              <a:buFont typeface="Noto Sans Symbols"/>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hlink"/>
              </a:buClr>
              <a:buFont typeface="Noto Sans Symbols"/>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hlink"/>
              </a:buClr>
              <a:buFont typeface="Noto Sans Symbols"/>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hlink"/>
              </a:buClr>
              <a:buFont typeface="Noto Sans Symbols"/>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hlink"/>
              </a:buClr>
              <a:buFont typeface="Noto Sans Symbols"/>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hlink"/>
              </a:buClr>
              <a:buFont typeface="Noto Sans Symbols"/>
              <a:buNone/>
              <a:defRPr sz="900" b="0" i="0" u="none" strike="noStrike" cap="none">
                <a:solidFill>
                  <a:schemeClr val="dk1"/>
                </a:solidFill>
                <a:latin typeface="Arial"/>
                <a:ea typeface="Arial"/>
                <a:cs typeface="Arial"/>
                <a:sym typeface="Arial"/>
              </a:defRPr>
            </a:lvl9pPr>
          </a:lstStyle>
          <a:p>
            <a:pPr lvl="0"/>
            <a:r>
              <a:rPr lang="en-US" smtClean="0"/>
              <a:t>Click to edit Master text styles</a:t>
            </a:r>
          </a:p>
        </p:txBody>
      </p:sp>
      <p:sp>
        <p:nvSpPr>
          <p:cNvPr id="376" name="Shape 376"/>
          <p:cNvSpPr txBox="1">
            <a:spLocks noGrp="1"/>
          </p:cNvSpPr>
          <p:nvPr>
            <p:ph type="dt" idx="10"/>
          </p:nvPr>
        </p:nvSpPr>
        <p:spPr>
          <a:xfrm>
            <a:off x="301625" y="6245225"/>
            <a:ext cx="2289174"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spcBef>
                <a:spcPts val="0"/>
              </a:spcBef>
              <a:buNone/>
              <a:defRPr sz="2400" b="0" i="0" u="none" strike="noStrike" cap="none">
                <a:solidFill>
                  <a:schemeClr val="dk1"/>
                </a:solidFill>
                <a:latin typeface="Times"/>
                <a:ea typeface="Times"/>
                <a:cs typeface="Times"/>
                <a:sym typeface="Times"/>
              </a:defRPr>
            </a:lvl6pPr>
            <a:lvl7pPr marL="2743200" marR="0" lvl="6" indent="0" algn="l" rtl="0">
              <a:spcBef>
                <a:spcPts val="0"/>
              </a:spcBef>
              <a:buNone/>
              <a:defRPr sz="2400" b="0" i="0" u="none" strike="noStrike" cap="none">
                <a:solidFill>
                  <a:schemeClr val="dk1"/>
                </a:solidFill>
                <a:latin typeface="Times"/>
                <a:ea typeface="Times"/>
                <a:cs typeface="Times"/>
                <a:sym typeface="Times"/>
              </a:defRPr>
            </a:lvl7pPr>
            <a:lvl8pPr marL="3200400" marR="0" lvl="7" indent="0" algn="l" rtl="0">
              <a:spcBef>
                <a:spcPts val="0"/>
              </a:spcBef>
              <a:buNone/>
              <a:defRPr sz="2400" b="0" i="0" u="none" strike="noStrike" cap="none">
                <a:solidFill>
                  <a:schemeClr val="dk1"/>
                </a:solidFill>
                <a:latin typeface="Times"/>
                <a:ea typeface="Times"/>
                <a:cs typeface="Times"/>
                <a:sym typeface="Times"/>
              </a:defRPr>
            </a:lvl8pPr>
            <a:lvl9pPr marL="3657600" marR="0" lvl="8" indent="0" algn="l" rtl="0">
              <a:spcBef>
                <a:spcPts val="0"/>
              </a:spcBef>
              <a:buNone/>
              <a:defRPr sz="2400" b="0" i="0" u="none" strike="noStrike" cap="none">
                <a:solidFill>
                  <a:schemeClr val="dk1"/>
                </a:solidFill>
                <a:latin typeface="Times"/>
                <a:ea typeface="Times"/>
                <a:cs typeface="Times"/>
                <a:sym typeface="Times"/>
              </a:defRPr>
            </a:lvl9pPr>
          </a:lstStyle>
          <a:p>
            <a:endParaRPr/>
          </a:p>
        </p:txBody>
      </p:sp>
      <p:sp>
        <p:nvSpPr>
          <p:cNvPr id="377" name="Shape 37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spcBef>
                <a:spcPts val="0"/>
              </a:spcBef>
              <a:buNone/>
              <a:defRPr sz="2400" b="0" i="0" u="none" strike="noStrike" cap="none">
                <a:solidFill>
                  <a:schemeClr val="dk1"/>
                </a:solidFill>
                <a:latin typeface="Times"/>
                <a:ea typeface="Times"/>
                <a:cs typeface="Times"/>
                <a:sym typeface="Times"/>
              </a:defRPr>
            </a:lvl6pPr>
            <a:lvl7pPr marL="2743200" marR="0" lvl="6" indent="0" algn="l" rtl="0">
              <a:spcBef>
                <a:spcPts val="0"/>
              </a:spcBef>
              <a:buNone/>
              <a:defRPr sz="2400" b="0" i="0" u="none" strike="noStrike" cap="none">
                <a:solidFill>
                  <a:schemeClr val="dk1"/>
                </a:solidFill>
                <a:latin typeface="Times"/>
                <a:ea typeface="Times"/>
                <a:cs typeface="Times"/>
                <a:sym typeface="Times"/>
              </a:defRPr>
            </a:lvl7pPr>
            <a:lvl8pPr marL="3200400" marR="0" lvl="7" indent="0" algn="l" rtl="0">
              <a:spcBef>
                <a:spcPts val="0"/>
              </a:spcBef>
              <a:buNone/>
              <a:defRPr sz="2400" b="0" i="0" u="none" strike="noStrike" cap="none">
                <a:solidFill>
                  <a:schemeClr val="dk1"/>
                </a:solidFill>
                <a:latin typeface="Times"/>
                <a:ea typeface="Times"/>
                <a:cs typeface="Times"/>
                <a:sym typeface="Times"/>
              </a:defRPr>
            </a:lvl8pPr>
            <a:lvl9pPr marL="3657600" marR="0" lvl="8" indent="0" algn="l" rtl="0">
              <a:spcBef>
                <a:spcPts val="0"/>
              </a:spcBef>
              <a:buNone/>
              <a:defRPr sz="2400" b="0" i="0" u="none" strike="noStrike" cap="none">
                <a:solidFill>
                  <a:schemeClr val="dk1"/>
                </a:solidFill>
                <a:latin typeface="Times"/>
                <a:ea typeface="Times"/>
                <a:cs typeface="Times"/>
                <a:sym typeface="Times"/>
              </a:defRPr>
            </a:lvl9pPr>
          </a:lstStyle>
          <a:p>
            <a:endParaRPr/>
          </a:p>
        </p:txBody>
      </p:sp>
      <p:sp>
        <p:nvSpPr>
          <p:cNvPr id="378" name="Shape 378"/>
          <p:cNvSpPr txBox="1">
            <a:spLocks noGrp="1"/>
          </p:cNvSpPr>
          <p:nvPr>
            <p:ph type="sldNum" idx="12"/>
          </p:nvPr>
        </p:nvSpPr>
        <p:spPr>
          <a:xfrm>
            <a:off x="6553200" y="6245225"/>
            <a:ext cx="2289174"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a:solidFill>
                  <a:schemeClr val="dk1"/>
                </a:solidFill>
                <a:latin typeface="Arial"/>
                <a:ea typeface="Arial"/>
                <a:cs typeface="Arial"/>
                <a:sym typeface="Arial"/>
              </a:rPr>
              <a:t>‹#›</a:t>
            </a:fld>
            <a:endParaRPr lang="en-US" sz="10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grpSp>
        <p:nvGrpSpPr>
          <p:cNvPr id="10" name="Shape 10"/>
          <p:cNvGrpSpPr/>
          <p:nvPr/>
        </p:nvGrpSpPr>
        <p:grpSpPr>
          <a:xfrm>
            <a:off x="3707" y="1422400"/>
            <a:ext cx="9143467" cy="5435599"/>
            <a:chOff x="2" y="896"/>
            <a:chExt cx="5759" cy="3423"/>
          </a:xfrm>
        </p:grpSpPr>
        <p:grpSp>
          <p:nvGrpSpPr>
            <p:cNvPr id="11" name="Shape 11"/>
            <p:cNvGrpSpPr/>
            <p:nvPr/>
          </p:nvGrpSpPr>
          <p:grpSpPr>
            <a:xfrm>
              <a:off x="20" y="896"/>
              <a:ext cx="5742" cy="3423"/>
              <a:chOff x="20" y="896"/>
              <a:chExt cx="5742" cy="3423"/>
            </a:xfrm>
          </p:grpSpPr>
          <p:sp>
            <p:nvSpPr>
              <p:cNvPr id="12" name="Shape 12"/>
              <p:cNvSpPr/>
              <p:nvPr/>
            </p:nvSpPr>
            <p:spPr>
              <a:xfrm>
                <a:off x="1398" y="1115"/>
                <a:ext cx="2815" cy="2110"/>
              </a:xfrm>
              <a:custGeom>
                <a:avLst/>
                <a:gdLst/>
                <a:ahLst/>
                <a:cxnLst/>
                <a:rect l="0" t="0" r="0" b="0"/>
                <a:pathLst>
                  <a:path w="120000" h="120000" extrusionOk="0">
                    <a:moveTo>
                      <a:pt x="40497" y="4834"/>
                    </a:moveTo>
                    <a:lnTo>
                      <a:pt x="26770" y="24909"/>
                    </a:lnTo>
                    <a:lnTo>
                      <a:pt x="2813" y="26786"/>
                    </a:lnTo>
                    <a:lnTo>
                      <a:pt x="0" y="35658"/>
                    </a:lnTo>
                    <a:lnTo>
                      <a:pt x="15857" y="58350"/>
                    </a:lnTo>
                    <a:lnTo>
                      <a:pt x="26046" y="51298"/>
                    </a:lnTo>
                    <a:lnTo>
                      <a:pt x="42287" y="61706"/>
                    </a:lnTo>
                    <a:lnTo>
                      <a:pt x="47573" y="76151"/>
                    </a:lnTo>
                    <a:lnTo>
                      <a:pt x="46166" y="82464"/>
                    </a:lnTo>
                    <a:lnTo>
                      <a:pt x="47914" y="94350"/>
                    </a:lnTo>
                    <a:lnTo>
                      <a:pt x="48980" y="113687"/>
                    </a:lnTo>
                    <a:lnTo>
                      <a:pt x="62365" y="120000"/>
                    </a:lnTo>
                    <a:lnTo>
                      <a:pt x="71872" y="115165"/>
                    </a:lnTo>
                    <a:lnTo>
                      <a:pt x="68333" y="101061"/>
                    </a:lnTo>
                    <a:lnTo>
                      <a:pt x="84873" y="88436"/>
                    </a:lnTo>
                    <a:lnTo>
                      <a:pt x="97236" y="87696"/>
                    </a:lnTo>
                    <a:lnTo>
                      <a:pt x="104269" y="77289"/>
                    </a:lnTo>
                    <a:lnTo>
                      <a:pt x="100646" y="56928"/>
                    </a:lnTo>
                    <a:lnTo>
                      <a:pt x="111090" y="50786"/>
                    </a:lnTo>
                    <a:lnTo>
                      <a:pt x="120000" y="25819"/>
                    </a:lnTo>
                    <a:lnTo>
                      <a:pt x="107339" y="0"/>
                    </a:lnTo>
                  </a:path>
                </a:pathLst>
              </a:custGeom>
              <a:noFill/>
              <a:ln w="15225" cap="flat" cmpd="sng">
                <a:solidFill>
                  <a:schemeClr val="lt2"/>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3" name="Shape 13"/>
              <p:cNvSpPr/>
              <p:nvPr/>
            </p:nvSpPr>
            <p:spPr>
              <a:xfrm>
                <a:off x="671" y="1115"/>
                <a:ext cx="3966" cy="2365"/>
              </a:xfrm>
              <a:custGeom>
                <a:avLst/>
                <a:gdLst/>
                <a:ahLst/>
                <a:cxnLst/>
                <a:rect l="0" t="0" r="0" b="0"/>
                <a:pathLst>
                  <a:path w="120000" h="120000" extrusionOk="0">
                    <a:moveTo>
                      <a:pt x="43055" y="3296"/>
                    </a:moveTo>
                    <a:lnTo>
                      <a:pt x="34735" y="13288"/>
                    </a:lnTo>
                    <a:lnTo>
                      <a:pt x="28260" y="10955"/>
                    </a:lnTo>
                    <a:lnTo>
                      <a:pt x="16006" y="15925"/>
                    </a:lnTo>
                    <a:lnTo>
                      <a:pt x="5264" y="16584"/>
                    </a:lnTo>
                    <a:lnTo>
                      <a:pt x="0" y="31851"/>
                    </a:lnTo>
                    <a:lnTo>
                      <a:pt x="2753" y="36821"/>
                    </a:lnTo>
                    <a:lnTo>
                      <a:pt x="6989" y="33169"/>
                    </a:lnTo>
                    <a:lnTo>
                      <a:pt x="13010" y="34843"/>
                    </a:lnTo>
                    <a:lnTo>
                      <a:pt x="15249" y="43110"/>
                    </a:lnTo>
                    <a:lnTo>
                      <a:pt x="10499" y="51732"/>
                    </a:lnTo>
                    <a:lnTo>
                      <a:pt x="16006" y="58021"/>
                    </a:lnTo>
                    <a:lnTo>
                      <a:pt x="21996" y="56043"/>
                    </a:lnTo>
                    <a:lnTo>
                      <a:pt x="27261" y="61673"/>
                    </a:lnTo>
                    <a:lnTo>
                      <a:pt x="38003" y="62333"/>
                    </a:lnTo>
                    <a:lnTo>
                      <a:pt x="48744" y="72273"/>
                    </a:lnTo>
                    <a:lnTo>
                      <a:pt x="51255" y="84852"/>
                    </a:lnTo>
                    <a:lnTo>
                      <a:pt x="48986" y="107421"/>
                    </a:lnTo>
                    <a:lnTo>
                      <a:pt x="51255" y="115029"/>
                    </a:lnTo>
                    <a:lnTo>
                      <a:pt x="64508" y="113710"/>
                    </a:lnTo>
                    <a:lnTo>
                      <a:pt x="69258" y="120000"/>
                    </a:lnTo>
                    <a:lnTo>
                      <a:pt x="78487" y="103770"/>
                    </a:lnTo>
                    <a:lnTo>
                      <a:pt x="76762" y="92155"/>
                    </a:lnTo>
                    <a:lnTo>
                      <a:pt x="85264" y="84852"/>
                    </a:lnTo>
                    <a:lnTo>
                      <a:pt x="91255" y="87185"/>
                    </a:lnTo>
                    <a:lnTo>
                      <a:pt x="99243" y="81910"/>
                    </a:lnTo>
                    <a:lnTo>
                      <a:pt x="103025" y="59543"/>
                    </a:lnTo>
                    <a:lnTo>
                      <a:pt x="110226" y="46762"/>
                    </a:lnTo>
                    <a:lnTo>
                      <a:pt x="120000" y="45443"/>
                    </a:lnTo>
                    <a:lnTo>
                      <a:pt x="118245" y="37176"/>
                    </a:lnTo>
                    <a:lnTo>
                      <a:pt x="111013" y="28554"/>
                    </a:lnTo>
                    <a:lnTo>
                      <a:pt x="115491" y="10650"/>
                    </a:lnTo>
                    <a:lnTo>
                      <a:pt x="108623" y="0"/>
                    </a:lnTo>
                  </a:path>
                </a:pathLst>
              </a:custGeom>
              <a:noFill/>
              <a:ln w="16500" cap="flat" cmpd="sng">
                <a:solidFill>
                  <a:schemeClr val="lt2"/>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4" name="Shape 14"/>
              <p:cNvSpPr/>
              <p:nvPr/>
            </p:nvSpPr>
            <p:spPr>
              <a:xfrm>
                <a:off x="20" y="1068"/>
                <a:ext cx="5732" cy="3107"/>
              </a:xfrm>
              <a:custGeom>
                <a:avLst/>
                <a:gdLst/>
                <a:ahLst/>
                <a:cxnLst/>
                <a:rect l="0" t="0" r="0" b="0"/>
                <a:pathLst>
                  <a:path w="120000" h="120000" extrusionOk="0">
                    <a:moveTo>
                      <a:pt x="1695" y="0"/>
                    </a:moveTo>
                    <a:lnTo>
                      <a:pt x="2784" y="12668"/>
                    </a:lnTo>
                    <a:lnTo>
                      <a:pt x="0" y="25722"/>
                    </a:lnTo>
                    <a:lnTo>
                      <a:pt x="1737" y="47158"/>
                    </a:lnTo>
                    <a:lnTo>
                      <a:pt x="8646" y="58513"/>
                    </a:lnTo>
                    <a:lnTo>
                      <a:pt x="18443" y="65658"/>
                    </a:lnTo>
                    <a:lnTo>
                      <a:pt x="30146" y="63765"/>
                    </a:lnTo>
                    <a:lnTo>
                      <a:pt x="36741" y="74927"/>
                    </a:lnTo>
                    <a:lnTo>
                      <a:pt x="34605" y="82111"/>
                    </a:lnTo>
                    <a:lnTo>
                      <a:pt x="23782" y="82729"/>
                    </a:lnTo>
                    <a:lnTo>
                      <a:pt x="19071" y="78056"/>
                    </a:lnTo>
                    <a:lnTo>
                      <a:pt x="15471" y="82729"/>
                    </a:lnTo>
                    <a:lnTo>
                      <a:pt x="19972" y="97483"/>
                    </a:lnTo>
                    <a:lnTo>
                      <a:pt x="20369" y="112198"/>
                    </a:lnTo>
                    <a:lnTo>
                      <a:pt x="31632" y="120000"/>
                    </a:lnTo>
                    <a:lnTo>
                      <a:pt x="34417" y="112854"/>
                    </a:lnTo>
                    <a:lnTo>
                      <a:pt x="43482" y="108027"/>
                    </a:lnTo>
                    <a:lnTo>
                      <a:pt x="54640" y="114399"/>
                    </a:lnTo>
                    <a:lnTo>
                      <a:pt x="67452" y="108606"/>
                    </a:lnTo>
                    <a:lnTo>
                      <a:pt x="72079" y="112854"/>
                    </a:lnTo>
                    <a:lnTo>
                      <a:pt x="80830" y="102272"/>
                    </a:lnTo>
                    <a:lnTo>
                      <a:pt x="86357" y="89256"/>
                    </a:lnTo>
                    <a:lnTo>
                      <a:pt x="91465" y="89526"/>
                    </a:lnTo>
                    <a:lnTo>
                      <a:pt x="95338" y="94431"/>
                    </a:lnTo>
                    <a:lnTo>
                      <a:pt x="104989" y="82729"/>
                    </a:lnTo>
                    <a:lnTo>
                      <a:pt x="113133" y="84390"/>
                    </a:lnTo>
                    <a:lnTo>
                      <a:pt x="119999" y="79909"/>
                    </a:lnTo>
                  </a:path>
                </a:pathLst>
              </a:custGeom>
              <a:noFill/>
              <a:ln w="16500" cap="flat" cmpd="sng">
                <a:solidFill>
                  <a:schemeClr val="lt2"/>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5" name="Shape 15"/>
              <p:cNvSpPr/>
              <p:nvPr/>
            </p:nvSpPr>
            <p:spPr>
              <a:xfrm>
                <a:off x="242" y="1144"/>
                <a:ext cx="5511" cy="2760"/>
              </a:xfrm>
              <a:custGeom>
                <a:avLst/>
                <a:gdLst/>
                <a:ahLst/>
                <a:cxnLst/>
                <a:rect l="0" t="0" r="0" b="0"/>
                <a:pathLst>
                  <a:path w="120000" h="120000" extrusionOk="0">
                    <a:moveTo>
                      <a:pt x="5224" y="0"/>
                    </a:moveTo>
                    <a:lnTo>
                      <a:pt x="0" y="14608"/>
                    </a:lnTo>
                    <a:lnTo>
                      <a:pt x="1785" y="35695"/>
                    </a:lnTo>
                    <a:lnTo>
                      <a:pt x="5290" y="37956"/>
                    </a:lnTo>
                    <a:lnTo>
                      <a:pt x="10297" y="47260"/>
                    </a:lnTo>
                    <a:lnTo>
                      <a:pt x="12126" y="62652"/>
                    </a:lnTo>
                    <a:lnTo>
                      <a:pt x="18265" y="65173"/>
                    </a:lnTo>
                    <a:lnTo>
                      <a:pt x="27387" y="58652"/>
                    </a:lnTo>
                    <a:lnTo>
                      <a:pt x="28454" y="64913"/>
                    </a:lnTo>
                    <a:lnTo>
                      <a:pt x="35290" y="65782"/>
                    </a:lnTo>
                    <a:lnTo>
                      <a:pt x="40537" y="81086"/>
                    </a:lnTo>
                    <a:lnTo>
                      <a:pt x="36313" y="94173"/>
                    </a:lnTo>
                    <a:lnTo>
                      <a:pt x="28476" y="96391"/>
                    </a:lnTo>
                    <a:lnTo>
                      <a:pt x="21596" y="94434"/>
                    </a:lnTo>
                    <a:lnTo>
                      <a:pt x="19658" y="97565"/>
                    </a:lnTo>
                    <a:lnTo>
                      <a:pt x="21944" y="105000"/>
                    </a:lnTo>
                    <a:lnTo>
                      <a:pt x="21596" y="110347"/>
                    </a:lnTo>
                    <a:lnTo>
                      <a:pt x="24753" y="120000"/>
                    </a:lnTo>
                    <a:lnTo>
                      <a:pt x="36161" y="114043"/>
                    </a:lnTo>
                    <a:lnTo>
                      <a:pt x="37554" y="108347"/>
                    </a:lnTo>
                    <a:lnTo>
                      <a:pt x="41255" y="110913"/>
                    </a:lnTo>
                    <a:lnTo>
                      <a:pt x="50899" y="106434"/>
                    </a:lnTo>
                    <a:lnTo>
                      <a:pt x="53185" y="118000"/>
                    </a:lnTo>
                    <a:lnTo>
                      <a:pt x="62481" y="110478"/>
                    </a:lnTo>
                    <a:lnTo>
                      <a:pt x="71059" y="112652"/>
                    </a:lnTo>
                    <a:lnTo>
                      <a:pt x="76676" y="105521"/>
                    </a:lnTo>
                    <a:lnTo>
                      <a:pt x="78243" y="90478"/>
                    </a:lnTo>
                    <a:lnTo>
                      <a:pt x="87365" y="90739"/>
                    </a:lnTo>
                    <a:lnTo>
                      <a:pt x="88606" y="83652"/>
                    </a:lnTo>
                    <a:lnTo>
                      <a:pt x="92285" y="83956"/>
                    </a:lnTo>
                    <a:lnTo>
                      <a:pt x="97206" y="91043"/>
                    </a:lnTo>
                    <a:lnTo>
                      <a:pt x="105283" y="78869"/>
                    </a:lnTo>
                    <a:lnTo>
                      <a:pt x="113751" y="77608"/>
                    </a:lnTo>
                    <a:lnTo>
                      <a:pt x="116843" y="68304"/>
                    </a:lnTo>
                    <a:lnTo>
                      <a:pt x="120000" y="68913"/>
                    </a:lnTo>
                  </a:path>
                </a:pathLst>
              </a:custGeom>
              <a:noFill/>
              <a:ln w="15225" cap="flat" cmpd="sng">
                <a:solidFill>
                  <a:schemeClr val="lt2"/>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6" name="Shape 16"/>
              <p:cNvSpPr/>
              <p:nvPr/>
            </p:nvSpPr>
            <p:spPr>
              <a:xfrm>
                <a:off x="4840" y="984"/>
                <a:ext cx="789" cy="1189"/>
              </a:xfrm>
              <a:custGeom>
                <a:avLst/>
                <a:gdLst/>
                <a:ahLst/>
                <a:cxnLst/>
                <a:rect l="0" t="0" r="0" b="0"/>
                <a:pathLst>
                  <a:path w="120000" h="120000" extrusionOk="0">
                    <a:moveTo>
                      <a:pt x="21113" y="0"/>
                    </a:moveTo>
                    <a:lnTo>
                      <a:pt x="31898" y="23515"/>
                    </a:lnTo>
                    <a:lnTo>
                      <a:pt x="24151" y="64894"/>
                    </a:lnTo>
                    <a:lnTo>
                      <a:pt x="68962" y="77813"/>
                    </a:lnTo>
                    <a:lnTo>
                      <a:pt x="91898" y="105567"/>
                    </a:lnTo>
                    <a:lnTo>
                      <a:pt x="120000" y="120000"/>
                    </a:lnTo>
                    <a:lnTo>
                      <a:pt x="82025" y="112127"/>
                    </a:lnTo>
                    <a:lnTo>
                      <a:pt x="55139" y="89116"/>
                    </a:lnTo>
                    <a:lnTo>
                      <a:pt x="21113" y="85988"/>
                    </a:lnTo>
                    <a:lnTo>
                      <a:pt x="0" y="50361"/>
                    </a:lnTo>
                    <a:lnTo>
                      <a:pt x="7291" y="21093"/>
                    </a:lnTo>
                  </a:path>
                </a:pathLst>
              </a:custGeom>
              <a:noFill/>
              <a:ln w="15225" cap="flat" cmpd="sng">
                <a:solidFill>
                  <a:schemeClr val="lt2"/>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7" name="Shape 17"/>
              <p:cNvSpPr/>
              <p:nvPr/>
            </p:nvSpPr>
            <p:spPr>
              <a:xfrm>
                <a:off x="5172" y="896"/>
                <a:ext cx="578" cy="1117"/>
              </a:xfrm>
              <a:custGeom>
                <a:avLst/>
                <a:gdLst/>
                <a:ahLst/>
                <a:cxnLst/>
                <a:rect l="0" t="0" r="0" b="0"/>
                <a:pathLst>
                  <a:path w="120000" h="120000" extrusionOk="0">
                    <a:moveTo>
                      <a:pt x="0" y="0"/>
                    </a:moveTo>
                    <a:lnTo>
                      <a:pt x="26528" y="35237"/>
                    </a:lnTo>
                    <a:lnTo>
                      <a:pt x="1865" y="70796"/>
                    </a:lnTo>
                    <a:lnTo>
                      <a:pt x="8290" y="81969"/>
                    </a:lnTo>
                    <a:lnTo>
                      <a:pt x="48497" y="79391"/>
                    </a:lnTo>
                    <a:lnTo>
                      <a:pt x="71295" y="113339"/>
                    </a:lnTo>
                    <a:lnTo>
                      <a:pt x="120000" y="120000"/>
                    </a:lnTo>
                  </a:path>
                </a:pathLst>
              </a:custGeom>
              <a:noFill/>
              <a:ln w="16500" cap="flat" cmpd="sng">
                <a:solidFill>
                  <a:schemeClr val="lt2"/>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8" name="Shape 18"/>
              <p:cNvSpPr/>
              <p:nvPr/>
            </p:nvSpPr>
            <p:spPr>
              <a:xfrm>
                <a:off x="3290" y="968"/>
                <a:ext cx="2471" cy="2396"/>
              </a:xfrm>
              <a:custGeom>
                <a:avLst/>
                <a:gdLst/>
                <a:ahLst/>
                <a:cxnLst/>
                <a:rect l="0" t="0" r="0" b="0"/>
                <a:pathLst>
                  <a:path w="120000" h="120000" extrusionOk="0">
                    <a:moveTo>
                      <a:pt x="54293" y="0"/>
                    </a:moveTo>
                    <a:lnTo>
                      <a:pt x="57256" y="11268"/>
                    </a:lnTo>
                    <a:lnTo>
                      <a:pt x="67648" y="16978"/>
                    </a:lnTo>
                    <a:lnTo>
                      <a:pt x="68182" y="27445"/>
                    </a:lnTo>
                    <a:lnTo>
                      <a:pt x="65171" y="36661"/>
                    </a:lnTo>
                    <a:lnTo>
                      <a:pt x="69639" y="46327"/>
                    </a:lnTo>
                    <a:lnTo>
                      <a:pt x="70659" y="55542"/>
                    </a:lnTo>
                    <a:lnTo>
                      <a:pt x="63666" y="57195"/>
                    </a:lnTo>
                    <a:lnTo>
                      <a:pt x="44969" y="69315"/>
                    </a:lnTo>
                    <a:lnTo>
                      <a:pt x="47349" y="72921"/>
                    </a:lnTo>
                    <a:lnTo>
                      <a:pt x="46426" y="81335"/>
                    </a:lnTo>
                    <a:lnTo>
                      <a:pt x="37976" y="91001"/>
                    </a:lnTo>
                    <a:lnTo>
                      <a:pt x="26175" y="99065"/>
                    </a:lnTo>
                    <a:lnTo>
                      <a:pt x="7381" y="101469"/>
                    </a:lnTo>
                    <a:lnTo>
                      <a:pt x="922" y="112737"/>
                    </a:lnTo>
                    <a:lnTo>
                      <a:pt x="0" y="120000"/>
                    </a:lnTo>
                    <a:lnTo>
                      <a:pt x="10343" y="109131"/>
                    </a:lnTo>
                    <a:lnTo>
                      <a:pt x="30546" y="104674"/>
                    </a:lnTo>
                    <a:lnTo>
                      <a:pt x="43415" y="95459"/>
                    </a:lnTo>
                    <a:lnTo>
                      <a:pt x="59732" y="99465"/>
                    </a:lnTo>
                    <a:lnTo>
                      <a:pt x="81003" y="95459"/>
                    </a:lnTo>
                    <a:lnTo>
                      <a:pt x="96301" y="87395"/>
                    </a:lnTo>
                    <a:lnTo>
                      <a:pt x="97806" y="80133"/>
                    </a:lnTo>
                    <a:lnTo>
                      <a:pt x="108636" y="74924"/>
                    </a:lnTo>
                    <a:lnTo>
                      <a:pt x="114560" y="77729"/>
                    </a:lnTo>
                    <a:lnTo>
                      <a:pt x="120000" y="74073"/>
                    </a:lnTo>
                  </a:path>
                </a:pathLst>
              </a:custGeom>
              <a:noFill/>
              <a:ln w="16500" cap="flat" cmpd="sng">
                <a:solidFill>
                  <a:schemeClr val="lt2"/>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9" name="Shape 19"/>
              <p:cNvSpPr/>
              <p:nvPr/>
            </p:nvSpPr>
            <p:spPr>
              <a:xfrm>
                <a:off x="2365" y="1067"/>
                <a:ext cx="1398" cy="1348"/>
              </a:xfrm>
              <a:custGeom>
                <a:avLst/>
                <a:gdLst/>
                <a:ahLst/>
                <a:cxnLst/>
                <a:rect l="0" t="0" r="0" b="0"/>
                <a:pathLst>
                  <a:path w="120000" h="120000" extrusionOk="0">
                    <a:moveTo>
                      <a:pt x="53180" y="13787"/>
                    </a:moveTo>
                    <a:lnTo>
                      <a:pt x="36111" y="13787"/>
                    </a:lnTo>
                    <a:lnTo>
                      <a:pt x="17583" y="45100"/>
                    </a:lnTo>
                    <a:lnTo>
                      <a:pt x="0" y="59866"/>
                    </a:lnTo>
                    <a:lnTo>
                      <a:pt x="41772" y="69651"/>
                    </a:lnTo>
                    <a:lnTo>
                      <a:pt x="36454" y="89755"/>
                    </a:lnTo>
                    <a:lnTo>
                      <a:pt x="52923" y="96604"/>
                    </a:lnTo>
                    <a:lnTo>
                      <a:pt x="42716" y="120000"/>
                    </a:lnTo>
                    <a:lnTo>
                      <a:pt x="82430" y="92068"/>
                    </a:lnTo>
                    <a:lnTo>
                      <a:pt x="79428" y="69028"/>
                    </a:lnTo>
                    <a:lnTo>
                      <a:pt x="101300" y="66627"/>
                    </a:lnTo>
                    <a:lnTo>
                      <a:pt x="119999" y="53461"/>
                    </a:lnTo>
                    <a:lnTo>
                      <a:pt x="112794" y="37005"/>
                    </a:lnTo>
                    <a:lnTo>
                      <a:pt x="115025" y="17435"/>
                    </a:lnTo>
                    <a:lnTo>
                      <a:pt x="100443" y="14588"/>
                    </a:lnTo>
                    <a:lnTo>
                      <a:pt x="79599" y="0"/>
                    </a:lnTo>
                    <a:lnTo>
                      <a:pt x="53180" y="13787"/>
                    </a:lnTo>
                    <a:close/>
                  </a:path>
                </a:pathLst>
              </a:custGeom>
              <a:noFill/>
              <a:ln w="17775" cap="flat" cmpd="sng">
                <a:solidFill>
                  <a:schemeClr val="lt2"/>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0" name="Shape 20"/>
              <p:cNvSpPr/>
              <p:nvPr/>
            </p:nvSpPr>
            <p:spPr>
              <a:xfrm>
                <a:off x="4275" y="2030"/>
                <a:ext cx="1255" cy="809"/>
              </a:xfrm>
              <a:custGeom>
                <a:avLst/>
                <a:gdLst/>
                <a:ahLst/>
                <a:cxnLst/>
                <a:rect l="0" t="0" r="0" b="0"/>
                <a:pathLst>
                  <a:path w="120000" h="120000" extrusionOk="0">
                    <a:moveTo>
                      <a:pt x="68694" y="27111"/>
                    </a:moveTo>
                    <a:lnTo>
                      <a:pt x="72611" y="4888"/>
                    </a:lnTo>
                    <a:lnTo>
                      <a:pt x="84458" y="0"/>
                    </a:lnTo>
                    <a:lnTo>
                      <a:pt x="93917" y="11555"/>
                    </a:lnTo>
                    <a:lnTo>
                      <a:pt x="103375" y="36740"/>
                    </a:lnTo>
                    <a:lnTo>
                      <a:pt x="120000" y="33925"/>
                    </a:lnTo>
                    <a:lnTo>
                      <a:pt x="119235" y="53185"/>
                    </a:lnTo>
                    <a:lnTo>
                      <a:pt x="97070" y="63851"/>
                    </a:lnTo>
                    <a:lnTo>
                      <a:pt x="83980" y="61777"/>
                    </a:lnTo>
                    <a:lnTo>
                      <a:pt x="68694" y="71259"/>
                    </a:lnTo>
                    <a:lnTo>
                      <a:pt x="56464" y="93777"/>
                    </a:lnTo>
                    <a:lnTo>
                      <a:pt x="40414" y="79555"/>
                    </a:lnTo>
                    <a:lnTo>
                      <a:pt x="24458" y="120000"/>
                    </a:lnTo>
                    <a:lnTo>
                      <a:pt x="6305" y="113185"/>
                    </a:lnTo>
                    <a:lnTo>
                      <a:pt x="0" y="89037"/>
                    </a:lnTo>
                    <a:lnTo>
                      <a:pt x="15000" y="71555"/>
                    </a:lnTo>
                    <a:lnTo>
                      <a:pt x="23694" y="41629"/>
                    </a:lnTo>
                    <a:lnTo>
                      <a:pt x="41847" y="22222"/>
                    </a:lnTo>
                    <a:lnTo>
                      <a:pt x="68694" y="28000"/>
                    </a:lnTo>
                  </a:path>
                </a:pathLst>
              </a:custGeom>
              <a:noFill/>
              <a:ln w="17775" cap="flat" cmpd="sng">
                <a:solidFill>
                  <a:schemeClr val="lt2"/>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1" name="Shape 21"/>
              <p:cNvSpPr/>
              <p:nvPr/>
            </p:nvSpPr>
            <p:spPr>
              <a:xfrm>
                <a:off x="2913" y="3475"/>
                <a:ext cx="2847" cy="788"/>
              </a:xfrm>
              <a:custGeom>
                <a:avLst/>
                <a:gdLst/>
                <a:ahLst/>
                <a:cxnLst/>
                <a:rect l="0" t="0" r="0" b="0"/>
                <a:pathLst>
                  <a:path w="120000" h="120000" extrusionOk="0">
                    <a:moveTo>
                      <a:pt x="119578" y="2436"/>
                    </a:moveTo>
                    <a:lnTo>
                      <a:pt x="105042" y="0"/>
                    </a:lnTo>
                    <a:lnTo>
                      <a:pt x="95983" y="12335"/>
                    </a:lnTo>
                    <a:lnTo>
                      <a:pt x="81573" y="6700"/>
                    </a:lnTo>
                    <a:lnTo>
                      <a:pt x="73272" y="53908"/>
                    </a:lnTo>
                    <a:lnTo>
                      <a:pt x="67415" y="32284"/>
                    </a:lnTo>
                    <a:lnTo>
                      <a:pt x="56966" y="46903"/>
                    </a:lnTo>
                    <a:lnTo>
                      <a:pt x="60884" y="78426"/>
                    </a:lnTo>
                    <a:lnTo>
                      <a:pt x="45168" y="62741"/>
                    </a:lnTo>
                    <a:lnTo>
                      <a:pt x="37415" y="82233"/>
                    </a:lnTo>
                    <a:lnTo>
                      <a:pt x="0" y="100507"/>
                    </a:lnTo>
                    <a:lnTo>
                      <a:pt x="12134" y="120000"/>
                    </a:lnTo>
                    <a:lnTo>
                      <a:pt x="43820" y="102944"/>
                    </a:lnTo>
                    <a:lnTo>
                      <a:pt x="53595" y="113908"/>
                    </a:lnTo>
                    <a:lnTo>
                      <a:pt x="88314" y="105228"/>
                    </a:lnTo>
                    <a:lnTo>
                      <a:pt x="97752" y="113908"/>
                    </a:lnTo>
                    <a:lnTo>
                      <a:pt x="103483" y="90761"/>
                    </a:lnTo>
                    <a:lnTo>
                      <a:pt x="114269" y="109035"/>
                    </a:lnTo>
                    <a:lnTo>
                      <a:pt x="114438" y="51624"/>
                    </a:lnTo>
                    <a:lnTo>
                      <a:pt x="120000" y="39289"/>
                    </a:lnTo>
                  </a:path>
                </a:pathLst>
              </a:custGeom>
              <a:noFill/>
              <a:ln w="17775" cap="flat" cmpd="sng">
                <a:solidFill>
                  <a:schemeClr val="lt2"/>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2" name="Shape 22"/>
              <p:cNvSpPr/>
              <p:nvPr/>
            </p:nvSpPr>
            <p:spPr>
              <a:xfrm>
                <a:off x="5443" y="922"/>
                <a:ext cx="318" cy="853"/>
              </a:xfrm>
              <a:custGeom>
                <a:avLst/>
                <a:gdLst/>
                <a:ahLst/>
                <a:cxnLst/>
                <a:rect l="0" t="0" r="0" b="0"/>
                <a:pathLst>
                  <a:path w="120000" h="120000" extrusionOk="0">
                    <a:moveTo>
                      <a:pt x="0" y="0"/>
                    </a:moveTo>
                    <a:lnTo>
                      <a:pt x="39874" y="43981"/>
                    </a:lnTo>
                    <a:lnTo>
                      <a:pt x="39874" y="89086"/>
                    </a:lnTo>
                    <a:lnTo>
                      <a:pt x="100815" y="120000"/>
                    </a:lnTo>
                    <a:lnTo>
                      <a:pt x="104576" y="81077"/>
                    </a:lnTo>
                    <a:lnTo>
                      <a:pt x="89529" y="56206"/>
                    </a:lnTo>
                    <a:lnTo>
                      <a:pt x="120000" y="33723"/>
                    </a:lnTo>
                  </a:path>
                </a:pathLst>
              </a:custGeom>
              <a:noFill/>
              <a:ln w="17775" cap="flat" cmpd="sng">
                <a:solidFill>
                  <a:schemeClr val="lt2"/>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3" name="Shape 23"/>
              <p:cNvSpPr/>
              <p:nvPr/>
            </p:nvSpPr>
            <p:spPr>
              <a:xfrm>
                <a:off x="4954" y="3568"/>
                <a:ext cx="646" cy="392"/>
              </a:xfrm>
              <a:custGeom>
                <a:avLst/>
                <a:gdLst/>
                <a:ahLst/>
                <a:cxnLst/>
                <a:rect l="0" t="0" r="0" b="0"/>
                <a:pathLst>
                  <a:path w="120000" h="120000" extrusionOk="0">
                    <a:moveTo>
                      <a:pt x="93622" y="0"/>
                    </a:moveTo>
                    <a:lnTo>
                      <a:pt x="59442" y="18673"/>
                    </a:lnTo>
                    <a:lnTo>
                      <a:pt x="44210" y="33367"/>
                    </a:lnTo>
                    <a:lnTo>
                      <a:pt x="26749" y="66122"/>
                    </a:lnTo>
                    <a:lnTo>
                      <a:pt x="0" y="119999"/>
                    </a:lnTo>
                    <a:lnTo>
                      <a:pt x="66873" y="80510"/>
                    </a:lnTo>
                    <a:lnTo>
                      <a:pt x="80247" y="55714"/>
                    </a:lnTo>
                    <a:lnTo>
                      <a:pt x="120000" y="43469"/>
                    </a:lnTo>
                    <a:lnTo>
                      <a:pt x="93622" y="0"/>
                    </a:lnTo>
                    <a:close/>
                  </a:path>
                </a:pathLst>
              </a:custGeom>
              <a:noFill/>
              <a:ln w="17775" cap="flat" cmpd="sng">
                <a:solidFill>
                  <a:schemeClr val="lt2"/>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4" name="Shape 24"/>
              <p:cNvSpPr/>
              <p:nvPr/>
            </p:nvSpPr>
            <p:spPr>
              <a:xfrm>
                <a:off x="50" y="2400"/>
                <a:ext cx="2736" cy="1919"/>
              </a:xfrm>
              <a:custGeom>
                <a:avLst/>
                <a:gdLst/>
                <a:ahLst/>
                <a:cxnLst/>
                <a:rect l="0" t="0" r="0" b="0"/>
                <a:pathLst>
                  <a:path w="120000" h="120000" extrusionOk="0">
                    <a:moveTo>
                      <a:pt x="0" y="0"/>
                    </a:moveTo>
                    <a:lnTo>
                      <a:pt x="4210" y="21000"/>
                    </a:lnTo>
                    <a:lnTo>
                      <a:pt x="16842" y="24000"/>
                    </a:lnTo>
                    <a:lnTo>
                      <a:pt x="25263" y="45000"/>
                    </a:lnTo>
                    <a:lnTo>
                      <a:pt x="23157" y="60000"/>
                    </a:lnTo>
                    <a:lnTo>
                      <a:pt x="29473" y="69000"/>
                    </a:lnTo>
                    <a:lnTo>
                      <a:pt x="25263" y="87000"/>
                    </a:lnTo>
                    <a:lnTo>
                      <a:pt x="27368" y="102000"/>
                    </a:lnTo>
                    <a:lnTo>
                      <a:pt x="65263" y="117000"/>
                    </a:lnTo>
                    <a:lnTo>
                      <a:pt x="73684" y="108000"/>
                    </a:lnTo>
                    <a:lnTo>
                      <a:pt x="96842" y="108000"/>
                    </a:lnTo>
                    <a:lnTo>
                      <a:pt x="101052" y="102000"/>
                    </a:lnTo>
                    <a:lnTo>
                      <a:pt x="120000" y="117000"/>
                    </a:lnTo>
                    <a:lnTo>
                      <a:pt x="115789" y="120000"/>
                    </a:lnTo>
                    <a:lnTo>
                      <a:pt x="101052" y="114000"/>
                    </a:lnTo>
                    <a:lnTo>
                      <a:pt x="94736" y="117000"/>
                    </a:lnTo>
                    <a:lnTo>
                      <a:pt x="71578" y="120000"/>
                    </a:lnTo>
                    <a:lnTo>
                      <a:pt x="63157" y="120000"/>
                    </a:lnTo>
                    <a:lnTo>
                      <a:pt x="21052" y="114000"/>
                    </a:lnTo>
                    <a:lnTo>
                      <a:pt x="8421" y="117000"/>
                    </a:lnTo>
                    <a:lnTo>
                      <a:pt x="4210" y="105000"/>
                    </a:lnTo>
                    <a:lnTo>
                      <a:pt x="12631" y="90000"/>
                    </a:lnTo>
                    <a:lnTo>
                      <a:pt x="14736" y="69000"/>
                    </a:lnTo>
                    <a:lnTo>
                      <a:pt x="6315" y="54000"/>
                    </a:lnTo>
                    <a:lnTo>
                      <a:pt x="10526" y="39000"/>
                    </a:lnTo>
                    <a:lnTo>
                      <a:pt x="2105" y="33000"/>
                    </a:lnTo>
                    <a:lnTo>
                      <a:pt x="0" y="0"/>
                    </a:lnTo>
                    <a:close/>
                  </a:path>
                </a:pathLst>
              </a:custGeom>
              <a:noFill/>
              <a:ln w="9525" cap="flat" cmpd="sng">
                <a:solidFill>
                  <a:schemeClr val="lt2"/>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grpSp>
        <p:grpSp>
          <p:nvGrpSpPr>
            <p:cNvPr id="25" name="Shape 25"/>
            <p:cNvGrpSpPr/>
            <p:nvPr/>
          </p:nvGrpSpPr>
          <p:grpSpPr>
            <a:xfrm>
              <a:off x="2" y="2292"/>
              <a:ext cx="1381" cy="1697"/>
              <a:chOff x="2" y="2292"/>
              <a:chExt cx="1381" cy="1697"/>
            </a:xfrm>
          </p:grpSpPr>
          <p:sp>
            <p:nvSpPr>
              <p:cNvPr id="26" name="Shape 26"/>
              <p:cNvSpPr/>
              <p:nvPr/>
            </p:nvSpPr>
            <p:spPr>
              <a:xfrm rot="6798887">
                <a:off x="63" y="3882"/>
                <a:ext cx="75"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27" name="Shape 27"/>
              <p:cNvSpPr/>
              <p:nvPr/>
            </p:nvSpPr>
            <p:spPr>
              <a:xfrm rot="6798887">
                <a:off x="32" y="3879"/>
                <a:ext cx="75"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28" name="Shape 28"/>
              <p:cNvSpPr/>
              <p:nvPr/>
            </p:nvSpPr>
            <p:spPr>
              <a:xfrm rot="6798887">
                <a:off x="7" y="3873"/>
                <a:ext cx="75"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29" name="Shape 29"/>
              <p:cNvSpPr/>
              <p:nvPr/>
            </p:nvSpPr>
            <p:spPr>
              <a:xfrm rot="5999912">
                <a:off x="209" y="3883"/>
                <a:ext cx="68"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30" name="Shape 30"/>
              <p:cNvSpPr/>
              <p:nvPr/>
            </p:nvSpPr>
            <p:spPr>
              <a:xfrm rot="5999912">
                <a:off x="183" y="3887"/>
                <a:ext cx="68"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31" name="Shape 31"/>
              <p:cNvSpPr/>
              <p:nvPr/>
            </p:nvSpPr>
            <p:spPr>
              <a:xfrm rot="6250138">
                <a:off x="153" y="3887"/>
                <a:ext cx="68"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32" name="Shape 32"/>
              <p:cNvSpPr/>
              <p:nvPr/>
            </p:nvSpPr>
            <p:spPr>
              <a:xfrm rot="6238076">
                <a:off x="123" y="3886"/>
                <a:ext cx="69"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33" name="Shape 33"/>
              <p:cNvSpPr/>
              <p:nvPr/>
            </p:nvSpPr>
            <p:spPr>
              <a:xfrm rot="5380717">
                <a:off x="362" y="3867"/>
                <a:ext cx="69"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34" name="Shape 34"/>
              <p:cNvSpPr/>
              <p:nvPr/>
            </p:nvSpPr>
            <p:spPr>
              <a:xfrm rot="5380717">
                <a:off x="333" y="3872"/>
                <a:ext cx="69"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35" name="Shape 35"/>
              <p:cNvSpPr/>
              <p:nvPr/>
            </p:nvSpPr>
            <p:spPr>
              <a:xfrm rot="5583200">
                <a:off x="302" y="3876"/>
                <a:ext cx="69"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36" name="Shape 36"/>
              <p:cNvSpPr/>
              <p:nvPr/>
            </p:nvSpPr>
            <p:spPr>
              <a:xfrm rot="5737625">
                <a:off x="271" y="3881"/>
                <a:ext cx="68"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37" name="Shape 37"/>
              <p:cNvSpPr/>
              <p:nvPr/>
            </p:nvSpPr>
            <p:spPr>
              <a:xfrm rot="4715477">
                <a:off x="516" y="3828"/>
                <a:ext cx="62"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38" name="Shape 38"/>
              <p:cNvSpPr/>
              <p:nvPr/>
            </p:nvSpPr>
            <p:spPr>
              <a:xfrm rot="4924949">
                <a:off x="486" y="3834"/>
                <a:ext cx="62"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39" name="Shape 39"/>
              <p:cNvSpPr/>
              <p:nvPr/>
            </p:nvSpPr>
            <p:spPr>
              <a:xfrm rot="4924949">
                <a:off x="455" y="3848"/>
                <a:ext cx="62"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40" name="Shape 40"/>
              <p:cNvSpPr/>
              <p:nvPr/>
            </p:nvSpPr>
            <p:spPr>
              <a:xfrm rot="5041352">
                <a:off x="426" y="3849"/>
                <a:ext cx="63"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41" name="Shape 41"/>
              <p:cNvSpPr/>
              <p:nvPr/>
            </p:nvSpPr>
            <p:spPr>
              <a:xfrm rot="3816889">
                <a:off x="664" y="3762"/>
                <a:ext cx="63"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42" name="Shape 42"/>
              <p:cNvSpPr/>
              <p:nvPr/>
            </p:nvSpPr>
            <p:spPr>
              <a:xfrm rot="3816889">
                <a:off x="633" y="3780"/>
                <a:ext cx="63"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43" name="Shape 43"/>
              <p:cNvSpPr/>
              <p:nvPr/>
            </p:nvSpPr>
            <p:spPr>
              <a:xfrm rot="4104184">
                <a:off x="605" y="3790"/>
                <a:ext cx="63"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44" name="Shape 44"/>
              <p:cNvSpPr/>
              <p:nvPr/>
            </p:nvSpPr>
            <p:spPr>
              <a:xfrm rot="4325343">
                <a:off x="575" y="3804"/>
                <a:ext cx="62"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45" name="Shape 45"/>
              <p:cNvSpPr/>
              <p:nvPr/>
            </p:nvSpPr>
            <p:spPr>
              <a:xfrm rot="3368036">
                <a:off x="799" y="3681"/>
                <a:ext cx="63"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46" name="Shape 46"/>
              <p:cNvSpPr/>
              <p:nvPr/>
            </p:nvSpPr>
            <p:spPr>
              <a:xfrm rot="3368036">
                <a:off x="771" y="3697"/>
                <a:ext cx="63"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47" name="Shape 47"/>
              <p:cNvSpPr/>
              <p:nvPr/>
            </p:nvSpPr>
            <p:spPr>
              <a:xfrm rot="3368036">
                <a:off x="746" y="3715"/>
                <a:ext cx="63"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48" name="Shape 48"/>
              <p:cNvSpPr/>
              <p:nvPr/>
            </p:nvSpPr>
            <p:spPr>
              <a:xfrm rot="3816889">
                <a:off x="717" y="3734"/>
                <a:ext cx="63"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49" name="Shape 49"/>
              <p:cNvSpPr/>
              <p:nvPr/>
            </p:nvSpPr>
            <p:spPr>
              <a:xfrm rot="2302266">
                <a:off x="922" y="3587"/>
                <a:ext cx="68"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50" name="Shape 50"/>
              <p:cNvSpPr/>
              <p:nvPr/>
            </p:nvSpPr>
            <p:spPr>
              <a:xfrm rot="2302266">
                <a:off x="898" y="3605"/>
                <a:ext cx="68"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51" name="Shape 51"/>
              <p:cNvSpPr/>
              <p:nvPr/>
            </p:nvSpPr>
            <p:spPr>
              <a:xfrm rot="2707562">
                <a:off x="876" y="3626"/>
                <a:ext cx="69"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52" name="Shape 52"/>
              <p:cNvSpPr/>
              <p:nvPr/>
            </p:nvSpPr>
            <p:spPr>
              <a:xfrm rot="2707562">
                <a:off x="849" y="3644"/>
                <a:ext cx="62"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53" name="Shape 53"/>
              <p:cNvSpPr/>
              <p:nvPr/>
            </p:nvSpPr>
            <p:spPr>
              <a:xfrm rot="1525830">
                <a:off x="1027" y="3473"/>
                <a:ext cx="68"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54" name="Shape 54"/>
              <p:cNvSpPr/>
              <p:nvPr/>
            </p:nvSpPr>
            <p:spPr>
              <a:xfrm rot="1525830">
                <a:off x="1008" y="3496"/>
                <a:ext cx="68"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55" name="Shape 55"/>
              <p:cNvSpPr/>
              <p:nvPr/>
            </p:nvSpPr>
            <p:spPr>
              <a:xfrm rot="1788117">
                <a:off x="989" y="3519"/>
                <a:ext cx="68"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56" name="Shape 56"/>
              <p:cNvSpPr/>
              <p:nvPr/>
            </p:nvSpPr>
            <p:spPr>
              <a:xfrm rot="1788117">
                <a:off x="968" y="3544"/>
                <a:ext cx="68"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57" name="Shape 57"/>
              <p:cNvSpPr/>
              <p:nvPr/>
            </p:nvSpPr>
            <p:spPr>
              <a:xfrm rot="841630">
                <a:off x="1113" y="3354"/>
                <a:ext cx="75"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58" name="Shape 58"/>
              <p:cNvSpPr/>
              <p:nvPr/>
            </p:nvSpPr>
            <p:spPr>
              <a:xfrm rot="841630">
                <a:off x="1100" y="3377"/>
                <a:ext cx="69"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59" name="Shape 59"/>
              <p:cNvSpPr/>
              <p:nvPr/>
            </p:nvSpPr>
            <p:spPr>
              <a:xfrm rot="1308689">
                <a:off x="1085" y="3404"/>
                <a:ext cx="69"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60" name="Shape 60"/>
              <p:cNvSpPr/>
              <p:nvPr/>
            </p:nvSpPr>
            <p:spPr>
              <a:xfrm rot="1308689">
                <a:off x="1064" y="3425"/>
                <a:ext cx="69"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61" name="Shape 61"/>
              <p:cNvSpPr/>
              <p:nvPr/>
            </p:nvSpPr>
            <p:spPr>
              <a:xfrm rot="469913">
                <a:off x="1171" y="3224"/>
                <a:ext cx="80"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62" name="Shape 62"/>
              <p:cNvSpPr/>
              <p:nvPr/>
            </p:nvSpPr>
            <p:spPr>
              <a:xfrm rot="559869">
                <a:off x="1162" y="3250"/>
                <a:ext cx="81"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63" name="Shape 63"/>
              <p:cNvSpPr/>
              <p:nvPr/>
            </p:nvSpPr>
            <p:spPr>
              <a:xfrm rot="734079">
                <a:off x="1154" y="3276"/>
                <a:ext cx="80"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64" name="Shape 64"/>
              <p:cNvSpPr/>
              <p:nvPr/>
            </p:nvSpPr>
            <p:spPr>
              <a:xfrm rot="734079">
                <a:off x="1141" y="3304"/>
                <a:ext cx="75"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65" name="Shape 65"/>
              <p:cNvSpPr/>
              <p:nvPr/>
            </p:nvSpPr>
            <p:spPr>
              <a:xfrm rot="-293905">
                <a:off x="1210" y="3096"/>
                <a:ext cx="81"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66" name="Shape 66"/>
              <p:cNvSpPr/>
              <p:nvPr/>
            </p:nvSpPr>
            <p:spPr>
              <a:xfrm rot="-8">
                <a:off x="1201" y="3122"/>
                <a:ext cx="81"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67" name="Shape 67"/>
              <p:cNvSpPr/>
              <p:nvPr/>
            </p:nvSpPr>
            <p:spPr>
              <a:xfrm rot="-8">
                <a:off x="1200" y="3147"/>
                <a:ext cx="81"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68" name="Shape 68"/>
              <p:cNvSpPr/>
              <p:nvPr/>
            </p:nvSpPr>
            <p:spPr>
              <a:xfrm rot="214188">
                <a:off x="1189" y="3172"/>
                <a:ext cx="80"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69" name="Shape 69"/>
              <p:cNvSpPr/>
              <p:nvPr/>
            </p:nvSpPr>
            <p:spPr>
              <a:xfrm rot="-682388">
                <a:off x="1219" y="2965"/>
                <a:ext cx="86"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70" name="Shape 70"/>
              <p:cNvSpPr/>
              <p:nvPr/>
            </p:nvSpPr>
            <p:spPr>
              <a:xfrm rot="-480400">
                <a:off x="1219" y="2990"/>
                <a:ext cx="85"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71" name="Shape 71"/>
              <p:cNvSpPr/>
              <p:nvPr/>
            </p:nvSpPr>
            <p:spPr>
              <a:xfrm rot="-480400">
                <a:off x="1219" y="3015"/>
                <a:ext cx="85"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72" name="Shape 72"/>
              <p:cNvSpPr/>
              <p:nvPr/>
            </p:nvSpPr>
            <p:spPr>
              <a:xfrm rot="-270546">
                <a:off x="1219" y="3041"/>
                <a:ext cx="81"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73" name="Shape 73"/>
              <p:cNvSpPr/>
              <p:nvPr/>
            </p:nvSpPr>
            <p:spPr>
              <a:xfrm rot="-1132286">
                <a:off x="1207" y="2843"/>
                <a:ext cx="85"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74" name="Shape 74"/>
              <p:cNvSpPr/>
              <p:nvPr/>
            </p:nvSpPr>
            <p:spPr>
              <a:xfrm rot="-969272">
                <a:off x="1213" y="2863"/>
                <a:ext cx="86"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75" name="Shape 75"/>
              <p:cNvSpPr/>
              <p:nvPr/>
            </p:nvSpPr>
            <p:spPr>
              <a:xfrm rot="-969272">
                <a:off x="1216" y="2888"/>
                <a:ext cx="86"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76" name="Shape 76"/>
              <p:cNvSpPr/>
              <p:nvPr/>
            </p:nvSpPr>
            <p:spPr>
              <a:xfrm rot="-806259">
                <a:off x="1219" y="2915"/>
                <a:ext cx="85"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77" name="Shape 77"/>
              <p:cNvSpPr/>
              <p:nvPr/>
            </p:nvSpPr>
            <p:spPr>
              <a:xfrm rot="-1543941">
                <a:off x="1165" y="2727"/>
                <a:ext cx="85"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78" name="Shape 78"/>
              <p:cNvSpPr/>
              <p:nvPr/>
            </p:nvSpPr>
            <p:spPr>
              <a:xfrm rot="-1341953">
                <a:off x="1176" y="2751"/>
                <a:ext cx="86"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79" name="Shape 79"/>
              <p:cNvSpPr/>
              <p:nvPr/>
            </p:nvSpPr>
            <p:spPr>
              <a:xfrm rot="-1341953">
                <a:off x="1184" y="2774"/>
                <a:ext cx="86"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80" name="Shape 80"/>
              <p:cNvSpPr/>
              <p:nvPr/>
            </p:nvSpPr>
            <p:spPr>
              <a:xfrm rot="-1341953">
                <a:off x="1193" y="2795"/>
                <a:ext cx="86"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81" name="Shape 81"/>
              <p:cNvSpPr/>
              <p:nvPr/>
            </p:nvSpPr>
            <p:spPr>
              <a:xfrm rot="-1928746">
                <a:off x="1101" y="2627"/>
                <a:ext cx="85"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82" name="Shape 82"/>
              <p:cNvSpPr/>
              <p:nvPr/>
            </p:nvSpPr>
            <p:spPr>
              <a:xfrm rot="-1844175">
                <a:off x="1113" y="2645"/>
                <a:ext cx="86"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83" name="Shape 83"/>
              <p:cNvSpPr/>
              <p:nvPr/>
            </p:nvSpPr>
            <p:spPr>
              <a:xfrm rot="-1752383">
                <a:off x="1129" y="2666"/>
                <a:ext cx="85"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84" name="Shape 84"/>
              <p:cNvSpPr/>
              <p:nvPr/>
            </p:nvSpPr>
            <p:spPr>
              <a:xfrm rot="-1752383">
                <a:off x="1142" y="2683"/>
                <a:ext cx="85"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85" name="Shape 85"/>
              <p:cNvSpPr/>
              <p:nvPr/>
            </p:nvSpPr>
            <p:spPr>
              <a:xfrm rot="-2466736">
                <a:off x="1014" y="2538"/>
                <a:ext cx="86"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86" name="Shape 86"/>
              <p:cNvSpPr/>
              <p:nvPr/>
            </p:nvSpPr>
            <p:spPr>
              <a:xfrm rot="-2466736">
                <a:off x="1035" y="2556"/>
                <a:ext cx="86"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87" name="Shape 87"/>
              <p:cNvSpPr/>
              <p:nvPr/>
            </p:nvSpPr>
            <p:spPr>
              <a:xfrm rot="-2466736">
                <a:off x="1049" y="2573"/>
                <a:ext cx="86"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88" name="Shape 88"/>
              <p:cNvSpPr/>
              <p:nvPr/>
            </p:nvSpPr>
            <p:spPr>
              <a:xfrm rot="-2342866">
                <a:off x="1067" y="2590"/>
                <a:ext cx="86"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89" name="Shape 89"/>
              <p:cNvSpPr/>
              <p:nvPr/>
            </p:nvSpPr>
            <p:spPr>
              <a:xfrm>
                <a:off x="486" y="2562"/>
                <a:ext cx="179" cy="150"/>
              </a:xfrm>
              <a:custGeom>
                <a:avLst/>
                <a:gdLst/>
                <a:ahLst/>
                <a:cxnLst/>
                <a:rect l="0" t="0" r="0" b="0"/>
                <a:pathLst>
                  <a:path w="120000" h="120000" extrusionOk="0">
                    <a:moveTo>
                      <a:pt x="0" y="114437"/>
                    </a:moveTo>
                    <a:lnTo>
                      <a:pt x="18666" y="116821"/>
                    </a:lnTo>
                    <a:lnTo>
                      <a:pt x="42666" y="36556"/>
                    </a:lnTo>
                    <a:lnTo>
                      <a:pt x="62666" y="120000"/>
                    </a:lnTo>
                    <a:lnTo>
                      <a:pt x="86000" y="120000"/>
                    </a:lnTo>
                    <a:lnTo>
                      <a:pt x="120000" y="7152"/>
                    </a:lnTo>
                    <a:lnTo>
                      <a:pt x="98666" y="7947"/>
                    </a:lnTo>
                    <a:lnTo>
                      <a:pt x="74666" y="89006"/>
                    </a:lnTo>
                    <a:lnTo>
                      <a:pt x="52666" y="0"/>
                    </a:lnTo>
                    <a:lnTo>
                      <a:pt x="32000" y="0"/>
                    </a:lnTo>
                    <a:lnTo>
                      <a:pt x="0" y="114437"/>
                    </a:lnTo>
                    <a:close/>
                  </a:path>
                </a:pathLst>
              </a:custGeom>
              <a:solidFill>
                <a:schemeClr val="lt2"/>
              </a:solid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90" name="Shape 90"/>
              <p:cNvSpPr/>
              <p:nvPr/>
            </p:nvSpPr>
            <p:spPr>
              <a:xfrm rot="6575641">
                <a:off x="-216" y="3138"/>
                <a:ext cx="1226"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91" name="Shape 91"/>
              <p:cNvSpPr/>
              <p:nvPr/>
            </p:nvSpPr>
            <p:spPr>
              <a:xfrm rot="238799">
                <a:off x="3" y="3145"/>
                <a:ext cx="1030"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92" name="Shape 92"/>
              <p:cNvSpPr/>
              <p:nvPr/>
            </p:nvSpPr>
            <p:spPr>
              <a:xfrm rot="-2957028">
                <a:off x="907" y="2471"/>
                <a:ext cx="80"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93" name="Shape 93"/>
              <p:cNvSpPr/>
              <p:nvPr/>
            </p:nvSpPr>
            <p:spPr>
              <a:xfrm rot="-2957028">
                <a:off x="929" y="2486"/>
                <a:ext cx="80"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94" name="Shape 94"/>
              <p:cNvSpPr/>
              <p:nvPr/>
            </p:nvSpPr>
            <p:spPr>
              <a:xfrm rot="-2957028">
                <a:off x="954" y="2497"/>
                <a:ext cx="85"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95" name="Shape 95"/>
              <p:cNvSpPr/>
              <p:nvPr/>
            </p:nvSpPr>
            <p:spPr>
              <a:xfrm rot="-2661033">
                <a:off x="974" y="2509"/>
                <a:ext cx="86"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96" name="Shape 96"/>
              <p:cNvSpPr/>
              <p:nvPr/>
            </p:nvSpPr>
            <p:spPr>
              <a:xfrm rot="-3638503">
                <a:off x="788" y="2425"/>
                <a:ext cx="75"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97" name="Shape 97"/>
              <p:cNvSpPr/>
              <p:nvPr/>
            </p:nvSpPr>
            <p:spPr>
              <a:xfrm rot="-3638503">
                <a:off x="814" y="2433"/>
                <a:ext cx="75"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98" name="Shape 98"/>
              <p:cNvSpPr/>
              <p:nvPr/>
            </p:nvSpPr>
            <p:spPr>
              <a:xfrm rot="-3514633">
                <a:off x="837" y="2439"/>
                <a:ext cx="81"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99" name="Shape 99"/>
              <p:cNvSpPr/>
              <p:nvPr/>
            </p:nvSpPr>
            <p:spPr>
              <a:xfrm rot="-3220799">
                <a:off x="861" y="2451"/>
                <a:ext cx="81"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00" name="Shape 100"/>
              <p:cNvSpPr/>
              <p:nvPr/>
            </p:nvSpPr>
            <p:spPr>
              <a:xfrm rot="-4338250">
                <a:off x="648" y="2395"/>
                <a:ext cx="75"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01" name="Shape 101"/>
              <p:cNvSpPr/>
              <p:nvPr/>
            </p:nvSpPr>
            <p:spPr>
              <a:xfrm rot="-4250359">
                <a:off x="676" y="2401"/>
                <a:ext cx="75"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02" name="Shape 102"/>
              <p:cNvSpPr/>
              <p:nvPr/>
            </p:nvSpPr>
            <p:spPr>
              <a:xfrm rot="-4250359">
                <a:off x="707" y="2406"/>
                <a:ext cx="75"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03" name="Shape 103"/>
              <p:cNvSpPr/>
              <p:nvPr/>
            </p:nvSpPr>
            <p:spPr>
              <a:xfrm rot="-3989246">
                <a:off x="738" y="2409"/>
                <a:ext cx="74"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04" name="Shape 104"/>
              <p:cNvSpPr/>
              <p:nvPr/>
            </p:nvSpPr>
            <p:spPr>
              <a:xfrm rot="-4862215">
                <a:off x="503" y="2394"/>
                <a:ext cx="68"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05" name="Shape 105"/>
              <p:cNvSpPr/>
              <p:nvPr/>
            </p:nvSpPr>
            <p:spPr>
              <a:xfrm rot="-4673370">
                <a:off x="533" y="2391"/>
                <a:ext cx="74"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06" name="Shape 106"/>
              <p:cNvSpPr/>
              <p:nvPr/>
            </p:nvSpPr>
            <p:spPr>
              <a:xfrm rot="-4646721">
                <a:off x="562" y="2390"/>
                <a:ext cx="75"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07" name="Shape 107"/>
              <p:cNvSpPr/>
              <p:nvPr/>
            </p:nvSpPr>
            <p:spPr>
              <a:xfrm rot="-4580623">
                <a:off x="594" y="2389"/>
                <a:ext cx="74"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08" name="Shape 108"/>
              <p:cNvSpPr/>
              <p:nvPr/>
            </p:nvSpPr>
            <p:spPr>
              <a:xfrm rot="-5195129">
                <a:off x="354" y="2413"/>
                <a:ext cx="68"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09" name="Shape 109"/>
              <p:cNvSpPr/>
              <p:nvPr/>
            </p:nvSpPr>
            <p:spPr>
              <a:xfrm rot="-5360484">
                <a:off x="384" y="2407"/>
                <a:ext cx="68"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10" name="Shape 110"/>
              <p:cNvSpPr/>
              <p:nvPr/>
            </p:nvSpPr>
            <p:spPr>
              <a:xfrm rot="-5288939">
                <a:off x="419" y="2404"/>
                <a:ext cx="69"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11" name="Shape 111"/>
              <p:cNvSpPr/>
              <p:nvPr/>
            </p:nvSpPr>
            <p:spPr>
              <a:xfrm rot="-5164854">
                <a:off x="448" y="2400"/>
                <a:ext cx="68"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12" name="Shape 112"/>
              <p:cNvSpPr/>
              <p:nvPr/>
            </p:nvSpPr>
            <p:spPr>
              <a:xfrm rot="-6132163">
                <a:off x="206" y="2458"/>
                <a:ext cx="63"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13" name="Shape 113"/>
              <p:cNvSpPr/>
              <p:nvPr/>
            </p:nvSpPr>
            <p:spPr>
              <a:xfrm rot="-6220433">
                <a:off x="237" y="2448"/>
                <a:ext cx="62"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14" name="Shape 114"/>
              <p:cNvSpPr/>
              <p:nvPr/>
            </p:nvSpPr>
            <p:spPr>
              <a:xfrm rot="-6110943">
                <a:off x="266" y="2438"/>
                <a:ext cx="63"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15" name="Shape 115"/>
              <p:cNvSpPr/>
              <p:nvPr/>
            </p:nvSpPr>
            <p:spPr>
              <a:xfrm rot="-5919570">
                <a:off x="293" y="2426"/>
                <a:ext cx="69"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16" name="Shape 116"/>
              <p:cNvSpPr/>
              <p:nvPr/>
            </p:nvSpPr>
            <p:spPr>
              <a:xfrm rot="-7376291">
                <a:off x="6" y="2548"/>
                <a:ext cx="63"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17" name="Shape 117"/>
              <p:cNvSpPr/>
              <p:nvPr/>
            </p:nvSpPr>
            <p:spPr>
              <a:xfrm rot="-7168347">
                <a:off x="64" y="2515"/>
                <a:ext cx="63"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18" name="Shape 118"/>
              <p:cNvSpPr/>
              <p:nvPr/>
            </p:nvSpPr>
            <p:spPr>
              <a:xfrm rot="-6802416">
                <a:off x="91" y="2502"/>
                <a:ext cx="62"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19" name="Shape 119"/>
              <p:cNvSpPr/>
              <p:nvPr/>
            </p:nvSpPr>
            <p:spPr>
              <a:xfrm rot="-6802416">
                <a:off x="119" y="2491"/>
                <a:ext cx="62"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20" name="Shape 120"/>
              <p:cNvSpPr/>
              <p:nvPr/>
            </p:nvSpPr>
            <p:spPr>
              <a:xfrm rot="-6457704">
                <a:off x="149" y="2478"/>
                <a:ext cx="63"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21" name="Shape 121"/>
              <p:cNvSpPr/>
              <p:nvPr/>
            </p:nvSpPr>
            <p:spPr>
              <a:xfrm rot="-1876771">
                <a:off x="0" y="3363"/>
                <a:ext cx="75"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22" name="Shape 122"/>
              <p:cNvSpPr/>
              <p:nvPr/>
            </p:nvSpPr>
            <p:spPr>
              <a:xfrm rot="3283992">
                <a:off x="510" y="3477"/>
                <a:ext cx="242"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23" name="Shape 123"/>
              <p:cNvSpPr/>
              <p:nvPr/>
            </p:nvSpPr>
            <p:spPr>
              <a:xfrm rot="3283992">
                <a:off x="34" y="2798"/>
                <a:ext cx="242"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24" name="Shape 124"/>
              <p:cNvSpPr/>
              <p:nvPr/>
            </p:nvSpPr>
            <p:spPr>
              <a:xfrm rot="-1876771">
                <a:off x="699" y="2850"/>
                <a:ext cx="316"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25" name="Shape 125"/>
              <p:cNvSpPr/>
              <p:nvPr/>
            </p:nvSpPr>
            <p:spPr>
              <a:xfrm rot="5908516">
                <a:off x="200" y="3914"/>
                <a:ext cx="138"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26" name="Shape 126"/>
              <p:cNvSpPr/>
              <p:nvPr/>
            </p:nvSpPr>
            <p:spPr>
              <a:xfrm rot="6683973">
                <a:off x="44" y="3915"/>
                <a:ext cx="143"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27" name="Shape 127"/>
              <p:cNvSpPr/>
              <p:nvPr/>
            </p:nvSpPr>
            <p:spPr>
              <a:xfrm rot="5245609">
                <a:off x="361" y="3893"/>
                <a:ext cx="132"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28" name="Shape 128"/>
              <p:cNvSpPr/>
              <p:nvPr/>
            </p:nvSpPr>
            <p:spPr>
              <a:xfrm rot="4500520">
                <a:off x="522" y="3846"/>
                <a:ext cx="132"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29" name="Shape 129"/>
              <p:cNvSpPr/>
              <p:nvPr/>
            </p:nvSpPr>
            <p:spPr>
              <a:xfrm rot="3805227">
                <a:off x="670" y="3778"/>
                <a:ext cx="132"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30" name="Shape 130"/>
              <p:cNvSpPr/>
              <p:nvPr/>
            </p:nvSpPr>
            <p:spPr>
              <a:xfrm rot="3060138">
                <a:off x="812" y="3687"/>
                <a:ext cx="132"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31" name="Shape 131"/>
              <p:cNvSpPr/>
              <p:nvPr/>
            </p:nvSpPr>
            <p:spPr>
              <a:xfrm rot="2090281">
                <a:off x="937" y="3582"/>
                <a:ext cx="132"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32" name="Shape 132"/>
              <p:cNvSpPr/>
              <p:nvPr/>
            </p:nvSpPr>
            <p:spPr>
              <a:xfrm rot="-7168347">
                <a:off x="-17" y="2506"/>
                <a:ext cx="132"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33" name="Shape 133"/>
              <p:cNvSpPr/>
              <p:nvPr/>
            </p:nvSpPr>
            <p:spPr>
              <a:xfrm rot="-6406501">
                <a:off x="136" y="2432"/>
                <a:ext cx="131"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34" name="Shape 134"/>
              <p:cNvSpPr/>
              <p:nvPr/>
            </p:nvSpPr>
            <p:spPr>
              <a:xfrm rot="-4970620">
                <a:off x="446" y="2363"/>
                <a:ext cx="137"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35" name="Shape 135"/>
              <p:cNvSpPr/>
              <p:nvPr/>
            </p:nvSpPr>
            <p:spPr>
              <a:xfrm rot="-4298502">
                <a:off x="597" y="2360"/>
                <a:ext cx="150"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36" name="Shape 136"/>
              <p:cNvSpPr/>
              <p:nvPr/>
            </p:nvSpPr>
            <p:spPr>
              <a:xfrm rot="-3676305">
                <a:off x="739" y="2385"/>
                <a:ext cx="155"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37" name="Shape 137"/>
              <p:cNvSpPr/>
              <p:nvPr/>
            </p:nvSpPr>
            <p:spPr>
              <a:xfrm rot="-3188616">
                <a:off x="868" y="2429"/>
                <a:ext cx="167"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38" name="Shape 138"/>
              <p:cNvSpPr/>
              <p:nvPr/>
            </p:nvSpPr>
            <p:spPr>
              <a:xfrm rot="-2610246">
                <a:off x="984" y="2497"/>
                <a:ext cx="166"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39" name="Shape 139"/>
              <p:cNvSpPr/>
              <p:nvPr/>
            </p:nvSpPr>
            <p:spPr>
              <a:xfrm rot="-2190008">
                <a:off x="1075" y="2584"/>
                <a:ext cx="172"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40" name="Shape 140"/>
              <p:cNvSpPr/>
              <p:nvPr/>
            </p:nvSpPr>
            <p:spPr>
              <a:xfrm rot="-1728558">
                <a:off x="1147" y="2688"/>
                <a:ext cx="166"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41" name="Shape 141"/>
              <p:cNvSpPr/>
              <p:nvPr/>
            </p:nvSpPr>
            <p:spPr>
              <a:xfrm rot="-1172118">
                <a:off x="1198" y="2805"/>
                <a:ext cx="167"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42" name="Shape 142"/>
              <p:cNvSpPr/>
              <p:nvPr/>
            </p:nvSpPr>
            <p:spPr>
              <a:xfrm rot="-753845">
                <a:off x="1218" y="2930"/>
                <a:ext cx="167"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43" name="Shape 143"/>
              <p:cNvSpPr/>
              <p:nvPr/>
            </p:nvSpPr>
            <p:spPr>
              <a:xfrm rot="-287823">
                <a:off x="1212" y="3065"/>
                <a:ext cx="166"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44" name="Shape 144"/>
              <p:cNvSpPr/>
              <p:nvPr/>
            </p:nvSpPr>
            <p:spPr>
              <a:xfrm rot="696741">
                <a:off x="1126" y="3336"/>
                <a:ext cx="150"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45" name="Shape 145"/>
              <p:cNvSpPr/>
              <p:nvPr/>
            </p:nvSpPr>
            <p:spPr>
              <a:xfrm rot="1529990">
                <a:off x="1040" y="3464"/>
                <a:ext cx="139" cy="11"/>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46" name="Shape 146"/>
              <p:cNvSpPr/>
              <p:nvPr/>
            </p:nvSpPr>
            <p:spPr>
              <a:xfrm>
                <a:off x="850" y="3136"/>
                <a:ext cx="204" cy="119"/>
              </a:xfrm>
              <a:custGeom>
                <a:avLst/>
                <a:gdLst/>
                <a:ahLst/>
                <a:cxnLst/>
                <a:rect l="0" t="0" r="0" b="0"/>
                <a:pathLst>
                  <a:path w="120000" h="120000" extrusionOk="0">
                    <a:moveTo>
                      <a:pt x="98823" y="120000"/>
                    </a:moveTo>
                    <a:lnTo>
                      <a:pt x="120000" y="12000"/>
                    </a:lnTo>
                    <a:lnTo>
                      <a:pt x="24705" y="0"/>
                    </a:lnTo>
                    <a:lnTo>
                      <a:pt x="0" y="108000"/>
                    </a:lnTo>
                    <a:lnTo>
                      <a:pt x="17647" y="114000"/>
                    </a:lnTo>
                    <a:lnTo>
                      <a:pt x="35294" y="30000"/>
                    </a:lnTo>
                    <a:lnTo>
                      <a:pt x="60000" y="36000"/>
                    </a:lnTo>
                    <a:lnTo>
                      <a:pt x="45882" y="108000"/>
                    </a:lnTo>
                    <a:lnTo>
                      <a:pt x="60000" y="108000"/>
                    </a:lnTo>
                    <a:lnTo>
                      <a:pt x="77647" y="36000"/>
                    </a:lnTo>
                    <a:lnTo>
                      <a:pt x="95294" y="36000"/>
                    </a:lnTo>
                    <a:lnTo>
                      <a:pt x="81176" y="114000"/>
                    </a:lnTo>
                    <a:lnTo>
                      <a:pt x="98823" y="120000"/>
                    </a:lnTo>
                    <a:close/>
                  </a:path>
                </a:pathLst>
              </a:custGeom>
              <a:solidFill>
                <a:schemeClr val="lt2"/>
              </a:solid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47" name="Shape 147"/>
              <p:cNvSpPr/>
              <p:nvPr/>
            </p:nvSpPr>
            <p:spPr>
              <a:xfrm>
                <a:off x="18" y="2721"/>
                <a:ext cx="89" cy="77"/>
              </a:xfrm>
              <a:custGeom>
                <a:avLst/>
                <a:gdLst/>
                <a:ahLst/>
                <a:cxnLst/>
                <a:rect l="0" t="0" r="0" b="0"/>
                <a:pathLst>
                  <a:path w="120000" h="120000" extrusionOk="0">
                    <a:moveTo>
                      <a:pt x="88000" y="55384"/>
                    </a:moveTo>
                    <a:lnTo>
                      <a:pt x="88000" y="55384"/>
                    </a:lnTo>
                    <a:lnTo>
                      <a:pt x="24000" y="36923"/>
                    </a:lnTo>
                    <a:lnTo>
                      <a:pt x="0" y="46153"/>
                    </a:lnTo>
                    <a:lnTo>
                      <a:pt x="48000" y="120000"/>
                    </a:lnTo>
                    <a:lnTo>
                      <a:pt x="64000" y="110769"/>
                    </a:lnTo>
                    <a:lnTo>
                      <a:pt x="32000" y="55384"/>
                    </a:lnTo>
                    <a:lnTo>
                      <a:pt x="96000" y="83076"/>
                    </a:lnTo>
                    <a:lnTo>
                      <a:pt x="120000" y="64615"/>
                    </a:lnTo>
                    <a:lnTo>
                      <a:pt x="72000" y="0"/>
                    </a:lnTo>
                    <a:lnTo>
                      <a:pt x="56000" y="9230"/>
                    </a:lnTo>
                    <a:lnTo>
                      <a:pt x="88000" y="55384"/>
                    </a:lnTo>
                    <a:close/>
                  </a:path>
                </a:pathLst>
              </a:custGeom>
              <a:solidFill>
                <a:schemeClr val="lt2"/>
              </a:solid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48" name="Shape 148"/>
              <p:cNvSpPr/>
              <p:nvPr/>
            </p:nvSpPr>
            <p:spPr>
              <a:xfrm>
                <a:off x="97" y="2651"/>
                <a:ext cx="101" cy="88"/>
              </a:xfrm>
              <a:custGeom>
                <a:avLst/>
                <a:gdLst/>
                <a:ahLst/>
                <a:cxnLst/>
                <a:rect l="0" t="0" r="0" b="0"/>
                <a:pathLst>
                  <a:path w="120000" h="120000" extrusionOk="0">
                    <a:moveTo>
                      <a:pt x="64158" y="120000"/>
                    </a:moveTo>
                    <a:lnTo>
                      <a:pt x="77227" y="111910"/>
                    </a:lnTo>
                    <a:lnTo>
                      <a:pt x="57029" y="47191"/>
                    </a:lnTo>
                    <a:lnTo>
                      <a:pt x="105742" y="87640"/>
                    </a:lnTo>
                    <a:lnTo>
                      <a:pt x="120000" y="79550"/>
                    </a:lnTo>
                    <a:lnTo>
                      <a:pt x="98613" y="0"/>
                    </a:lnTo>
                    <a:lnTo>
                      <a:pt x="84356" y="16179"/>
                    </a:lnTo>
                    <a:lnTo>
                      <a:pt x="98613" y="55280"/>
                    </a:lnTo>
                    <a:lnTo>
                      <a:pt x="57029" y="31011"/>
                    </a:lnTo>
                    <a:lnTo>
                      <a:pt x="42772" y="39101"/>
                    </a:lnTo>
                    <a:lnTo>
                      <a:pt x="53465" y="91685"/>
                    </a:lnTo>
                    <a:lnTo>
                      <a:pt x="21386" y="55280"/>
                    </a:lnTo>
                    <a:lnTo>
                      <a:pt x="0" y="71460"/>
                    </a:lnTo>
                    <a:lnTo>
                      <a:pt x="64158" y="120000"/>
                    </a:lnTo>
                    <a:close/>
                  </a:path>
                </a:pathLst>
              </a:custGeom>
              <a:solidFill>
                <a:schemeClr val="lt2"/>
              </a:solid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49" name="Shape 149"/>
              <p:cNvSpPr/>
              <p:nvPr/>
            </p:nvSpPr>
            <p:spPr>
              <a:xfrm>
                <a:off x="676" y="3502"/>
                <a:ext cx="83" cy="77"/>
              </a:xfrm>
              <a:custGeom>
                <a:avLst/>
                <a:gdLst/>
                <a:ahLst/>
                <a:cxnLst/>
                <a:rect l="0" t="0" r="0" b="0"/>
                <a:pathLst>
                  <a:path w="120000" h="120000" extrusionOk="0">
                    <a:moveTo>
                      <a:pt x="52048" y="120000"/>
                    </a:moveTo>
                    <a:lnTo>
                      <a:pt x="119999" y="73846"/>
                    </a:lnTo>
                    <a:lnTo>
                      <a:pt x="78072" y="0"/>
                    </a:lnTo>
                    <a:lnTo>
                      <a:pt x="0" y="46153"/>
                    </a:lnTo>
                    <a:lnTo>
                      <a:pt x="8674" y="55384"/>
                    </a:lnTo>
                    <a:lnTo>
                      <a:pt x="60722" y="27692"/>
                    </a:lnTo>
                    <a:lnTo>
                      <a:pt x="78072" y="46153"/>
                    </a:lnTo>
                    <a:lnTo>
                      <a:pt x="34698" y="73846"/>
                    </a:lnTo>
                    <a:lnTo>
                      <a:pt x="43373" y="83076"/>
                    </a:lnTo>
                    <a:lnTo>
                      <a:pt x="86746" y="55384"/>
                    </a:lnTo>
                    <a:lnTo>
                      <a:pt x="95421" y="73846"/>
                    </a:lnTo>
                    <a:lnTo>
                      <a:pt x="43373" y="101538"/>
                    </a:lnTo>
                    <a:lnTo>
                      <a:pt x="52048" y="120000"/>
                    </a:lnTo>
                    <a:close/>
                  </a:path>
                </a:pathLst>
              </a:custGeom>
              <a:solidFill>
                <a:schemeClr val="lt2"/>
              </a:solid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50" name="Shape 150"/>
              <p:cNvSpPr/>
              <p:nvPr/>
            </p:nvSpPr>
            <p:spPr>
              <a:xfrm>
                <a:off x="939" y="2781"/>
                <a:ext cx="89" cy="72"/>
              </a:xfrm>
              <a:custGeom>
                <a:avLst/>
                <a:gdLst/>
                <a:ahLst/>
                <a:cxnLst/>
                <a:rect l="0" t="0" r="0" b="0"/>
                <a:pathLst>
                  <a:path w="120000" h="120000" extrusionOk="0">
                    <a:moveTo>
                      <a:pt x="120000" y="50000"/>
                    </a:moveTo>
                    <a:lnTo>
                      <a:pt x="88000" y="0"/>
                    </a:lnTo>
                    <a:lnTo>
                      <a:pt x="0" y="60000"/>
                    </a:lnTo>
                    <a:lnTo>
                      <a:pt x="32000" y="120000"/>
                    </a:lnTo>
                    <a:lnTo>
                      <a:pt x="48000" y="110000"/>
                    </a:lnTo>
                    <a:lnTo>
                      <a:pt x="24000" y="70000"/>
                    </a:lnTo>
                    <a:lnTo>
                      <a:pt x="48000" y="50000"/>
                    </a:lnTo>
                    <a:lnTo>
                      <a:pt x="72000" y="90000"/>
                    </a:lnTo>
                    <a:lnTo>
                      <a:pt x="80000" y="80000"/>
                    </a:lnTo>
                    <a:lnTo>
                      <a:pt x="64000" y="40000"/>
                    </a:lnTo>
                    <a:lnTo>
                      <a:pt x="80000" y="20000"/>
                    </a:lnTo>
                    <a:lnTo>
                      <a:pt x="104000" y="70000"/>
                    </a:lnTo>
                    <a:lnTo>
                      <a:pt x="120000" y="50000"/>
                    </a:lnTo>
                    <a:close/>
                  </a:path>
                </a:pathLst>
              </a:custGeom>
              <a:solidFill>
                <a:schemeClr val="lt2"/>
              </a:solid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51" name="Shape 151"/>
              <p:cNvSpPr/>
              <p:nvPr/>
            </p:nvSpPr>
            <p:spPr>
              <a:xfrm>
                <a:off x="897" y="2715"/>
                <a:ext cx="89" cy="84"/>
              </a:xfrm>
              <a:custGeom>
                <a:avLst/>
                <a:gdLst/>
                <a:ahLst/>
                <a:cxnLst/>
                <a:rect l="0" t="0" r="0" b="0"/>
                <a:pathLst>
                  <a:path w="120000" h="120000" extrusionOk="0">
                    <a:moveTo>
                      <a:pt x="56000" y="85714"/>
                    </a:moveTo>
                    <a:lnTo>
                      <a:pt x="56000" y="85714"/>
                    </a:lnTo>
                    <a:lnTo>
                      <a:pt x="96000" y="17142"/>
                    </a:lnTo>
                    <a:lnTo>
                      <a:pt x="88000" y="0"/>
                    </a:lnTo>
                    <a:lnTo>
                      <a:pt x="0" y="60000"/>
                    </a:lnTo>
                    <a:lnTo>
                      <a:pt x="8000" y="77142"/>
                    </a:lnTo>
                    <a:lnTo>
                      <a:pt x="72000" y="34285"/>
                    </a:lnTo>
                    <a:lnTo>
                      <a:pt x="24000" y="102857"/>
                    </a:lnTo>
                    <a:lnTo>
                      <a:pt x="32000" y="120000"/>
                    </a:lnTo>
                    <a:lnTo>
                      <a:pt x="120000" y="60000"/>
                    </a:lnTo>
                    <a:lnTo>
                      <a:pt x="112000" y="42857"/>
                    </a:lnTo>
                    <a:lnTo>
                      <a:pt x="56000" y="85714"/>
                    </a:lnTo>
                    <a:close/>
                  </a:path>
                </a:pathLst>
              </a:custGeom>
              <a:solidFill>
                <a:schemeClr val="lt2"/>
              </a:solid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52" name="Shape 152"/>
              <p:cNvSpPr/>
              <p:nvPr/>
            </p:nvSpPr>
            <p:spPr>
              <a:xfrm>
                <a:off x="7" y="3836"/>
                <a:ext cx="5" cy="11"/>
              </a:xfrm>
              <a:custGeom>
                <a:avLst/>
                <a:gdLst/>
                <a:ahLst/>
                <a:cxnLst/>
                <a:rect l="0" t="0" r="0" b="0"/>
                <a:pathLst>
                  <a:path w="120000" h="120000" extrusionOk="0">
                    <a:moveTo>
                      <a:pt x="120000" y="0"/>
                    </a:moveTo>
                    <a:lnTo>
                      <a:pt x="120000" y="0"/>
                    </a:lnTo>
                    <a:lnTo>
                      <a:pt x="0" y="0"/>
                    </a:lnTo>
                    <a:lnTo>
                      <a:pt x="0" y="120000"/>
                    </a:lnTo>
                    <a:lnTo>
                      <a:pt x="120000" y="0"/>
                    </a:lnTo>
                    <a:close/>
                  </a:path>
                </a:pathLst>
              </a:custGeom>
              <a:solidFill>
                <a:schemeClr val="lt2"/>
              </a:solid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53" name="Shape 153"/>
              <p:cNvSpPr/>
              <p:nvPr/>
            </p:nvSpPr>
            <p:spPr>
              <a:xfrm>
                <a:off x="7" y="2554"/>
                <a:ext cx="29" cy="47"/>
              </a:xfrm>
              <a:custGeom>
                <a:avLst/>
                <a:gdLst/>
                <a:ahLst/>
                <a:cxnLst/>
                <a:rect l="0" t="0" r="0" b="0"/>
                <a:pathLst>
                  <a:path w="120000" h="120000" extrusionOk="0">
                    <a:moveTo>
                      <a:pt x="72000" y="120000"/>
                    </a:moveTo>
                    <a:lnTo>
                      <a:pt x="72000" y="120000"/>
                    </a:lnTo>
                    <a:lnTo>
                      <a:pt x="120000" y="105000"/>
                    </a:lnTo>
                    <a:lnTo>
                      <a:pt x="0" y="0"/>
                    </a:lnTo>
                    <a:lnTo>
                      <a:pt x="0" y="60000"/>
                    </a:lnTo>
                    <a:lnTo>
                      <a:pt x="72000" y="120000"/>
                    </a:lnTo>
                    <a:close/>
                  </a:path>
                </a:pathLst>
              </a:custGeom>
              <a:solidFill>
                <a:schemeClr val="lt2"/>
              </a:solid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54" name="Shape 154"/>
              <p:cNvSpPr/>
              <p:nvPr/>
            </p:nvSpPr>
            <p:spPr>
              <a:xfrm>
                <a:off x="7" y="3843"/>
                <a:ext cx="36" cy="66"/>
              </a:xfrm>
              <a:custGeom>
                <a:avLst/>
                <a:gdLst/>
                <a:ahLst/>
                <a:cxnLst/>
                <a:rect l="0" t="0" r="0" b="0"/>
                <a:pathLst>
                  <a:path w="120000" h="120000" extrusionOk="0">
                    <a:moveTo>
                      <a:pt x="120000" y="0"/>
                    </a:moveTo>
                    <a:lnTo>
                      <a:pt x="80000" y="0"/>
                    </a:lnTo>
                    <a:lnTo>
                      <a:pt x="0" y="65454"/>
                    </a:lnTo>
                    <a:lnTo>
                      <a:pt x="0" y="120000"/>
                    </a:lnTo>
                    <a:lnTo>
                      <a:pt x="120000" y="0"/>
                    </a:lnTo>
                    <a:close/>
                  </a:path>
                </a:pathLst>
              </a:custGeom>
              <a:solidFill>
                <a:schemeClr val="lt2"/>
              </a:solid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55" name="Shape 155"/>
              <p:cNvSpPr/>
              <p:nvPr/>
            </p:nvSpPr>
            <p:spPr>
              <a:xfrm rot="244926">
                <a:off x="1177" y="3201"/>
                <a:ext cx="161"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56" name="Shape 156"/>
              <p:cNvSpPr/>
              <p:nvPr/>
            </p:nvSpPr>
            <p:spPr>
              <a:xfrm rot="-5598588">
                <a:off x="289" y="2385"/>
                <a:ext cx="137" cy="12"/>
              </a:xfrm>
              <a:prstGeom prst="rect">
                <a:avLst/>
              </a:prstGeom>
              <a:solidFill>
                <a:schemeClr val="lt2"/>
              </a:solidFill>
              <a:ln>
                <a:noFill/>
              </a:ln>
            </p:spPr>
            <p:txBody>
              <a:bodyPr lIns="91425" tIns="45700" rIns="91425" bIns="45700" anchor="ctr" anchorCtr="0">
                <a:noAutofit/>
              </a:bodyPr>
              <a:lstStyle/>
              <a:p>
                <a:pPr marL="0" marR="0" lvl="0" indent="0" algn="l" rtl="0">
                  <a:spcBef>
                    <a:spcPts val="0"/>
                  </a:spcBef>
                  <a:spcAft>
                    <a:spcPts val="0"/>
                  </a:spcAft>
                  <a:buNone/>
                </a:pPr>
                <a:endParaRPr sz="2400" b="0" u="none">
                  <a:solidFill>
                    <a:schemeClr val="dk1"/>
                  </a:solidFill>
                  <a:latin typeface="Times"/>
                  <a:ea typeface="Times"/>
                  <a:cs typeface="Times"/>
                  <a:sym typeface="Times"/>
                </a:endParaRPr>
              </a:p>
            </p:txBody>
          </p:sp>
          <p:sp>
            <p:nvSpPr>
              <p:cNvPr id="157" name="Shape 157"/>
              <p:cNvSpPr/>
              <p:nvPr/>
            </p:nvSpPr>
            <p:spPr>
              <a:xfrm>
                <a:off x="138" y="3572"/>
                <a:ext cx="144" cy="153"/>
              </a:xfrm>
              <a:custGeom>
                <a:avLst/>
                <a:gdLst/>
                <a:ahLst/>
                <a:cxnLst/>
                <a:rect l="0" t="0" r="0" b="0"/>
                <a:pathLst>
                  <a:path w="120000" h="120000" extrusionOk="0">
                    <a:moveTo>
                      <a:pt x="0" y="79480"/>
                    </a:moveTo>
                    <a:cubicBezTo>
                      <a:pt x="5000" y="109090"/>
                      <a:pt x="20833" y="120000"/>
                      <a:pt x="49166" y="120000"/>
                    </a:cubicBezTo>
                    <a:cubicBezTo>
                      <a:pt x="92500" y="118441"/>
                      <a:pt x="88333" y="101298"/>
                      <a:pt x="97500" y="93506"/>
                    </a:cubicBezTo>
                    <a:cubicBezTo>
                      <a:pt x="99166" y="47532"/>
                      <a:pt x="70000" y="65454"/>
                      <a:pt x="51666" y="42857"/>
                    </a:cubicBezTo>
                    <a:cubicBezTo>
                      <a:pt x="49166" y="32727"/>
                      <a:pt x="65000" y="8571"/>
                      <a:pt x="86666" y="26493"/>
                    </a:cubicBezTo>
                    <a:cubicBezTo>
                      <a:pt x="90000" y="31948"/>
                      <a:pt x="92500" y="39740"/>
                      <a:pt x="97500" y="41298"/>
                    </a:cubicBezTo>
                    <a:cubicBezTo>
                      <a:pt x="102500" y="42857"/>
                      <a:pt x="120000" y="42857"/>
                      <a:pt x="117500" y="36623"/>
                    </a:cubicBezTo>
                    <a:cubicBezTo>
                      <a:pt x="115000" y="30389"/>
                      <a:pt x="105000" y="3896"/>
                      <a:pt x="80833" y="1558"/>
                    </a:cubicBezTo>
                    <a:cubicBezTo>
                      <a:pt x="64166" y="0"/>
                      <a:pt x="40000" y="0"/>
                      <a:pt x="30000" y="25714"/>
                    </a:cubicBezTo>
                    <a:cubicBezTo>
                      <a:pt x="12500" y="69350"/>
                      <a:pt x="69166" y="61558"/>
                      <a:pt x="75000" y="83376"/>
                    </a:cubicBezTo>
                    <a:cubicBezTo>
                      <a:pt x="80000" y="101298"/>
                      <a:pt x="28333" y="114545"/>
                      <a:pt x="23333" y="78701"/>
                    </a:cubicBezTo>
                    <a:cubicBezTo>
                      <a:pt x="10000" y="81038"/>
                      <a:pt x="12500" y="76363"/>
                      <a:pt x="0" y="79480"/>
                    </a:cubicBezTo>
                    <a:close/>
                  </a:path>
                </a:pathLst>
              </a:custGeom>
              <a:solidFill>
                <a:schemeClr val="lt2"/>
              </a:solid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58" name="Shape 158"/>
              <p:cNvSpPr/>
              <p:nvPr/>
            </p:nvSpPr>
            <p:spPr>
              <a:xfrm rot="-2857037">
                <a:off x="618" y="3549"/>
                <a:ext cx="68" cy="68"/>
              </a:xfrm>
              <a:custGeom>
                <a:avLst/>
                <a:gdLst/>
                <a:ahLst/>
                <a:cxnLst/>
                <a:rect l="0" t="0" r="0" b="0"/>
                <a:pathLst>
                  <a:path w="120000" h="120000" extrusionOk="0">
                    <a:moveTo>
                      <a:pt x="0" y="79480"/>
                    </a:moveTo>
                    <a:cubicBezTo>
                      <a:pt x="5000" y="109090"/>
                      <a:pt x="20833" y="120000"/>
                      <a:pt x="49166" y="120000"/>
                    </a:cubicBezTo>
                    <a:cubicBezTo>
                      <a:pt x="92500" y="118441"/>
                      <a:pt x="88333" y="101298"/>
                      <a:pt x="97500" y="93506"/>
                    </a:cubicBezTo>
                    <a:cubicBezTo>
                      <a:pt x="94166" y="36623"/>
                      <a:pt x="70000" y="65454"/>
                      <a:pt x="51666" y="42857"/>
                    </a:cubicBezTo>
                    <a:cubicBezTo>
                      <a:pt x="49166" y="32727"/>
                      <a:pt x="65000" y="8571"/>
                      <a:pt x="86666" y="26493"/>
                    </a:cubicBezTo>
                    <a:cubicBezTo>
                      <a:pt x="90000" y="31948"/>
                      <a:pt x="92500" y="39740"/>
                      <a:pt x="97500" y="41298"/>
                    </a:cubicBezTo>
                    <a:cubicBezTo>
                      <a:pt x="102500" y="42857"/>
                      <a:pt x="120000" y="42857"/>
                      <a:pt x="117500" y="36623"/>
                    </a:cubicBezTo>
                    <a:cubicBezTo>
                      <a:pt x="115000" y="30389"/>
                      <a:pt x="105000" y="3896"/>
                      <a:pt x="80833" y="1558"/>
                    </a:cubicBezTo>
                    <a:cubicBezTo>
                      <a:pt x="64166" y="0"/>
                      <a:pt x="40000" y="0"/>
                      <a:pt x="30000" y="25714"/>
                    </a:cubicBezTo>
                    <a:cubicBezTo>
                      <a:pt x="12500" y="69350"/>
                      <a:pt x="69166" y="61558"/>
                      <a:pt x="75000" y="83376"/>
                    </a:cubicBezTo>
                    <a:cubicBezTo>
                      <a:pt x="80000" y="101298"/>
                      <a:pt x="28333" y="114545"/>
                      <a:pt x="23333" y="78701"/>
                    </a:cubicBezTo>
                    <a:cubicBezTo>
                      <a:pt x="10000" y="81038"/>
                      <a:pt x="12500" y="76363"/>
                      <a:pt x="0" y="79480"/>
                    </a:cubicBezTo>
                    <a:close/>
                  </a:path>
                </a:pathLst>
              </a:custGeom>
              <a:solidFill>
                <a:schemeClr val="lt2"/>
              </a:solid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59" name="Shape 159"/>
              <p:cNvSpPr/>
              <p:nvPr/>
            </p:nvSpPr>
            <p:spPr>
              <a:xfrm>
                <a:off x="234" y="2503"/>
                <a:ext cx="348" cy="1271"/>
              </a:xfrm>
              <a:custGeom>
                <a:avLst/>
                <a:gdLst/>
                <a:ahLst/>
                <a:cxnLst/>
                <a:rect l="0" t="0" r="0" b="0"/>
                <a:pathLst>
                  <a:path w="120000" h="120000" extrusionOk="0">
                    <a:moveTo>
                      <a:pt x="0" y="0"/>
                    </a:moveTo>
                    <a:lnTo>
                      <a:pt x="98965" y="54905"/>
                    </a:lnTo>
                    <a:lnTo>
                      <a:pt x="120000" y="120000"/>
                    </a:lnTo>
                    <a:lnTo>
                      <a:pt x="18620" y="63773"/>
                    </a:lnTo>
                    <a:lnTo>
                      <a:pt x="0" y="0"/>
                    </a:lnTo>
                    <a:close/>
                  </a:path>
                </a:pathLst>
              </a:custGeom>
              <a:gradFill>
                <a:gsLst>
                  <a:gs pos="0">
                    <a:schemeClr val="lt2"/>
                  </a:gs>
                  <a:gs pos="100000">
                    <a:srgbClr val="D7D6C0"/>
                  </a:gs>
                </a:gsLst>
                <a:lin ang="18900000" scaled="0"/>
              </a:grad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60" name="Shape 160"/>
              <p:cNvSpPr/>
              <p:nvPr/>
            </p:nvSpPr>
            <p:spPr>
              <a:xfrm rot="-1684349">
                <a:off x="295" y="3046"/>
                <a:ext cx="220" cy="174"/>
              </a:xfrm>
              <a:prstGeom prst="ellipse">
                <a:avLst/>
              </a:prstGeom>
              <a:gradFill>
                <a:gsLst>
                  <a:gs pos="0">
                    <a:srgbClr val="D1D0BA"/>
                  </a:gs>
                  <a:gs pos="50000">
                    <a:schemeClr val="lt2"/>
                  </a:gs>
                  <a:gs pos="100000">
                    <a:srgbClr val="D1D0BA"/>
                  </a:gs>
                </a:gsLst>
                <a:lin ang="18900000" scaled="0"/>
              </a:gradFill>
              <a:ln>
                <a:noFill/>
              </a:ln>
            </p:spPr>
            <p:txBody>
              <a:bodyPr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grpSp>
      </p:grpSp>
      <p:sp>
        <p:nvSpPr>
          <p:cNvPr id="161" name="Shape 161"/>
          <p:cNvSpPr txBox="1">
            <a:spLocks noGrp="1"/>
          </p:cNvSpPr>
          <p:nvPr>
            <p:ph type="title"/>
          </p:nvPr>
        </p:nvSpPr>
        <p:spPr>
          <a:xfrm>
            <a:off x="301625" y="228600"/>
            <a:ext cx="854075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62" name="Shape 162"/>
          <p:cNvSpPr txBox="1">
            <a:spLocks noGrp="1"/>
          </p:cNvSpPr>
          <p:nvPr>
            <p:ph type="dt" idx="10"/>
          </p:nvPr>
        </p:nvSpPr>
        <p:spPr>
          <a:xfrm>
            <a:off x="301625" y="6245225"/>
            <a:ext cx="2289174"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spcBef>
                <a:spcPts val="0"/>
              </a:spcBef>
              <a:buNone/>
              <a:defRPr sz="2400" b="0" i="0" u="none" strike="noStrike" cap="none">
                <a:solidFill>
                  <a:schemeClr val="dk1"/>
                </a:solidFill>
                <a:latin typeface="Times"/>
                <a:ea typeface="Times"/>
                <a:cs typeface="Times"/>
                <a:sym typeface="Times"/>
              </a:defRPr>
            </a:lvl6pPr>
            <a:lvl7pPr marL="2743200" marR="0" lvl="6" indent="0" algn="l" rtl="0">
              <a:spcBef>
                <a:spcPts val="0"/>
              </a:spcBef>
              <a:buNone/>
              <a:defRPr sz="2400" b="0" i="0" u="none" strike="noStrike" cap="none">
                <a:solidFill>
                  <a:schemeClr val="dk1"/>
                </a:solidFill>
                <a:latin typeface="Times"/>
                <a:ea typeface="Times"/>
                <a:cs typeface="Times"/>
                <a:sym typeface="Times"/>
              </a:defRPr>
            </a:lvl7pPr>
            <a:lvl8pPr marL="3200400" marR="0" lvl="7" indent="0" algn="l" rtl="0">
              <a:spcBef>
                <a:spcPts val="0"/>
              </a:spcBef>
              <a:buNone/>
              <a:defRPr sz="2400" b="0" i="0" u="none" strike="noStrike" cap="none">
                <a:solidFill>
                  <a:schemeClr val="dk1"/>
                </a:solidFill>
                <a:latin typeface="Times"/>
                <a:ea typeface="Times"/>
                <a:cs typeface="Times"/>
                <a:sym typeface="Times"/>
              </a:defRPr>
            </a:lvl8pPr>
            <a:lvl9pPr marL="3657600" marR="0" lvl="8" indent="0" algn="l" rtl="0">
              <a:spcBef>
                <a:spcPts val="0"/>
              </a:spcBef>
              <a:buNone/>
              <a:defRPr sz="2400" b="0" i="0" u="none" strike="noStrike" cap="none">
                <a:solidFill>
                  <a:schemeClr val="dk1"/>
                </a:solidFill>
                <a:latin typeface="Times"/>
                <a:ea typeface="Times"/>
                <a:cs typeface="Times"/>
                <a:sym typeface="Times"/>
              </a:defRPr>
            </a:lvl9pPr>
          </a:lstStyle>
          <a:p>
            <a:endParaRPr/>
          </a:p>
        </p:txBody>
      </p:sp>
      <p:sp>
        <p:nvSpPr>
          <p:cNvPr id="163" name="Shape 16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a:ea typeface="Times"/>
                <a:cs typeface="Times"/>
                <a:sym typeface="Times"/>
              </a:defRPr>
            </a:lvl2pPr>
            <a:lvl3pPr marL="914400" marR="0" lvl="2" indent="0" algn="l" rtl="0">
              <a:spcBef>
                <a:spcPts val="0"/>
              </a:spcBef>
              <a:spcAft>
                <a:spcPts val="0"/>
              </a:spcAft>
              <a:buNone/>
              <a:defRPr sz="2400" b="0" i="0" u="none" strike="noStrike" cap="none">
                <a:solidFill>
                  <a:schemeClr val="dk1"/>
                </a:solidFill>
                <a:latin typeface="Times"/>
                <a:ea typeface="Times"/>
                <a:cs typeface="Times"/>
                <a:sym typeface="Times"/>
              </a:defRPr>
            </a:lvl3pPr>
            <a:lvl4pPr marL="1371600" marR="0" lvl="3" indent="0" algn="l" rtl="0">
              <a:spcBef>
                <a:spcPts val="0"/>
              </a:spcBef>
              <a:spcAft>
                <a:spcPts val="0"/>
              </a:spcAft>
              <a:buNone/>
              <a:defRPr sz="2400" b="0" i="0" u="none" strike="noStrike" cap="none">
                <a:solidFill>
                  <a:schemeClr val="dk1"/>
                </a:solidFill>
                <a:latin typeface="Times"/>
                <a:ea typeface="Times"/>
                <a:cs typeface="Times"/>
                <a:sym typeface="Times"/>
              </a:defRPr>
            </a:lvl4pPr>
            <a:lvl5pPr marL="1828800" marR="0" lvl="4" indent="0" algn="l" rtl="0">
              <a:spcBef>
                <a:spcPts val="0"/>
              </a:spcBef>
              <a:spcAft>
                <a:spcPts val="0"/>
              </a:spcAft>
              <a:buNone/>
              <a:defRPr sz="2400" b="0" i="0" u="none" strike="noStrike" cap="none">
                <a:solidFill>
                  <a:schemeClr val="dk1"/>
                </a:solidFill>
                <a:latin typeface="Times"/>
                <a:ea typeface="Times"/>
                <a:cs typeface="Times"/>
                <a:sym typeface="Times"/>
              </a:defRPr>
            </a:lvl5pPr>
            <a:lvl6pPr marL="2286000" marR="0" lvl="5" indent="0" algn="l" rtl="0">
              <a:spcBef>
                <a:spcPts val="0"/>
              </a:spcBef>
              <a:buNone/>
              <a:defRPr sz="2400" b="0" i="0" u="none" strike="noStrike" cap="none">
                <a:solidFill>
                  <a:schemeClr val="dk1"/>
                </a:solidFill>
                <a:latin typeface="Times"/>
                <a:ea typeface="Times"/>
                <a:cs typeface="Times"/>
                <a:sym typeface="Times"/>
              </a:defRPr>
            </a:lvl6pPr>
            <a:lvl7pPr marL="2743200" marR="0" lvl="6" indent="0" algn="l" rtl="0">
              <a:spcBef>
                <a:spcPts val="0"/>
              </a:spcBef>
              <a:buNone/>
              <a:defRPr sz="2400" b="0" i="0" u="none" strike="noStrike" cap="none">
                <a:solidFill>
                  <a:schemeClr val="dk1"/>
                </a:solidFill>
                <a:latin typeface="Times"/>
                <a:ea typeface="Times"/>
                <a:cs typeface="Times"/>
                <a:sym typeface="Times"/>
              </a:defRPr>
            </a:lvl7pPr>
            <a:lvl8pPr marL="3200400" marR="0" lvl="7" indent="0" algn="l" rtl="0">
              <a:spcBef>
                <a:spcPts val="0"/>
              </a:spcBef>
              <a:buNone/>
              <a:defRPr sz="2400" b="0" i="0" u="none" strike="noStrike" cap="none">
                <a:solidFill>
                  <a:schemeClr val="dk1"/>
                </a:solidFill>
                <a:latin typeface="Times"/>
                <a:ea typeface="Times"/>
                <a:cs typeface="Times"/>
                <a:sym typeface="Times"/>
              </a:defRPr>
            </a:lvl8pPr>
            <a:lvl9pPr marL="3657600" marR="0" lvl="8" indent="0" algn="l" rtl="0">
              <a:spcBef>
                <a:spcPts val="0"/>
              </a:spcBef>
              <a:buNone/>
              <a:defRPr sz="2400" b="0" i="0" u="none" strike="noStrike" cap="none">
                <a:solidFill>
                  <a:schemeClr val="dk1"/>
                </a:solidFill>
                <a:latin typeface="Times"/>
                <a:ea typeface="Times"/>
                <a:cs typeface="Times"/>
                <a:sym typeface="Times"/>
              </a:defRPr>
            </a:lvl9pPr>
          </a:lstStyle>
          <a:p>
            <a:endParaRPr/>
          </a:p>
        </p:txBody>
      </p:sp>
      <p:sp>
        <p:nvSpPr>
          <p:cNvPr id="164" name="Shape 164"/>
          <p:cNvSpPr txBox="1">
            <a:spLocks noGrp="1"/>
          </p:cNvSpPr>
          <p:nvPr>
            <p:ph type="sldNum" idx="12"/>
          </p:nvPr>
        </p:nvSpPr>
        <p:spPr>
          <a:xfrm>
            <a:off x="6553200" y="6245225"/>
            <a:ext cx="2289174"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b="0" u="none">
                <a:solidFill>
                  <a:schemeClr val="dk1"/>
                </a:solidFill>
                <a:latin typeface="Arial"/>
                <a:ea typeface="Arial"/>
                <a:cs typeface="Arial"/>
                <a:sym typeface="Arial"/>
              </a:rPr>
              <a:t>‹#›</a:t>
            </a:fld>
            <a:endParaRPr lang="en-US" sz="1000" b="0" u="none">
              <a:solidFill>
                <a:schemeClr val="dk1"/>
              </a:solidFill>
              <a:latin typeface="Arial"/>
              <a:ea typeface="Arial"/>
              <a:cs typeface="Arial"/>
              <a:sym typeface="Arial"/>
            </a:endParaRPr>
          </a:p>
        </p:txBody>
      </p:sp>
      <p:sp>
        <p:nvSpPr>
          <p:cNvPr id="165" name="Shape 165"/>
          <p:cNvSpPr txBox="1">
            <a:spLocks noGrp="1"/>
          </p:cNvSpPr>
          <p:nvPr>
            <p:ph type="body" idx="1"/>
          </p:nvPr>
        </p:nvSpPr>
        <p:spPr>
          <a:xfrm>
            <a:off x="301625" y="1600200"/>
            <a:ext cx="8540750" cy="4498975"/>
          </a:xfrm>
          <a:prstGeom prst="rect">
            <a:avLst/>
          </a:prstGeom>
          <a:noFill/>
          <a:ln>
            <a:noFill/>
          </a:ln>
        </p:spPr>
        <p:txBody>
          <a:bodyPr lIns="91425" tIns="91425" rIns="91425" bIns="91425" anchor="t" anchorCtr="0"/>
          <a:lstStyle>
            <a:lvl1pPr marL="342900" marR="0" lvl="0" indent="-180340" algn="l" rtl="0">
              <a:spcBef>
                <a:spcPts val="640"/>
              </a:spcBef>
              <a:spcAft>
                <a:spcPts val="0"/>
              </a:spcAft>
              <a:buClr>
                <a:schemeClr val="hlink"/>
              </a:buClr>
              <a:buSzPct val="80000"/>
              <a:buFont typeface="Noto Sans Symbols"/>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folHlink"/>
              </a:buClr>
              <a:buSzPct val="100000"/>
              <a:buFont typeface="Noto Sans Symbols"/>
              <a:buChar char="▪"/>
              <a:defRPr sz="2800" b="0" i="0" u="none" strike="noStrike" cap="none">
                <a:solidFill>
                  <a:schemeClr val="dk1"/>
                </a:solidFill>
                <a:latin typeface="Arial"/>
                <a:ea typeface="Arial"/>
                <a:cs typeface="Arial"/>
                <a:sym typeface="Arial"/>
              </a:defRPr>
            </a:lvl2pPr>
            <a:lvl3pPr marL="1143000" marR="0" lvl="2" indent="-106680" algn="l" rtl="0">
              <a:spcBef>
                <a:spcPts val="480"/>
              </a:spcBef>
              <a:spcAft>
                <a:spcPts val="0"/>
              </a:spcAft>
              <a:buClr>
                <a:schemeClr val="hlink"/>
              </a:buClr>
              <a:buSzPct val="80000"/>
              <a:buFont typeface="Noto Sans Symbols"/>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folHlink"/>
              </a:buClr>
              <a:buSzPct val="100000"/>
              <a:buFont typeface="Noto Sans Symbols"/>
              <a:buChar char="▪"/>
              <a:defRPr sz="2000" b="0" i="0" u="none" strike="noStrike" cap="none">
                <a:solidFill>
                  <a:schemeClr val="dk1"/>
                </a:solidFill>
                <a:latin typeface="Arial"/>
                <a:ea typeface="Arial"/>
                <a:cs typeface="Arial"/>
                <a:sym typeface="Arial"/>
              </a:defRPr>
            </a:lvl4pPr>
            <a:lvl5pPr marL="2057400" marR="0" lvl="4" indent="-127000" algn="l" rtl="0">
              <a:spcBef>
                <a:spcPts val="400"/>
              </a:spcBef>
              <a:spcAft>
                <a:spcPts val="0"/>
              </a:spcAft>
              <a:buClr>
                <a:schemeClr val="hlink"/>
              </a:buClr>
              <a:buSzPct val="80000"/>
              <a:buFont typeface="Noto Sans Symbols"/>
              <a:buChar char="▶"/>
              <a:defRPr sz="2000" b="0" i="0" u="none" strike="noStrike" cap="none">
                <a:solidFill>
                  <a:schemeClr val="dk1"/>
                </a:solidFill>
                <a:latin typeface="Arial"/>
                <a:ea typeface="Arial"/>
                <a:cs typeface="Arial"/>
                <a:sym typeface="Arial"/>
              </a:defRPr>
            </a:lvl5pPr>
            <a:lvl6pPr marL="2514600" marR="0" lvl="5" indent="-127000" algn="l" rtl="0">
              <a:spcBef>
                <a:spcPts val="400"/>
              </a:spcBef>
              <a:spcAft>
                <a:spcPts val="0"/>
              </a:spcAft>
              <a:buClr>
                <a:schemeClr val="hlink"/>
              </a:buClr>
              <a:buSzPct val="80000"/>
              <a:buFont typeface="Noto Sans Symbols"/>
              <a:buChar char="▶"/>
              <a:defRPr sz="2000" b="0" i="0" u="none" strike="noStrike" cap="none">
                <a:solidFill>
                  <a:schemeClr val="dk1"/>
                </a:solidFill>
                <a:latin typeface="Arial"/>
                <a:ea typeface="Arial"/>
                <a:cs typeface="Arial"/>
                <a:sym typeface="Arial"/>
              </a:defRPr>
            </a:lvl6pPr>
            <a:lvl7pPr marL="2971800" marR="0" lvl="6" indent="-127000" algn="l" rtl="0">
              <a:spcBef>
                <a:spcPts val="400"/>
              </a:spcBef>
              <a:spcAft>
                <a:spcPts val="0"/>
              </a:spcAft>
              <a:buClr>
                <a:schemeClr val="hlink"/>
              </a:buClr>
              <a:buSzPct val="80000"/>
              <a:buFont typeface="Noto Sans Symbols"/>
              <a:buChar char="▶"/>
              <a:defRPr sz="2000" b="0" i="0" u="none" strike="noStrike" cap="none">
                <a:solidFill>
                  <a:schemeClr val="dk1"/>
                </a:solidFill>
                <a:latin typeface="Arial"/>
                <a:ea typeface="Arial"/>
                <a:cs typeface="Arial"/>
                <a:sym typeface="Arial"/>
              </a:defRPr>
            </a:lvl7pPr>
            <a:lvl8pPr marL="3429000" marR="0" lvl="7" indent="-127000" algn="l" rtl="0">
              <a:spcBef>
                <a:spcPts val="400"/>
              </a:spcBef>
              <a:spcAft>
                <a:spcPts val="0"/>
              </a:spcAft>
              <a:buClr>
                <a:schemeClr val="hlink"/>
              </a:buClr>
              <a:buSzPct val="80000"/>
              <a:buFont typeface="Noto Sans Symbols"/>
              <a:buChar char="▶"/>
              <a:defRPr sz="2000" b="0" i="0" u="none" strike="noStrike" cap="none">
                <a:solidFill>
                  <a:schemeClr val="dk1"/>
                </a:solidFill>
                <a:latin typeface="Arial"/>
                <a:ea typeface="Arial"/>
                <a:cs typeface="Arial"/>
                <a:sym typeface="Arial"/>
              </a:defRPr>
            </a:lvl8pPr>
            <a:lvl9pPr marL="3886200" marR="0" lvl="8" indent="-127000" algn="l" rtl="0">
              <a:spcBef>
                <a:spcPts val="400"/>
              </a:spcBef>
              <a:spcAft>
                <a:spcPts val="0"/>
              </a:spcAft>
              <a:buClr>
                <a:schemeClr val="hlink"/>
              </a:buClr>
              <a:buSzPct val="80000"/>
              <a:buFont typeface="Noto Sans Symbols"/>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PcZg51Il9no"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15.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47.xml.rels><?xml version="1.0" encoding="UTF-8" standalone="yes"?>
<Relationships xmlns="http://schemas.openxmlformats.org/package/2006/relationships"><Relationship Id="rId3" Type="http://schemas.openxmlformats.org/officeDocument/2006/relationships/hyperlink" Target="https://books.google.com/books?id=U5eo9488ZWAC&amp;pg=PR9&amp;lpg=PR9&amp;dq=language+and+human+service+professions+book+series&amp;source=bl&amp;ots=Fz6YWzjkmk&amp;sig=a9t4WQ0zN6b5w0nN1JK4gnwq5tw&amp;hl=en&amp;sa=X&amp;ved=0ahUKEwj0jIHVuYTTAhVn44MKHcZQAMQQ6AEINDAF" TargetMode="External"/><Relationship Id="rId4" Type="http://schemas.openxmlformats.org/officeDocument/2006/relationships/hyperlink" Target="https://www.amazon.com/Friendship-Culture-Language-Learning-Professions/dp/0893912565" TargetMode="External"/><Relationship Id="rId1" Type="http://schemas.openxmlformats.org/officeDocument/2006/relationships/slideLayout" Target="../slideLayouts/slideLayout7.xml"/><Relationship Id="rId2" Type="http://schemas.openxmlformats.org/officeDocument/2006/relationships/hyperlink" Target="https://www.amazon.com/Making-Language-Learning-Service-Professions/dp/0893912190"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90306" y="1244600"/>
            <a:ext cx="6344093" cy="4356100"/>
          </a:xfrm>
          <a:prstGeom prst="rect">
            <a:avLst/>
          </a:prstGeom>
        </p:spPr>
      </p:pic>
      <p:sp>
        <p:nvSpPr>
          <p:cNvPr id="403" name="Shape 403"/>
          <p:cNvSpPr txBox="1">
            <a:spLocks noGrp="1"/>
          </p:cNvSpPr>
          <p:nvPr>
            <p:ph type="subTitle" idx="1"/>
          </p:nvPr>
        </p:nvSpPr>
        <p:spPr>
          <a:xfrm>
            <a:off x="240150" y="517225"/>
            <a:ext cx="8608500" cy="6340800"/>
          </a:xfrm>
          <a:prstGeom prst="rect">
            <a:avLst/>
          </a:prstGeom>
          <a:noFill/>
          <a:ln>
            <a:noFill/>
          </a:ln>
        </p:spPr>
        <p:txBody>
          <a:bodyPr lIns="91425" tIns="45700" rIns="91425" bIns="45700" anchor="t" anchorCtr="0">
            <a:noAutofit/>
          </a:bodyPr>
          <a:lstStyle/>
          <a:p>
            <a:pPr marL="457200" marR="0" lvl="0" indent="0" algn="l" rtl="0">
              <a:spcBef>
                <a:spcPts val="0"/>
              </a:spcBef>
              <a:spcAft>
                <a:spcPts val="0"/>
              </a:spcAft>
              <a:buClr>
                <a:schemeClr val="hlink"/>
              </a:buClr>
              <a:buSzPct val="25000"/>
              <a:buFont typeface="Noto Sans Symbols"/>
              <a:buNone/>
            </a:pPr>
            <a:r>
              <a:rPr lang="en-US" sz="3000" dirty="0" smtClean="0">
                <a:latin typeface="Chalkduster" charset="0"/>
                <a:ea typeface="Chalkduster" charset="0"/>
                <a:cs typeface="Chalkduster" charset="0"/>
                <a:sym typeface="Corsiva"/>
              </a:rPr>
              <a:t>Career Building As A Collective </a:t>
            </a:r>
          </a:p>
          <a:p>
            <a:pPr marL="457200" marR="0" lvl="0" indent="0" algn="l" rtl="0">
              <a:spcBef>
                <a:spcPts val="0"/>
              </a:spcBef>
              <a:spcAft>
                <a:spcPts val="0"/>
              </a:spcAft>
              <a:buClr>
                <a:schemeClr val="hlink"/>
              </a:buClr>
              <a:buSzPct val="25000"/>
              <a:buFont typeface="Noto Sans Symbols"/>
              <a:buNone/>
            </a:pPr>
            <a:endParaRPr lang="en-US" sz="2800" dirty="0" smtClean="0">
              <a:latin typeface="Chalkduster" charset="0"/>
              <a:ea typeface="Chalkduster" charset="0"/>
              <a:cs typeface="Chalkduster" charset="0"/>
              <a:sym typeface="Corsiva"/>
            </a:endParaRPr>
          </a:p>
          <a:p>
            <a:pPr marL="457200" marR="0" lvl="0" indent="0" algn="l" rtl="0">
              <a:spcBef>
                <a:spcPts val="0"/>
              </a:spcBef>
              <a:spcAft>
                <a:spcPts val="0"/>
              </a:spcAft>
              <a:buClr>
                <a:schemeClr val="hlink"/>
              </a:buClr>
              <a:buSzPct val="25000"/>
              <a:buFont typeface="Noto Sans Symbols"/>
              <a:buNone/>
            </a:pPr>
            <a:endParaRPr lang="en-US" sz="2800" dirty="0">
              <a:latin typeface="Chalkduster" charset="0"/>
              <a:ea typeface="Chalkduster" charset="0"/>
              <a:cs typeface="Chalkduster" charset="0"/>
              <a:sym typeface="Corsiva"/>
            </a:endParaRPr>
          </a:p>
          <a:p>
            <a:pPr marL="457200" marR="0" lvl="0" indent="0" algn="l" rtl="0">
              <a:spcBef>
                <a:spcPts val="0"/>
              </a:spcBef>
              <a:spcAft>
                <a:spcPts val="0"/>
              </a:spcAft>
              <a:buClr>
                <a:schemeClr val="hlink"/>
              </a:buClr>
              <a:buSzPct val="25000"/>
              <a:buFont typeface="Noto Sans Symbols"/>
              <a:buNone/>
            </a:pPr>
            <a:r>
              <a:rPr lang="en-US" sz="2800" dirty="0" smtClean="0">
                <a:latin typeface="Chalkduster" charset="0"/>
                <a:ea typeface="Chalkduster" charset="0"/>
                <a:cs typeface="Chalkduster" charset="0"/>
                <a:sym typeface="Corsiva"/>
              </a:rPr>
              <a:t>J</a:t>
            </a:r>
          </a:p>
          <a:p>
            <a:pPr marL="457200" marR="0" lvl="0" indent="0" algn="l" rtl="0">
              <a:spcBef>
                <a:spcPts val="0"/>
              </a:spcBef>
              <a:spcAft>
                <a:spcPts val="0"/>
              </a:spcAft>
              <a:buClr>
                <a:schemeClr val="hlink"/>
              </a:buClr>
              <a:buSzPct val="25000"/>
              <a:buFont typeface="Noto Sans Symbols"/>
              <a:buNone/>
            </a:pPr>
            <a:r>
              <a:rPr lang="en-US" sz="2800" dirty="0" smtClean="0">
                <a:latin typeface="Chalkduster" charset="0"/>
                <a:ea typeface="Chalkduster" charset="0"/>
                <a:cs typeface="Chalkduster" charset="0"/>
                <a:sym typeface="Corsiva"/>
              </a:rPr>
              <a:t>O</a:t>
            </a:r>
          </a:p>
          <a:p>
            <a:pPr marL="457200" marR="0" lvl="0" indent="0" algn="l" rtl="0">
              <a:spcBef>
                <a:spcPts val="0"/>
              </a:spcBef>
              <a:spcAft>
                <a:spcPts val="0"/>
              </a:spcAft>
              <a:buClr>
                <a:schemeClr val="hlink"/>
              </a:buClr>
              <a:buSzPct val="25000"/>
              <a:buFont typeface="Noto Sans Symbols"/>
              <a:buNone/>
            </a:pPr>
            <a:r>
              <a:rPr lang="en-US" sz="2800" dirty="0" smtClean="0">
                <a:latin typeface="Chalkduster" charset="0"/>
                <a:ea typeface="Chalkduster" charset="0"/>
                <a:cs typeface="Chalkduster" charset="0"/>
                <a:sym typeface="Corsiva"/>
              </a:rPr>
              <a:t>U</a:t>
            </a:r>
          </a:p>
          <a:p>
            <a:pPr marL="457200" marR="0" lvl="0" indent="0" algn="l" rtl="0">
              <a:spcBef>
                <a:spcPts val="0"/>
              </a:spcBef>
              <a:spcAft>
                <a:spcPts val="0"/>
              </a:spcAft>
              <a:buClr>
                <a:schemeClr val="hlink"/>
              </a:buClr>
              <a:buSzPct val="25000"/>
              <a:buFont typeface="Noto Sans Symbols"/>
              <a:buNone/>
            </a:pPr>
            <a:r>
              <a:rPr lang="en-US" sz="2800" dirty="0" smtClean="0">
                <a:latin typeface="Chalkduster" charset="0"/>
                <a:ea typeface="Chalkduster" charset="0"/>
                <a:cs typeface="Chalkduster" charset="0"/>
                <a:sym typeface="Corsiva"/>
              </a:rPr>
              <a:t>R</a:t>
            </a:r>
          </a:p>
          <a:p>
            <a:pPr marL="457200" marR="0" lvl="0" indent="0" algn="l" rtl="0">
              <a:spcBef>
                <a:spcPts val="0"/>
              </a:spcBef>
              <a:spcAft>
                <a:spcPts val="0"/>
              </a:spcAft>
              <a:buClr>
                <a:schemeClr val="hlink"/>
              </a:buClr>
              <a:buSzPct val="25000"/>
              <a:buFont typeface="Noto Sans Symbols"/>
              <a:buNone/>
            </a:pPr>
            <a:r>
              <a:rPr lang="en-US" sz="2800" dirty="0" smtClean="0">
                <a:latin typeface="Chalkduster" charset="0"/>
                <a:ea typeface="Chalkduster" charset="0"/>
                <a:cs typeface="Chalkduster" charset="0"/>
                <a:sym typeface="Corsiva"/>
              </a:rPr>
              <a:t>N</a:t>
            </a:r>
          </a:p>
          <a:p>
            <a:pPr marL="457200" marR="0" lvl="0" indent="0" algn="l" rtl="0">
              <a:spcBef>
                <a:spcPts val="0"/>
              </a:spcBef>
              <a:spcAft>
                <a:spcPts val="0"/>
              </a:spcAft>
              <a:buClr>
                <a:schemeClr val="hlink"/>
              </a:buClr>
              <a:buSzPct val="25000"/>
              <a:buFont typeface="Noto Sans Symbols"/>
              <a:buNone/>
            </a:pPr>
            <a:r>
              <a:rPr lang="en-US" sz="2800" dirty="0" smtClean="0">
                <a:latin typeface="Chalkduster" charset="0"/>
                <a:ea typeface="Chalkduster" charset="0"/>
                <a:cs typeface="Chalkduster" charset="0"/>
                <a:sym typeface="Corsiva"/>
              </a:rPr>
              <a:t>E</a:t>
            </a:r>
          </a:p>
          <a:p>
            <a:pPr marL="457200" marR="0" lvl="0" indent="0" algn="l" rtl="0">
              <a:spcBef>
                <a:spcPts val="0"/>
              </a:spcBef>
              <a:spcAft>
                <a:spcPts val="0"/>
              </a:spcAft>
              <a:buClr>
                <a:schemeClr val="hlink"/>
              </a:buClr>
              <a:buSzPct val="25000"/>
              <a:buFont typeface="Noto Sans Symbols"/>
              <a:buNone/>
            </a:pPr>
            <a:r>
              <a:rPr lang="en-US" sz="2800" dirty="0" smtClean="0">
                <a:latin typeface="Chalkduster" charset="0"/>
                <a:ea typeface="Chalkduster" charset="0"/>
                <a:cs typeface="Chalkduster" charset="0"/>
                <a:sym typeface="Corsiva"/>
              </a:rPr>
              <a:t>Y</a:t>
            </a:r>
          </a:p>
          <a:p>
            <a:pPr marL="457200" marR="0" lvl="0" indent="0" algn="l" rtl="0">
              <a:spcBef>
                <a:spcPts val="0"/>
              </a:spcBef>
              <a:spcAft>
                <a:spcPts val="0"/>
              </a:spcAft>
              <a:buClr>
                <a:schemeClr val="hlink"/>
              </a:buClr>
              <a:buSzPct val="25000"/>
              <a:buFont typeface="Noto Sans Symbols"/>
              <a:buNone/>
            </a:pPr>
            <a:endParaRPr lang="en-US" sz="2800" dirty="0" smtClean="0">
              <a:latin typeface="Chalkduster" charset="0"/>
              <a:ea typeface="Chalkduster" charset="0"/>
              <a:cs typeface="Chalkduster" charset="0"/>
              <a:sym typeface="Corsiva"/>
            </a:endParaRPr>
          </a:p>
          <a:p>
            <a:pPr marL="457200" marR="0" lvl="0" indent="0" algn="l" rtl="0">
              <a:spcBef>
                <a:spcPts val="0"/>
              </a:spcBef>
              <a:spcAft>
                <a:spcPts val="0"/>
              </a:spcAft>
              <a:buClr>
                <a:schemeClr val="hlink"/>
              </a:buClr>
              <a:buSzPct val="25000"/>
              <a:buFont typeface="Noto Sans Symbols"/>
              <a:buNone/>
            </a:pPr>
            <a:endParaRPr lang="en-US" sz="2800" dirty="0">
              <a:latin typeface="Chalkduster" charset="0"/>
              <a:ea typeface="Chalkduster" charset="0"/>
              <a:cs typeface="Chalkduster" charset="0"/>
              <a:sym typeface="Corsiva"/>
            </a:endParaRPr>
          </a:p>
          <a:p>
            <a:pPr marL="457200" marR="0" lvl="0" indent="0" algn="l" rtl="0">
              <a:spcBef>
                <a:spcPts val="0"/>
              </a:spcBef>
              <a:spcAft>
                <a:spcPts val="0"/>
              </a:spcAft>
              <a:buClr>
                <a:schemeClr val="hlink"/>
              </a:buClr>
              <a:buSzPct val="25000"/>
              <a:buFont typeface="Noto Sans Symbols"/>
              <a:buNone/>
            </a:pPr>
            <a:endParaRPr lang="en-US" sz="2800" dirty="0" smtClean="0">
              <a:latin typeface="Chalkduster" charset="0"/>
              <a:ea typeface="Chalkduster" charset="0"/>
              <a:cs typeface="Chalkduster" charset="0"/>
              <a:sym typeface="Corsiva"/>
            </a:endParaRPr>
          </a:p>
          <a:p>
            <a:pPr marL="457200" marR="0" lvl="0" indent="0" algn="l" rtl="0">
              <a:spcBef>
                <a:spcPts val="0"/>
              </a:spcBef>
              <a:spcAft>
                <a:spcPts val="0"/>
              </a:spcAft>
              <a:buClr>
                <a:schemeClr val="hlink"/>
              </a:buClr>
              <a:buSzPct val="25000"/>
              <a:buFont typeface="Noto Sans Symbols"/>
              <a:buNone/>
            </a:pPr>
            <a:r>
              <a:rPr lang="en-US" sz="2800" dirty="0" smtClean="0">
                <a:latin typeface="Chalkduster" charset="0"/>
                <a:ea typeface="Chalkduster" charset="0"/>
                <a:cs typeface="Chalkduster" charset="0"/>
                <a:sym typeface="Corsiva"/>
              </a:rPr>
              <a:t>Who will go with you on your journey?</a:t>
            </a:r>
            <a:endParaRPr sz="2800" dirty="0">
              <a:latin typeface="Chalkduster" charset="0"/>
              <a:ea typeface="Chalkduster" charset="0"/>
              <a:cs typeface="Chalkduster" charset="0"/>
              <a:sym typeface="Corsiv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a:defRPr/>
            </a:pPr>
            <a:r>
              <a:rPr lang="en-US" sz="3200" dirty="0" smtClean="0">
                <a:cs typeface="+mj-cs"/>
              </a:rPr>
              <a:t>Why take a new pathway: </a:t>
            </a:r>
            <a:br>
              <a:rPr lang="en-US" sz="3200" dirty="0" smtClean="0">
                <a:cs typeface="+mj-cs"/>
              </a:rPr>
            </a:br>
            <a:r>
              <a:rPr lang="en-US" sz="2800" dirty="0" smtClean="0">
                <a:cs typeface="+mj-cs"/>
              </a:rPr>
              <a:t>A personal journey from Teacher to Researcher</a:t>
            </a:r>
          </a:p>
        </p:txBody>
      </p:sp>
      <p:sp>
        <p:nvSpPr>
          <p:cNvPr id="11266" name="Rectangle 3"/>
          <p:cNvSpPr>
            <a:spLocks noGrp="1" noChangeArrowheads="1"/>
          </p:cNvSpPr>
          <p:nvPr>
            <p:ph type="body" idx="1"/>
          </p:nvPr>
        </p:nvSpPr>
        <p:spPr>
          <a:xfrm>
            <a:off x="1066800" y="1828800"/>
            <a:ext cx="7772400" cy="4114800"/>
          </a:xfrm>
        </p:spPr>
        <p:txBody>
          <a:bodyPr/>
          <a:lstStyle/>
          <a:p>
            <a:pPr>
              <a:lnSpc>
                <a:spcPct val="90000"/>
              </a:lnSpc>
            </a:pPr>
            <a:r>
              <a:rPr lang="en-US" sz="2800" dirty="0">
                <a:latin typeface="Times New Roman" charset="0"/>
                <a:ea typeface="ＭＳ Ｐゴシック" charset="0"/>
              </a:rPr>
              <a:t> </a:t>
            </a:r>
            <a:r>
              <a:rPr lang="en-US" sz="2800" dirty="0" smtClean="0">
                <a:latin typeface="Times New Roman" charset="0"/>
                <a:ea typeface="ＭＳ Ｐゴシック" charset="0"/>
              </a:rPr>
              <a:t>Lost </a:t>
            </a:r>
            <a:r>
              <a:rPr lang="en-US" sz="2800" dirty="0">
                <a:latin typeface="Times New Roman" charset="0"/>
                <a:ea typeface="ＭＳ Ｐゴシック" charset="0"/>
              </a:rPr>
              <a:t>a positive </a:t>
            </a:r>
            <a:r>
              <a:rPr lang="en-US" sz="2800" dirty="0" smtClean="0">
                <a:latin typeface="Times New Roman" charset="0"/>
                <a:ea typeface="ＭＳ Ｐゴシック" charset="0"/>
              </a:rPr>
              <a:t>reform (open education) </a:t>
            </a:r>
            <a:r>
              <a:rPr lang="en-US" sz="2800" dirty="0">
                <a:latin typeface="Times New Roman" charset="0"/>
                <a:ea typeface="ＭＳ Ｐゴシック" charset="0"/>
              </a:rPr>
              <a:t>as a </a:t>
            </a:r>
            <a:r>
              <a:rPr lang="en-US" sz="2800" dirty="0" smtClean="0">
                <a:latin typeface="Times New Roman" charset="0"/>
                <a:ea typeface="ＭＳ Ｐゴシック" charset="0"/>
              </a:rPr>
              <a:t>teacher in face of changing reforms</a:t>
            </a:r>
            <a:endParaRPr lang="en-US" sz="2800" dirty="0">
              <a:latin typeface="Times New Roman" charset="0"/>
              <a:ea typeface="ＭＳ Ｐゴシック" charset="0"/>
            </a:endParaRPr>
          </a:p>
          <a:p>
            <a:pPr lvl="1">
              <a:lnSpc>
                <a:spcPct val="90000"/>
              </a:lnSpc>
              <a:buFontTx/>
              <a:buNone/>
            </a:pPr>
            <a:endParaRPr lang="en-US" sz="2400" dirty="0">
              <a:latin typeface="Times New Roman" charset="0"/>
              <a:ea typeface="ＭＳ Ｐゴシック" charset="0"/>
            </a:endParaRPr>
          </a:p>
          <a:p>
            <a:pPr>
              <a:lnSpc>
                <a:spcPct val="90000"/>
              </a:lnSpc>
            </a:pPr>
            <a:r>
              <a:rPr lang="en-US" sz="2800" dirty="0">
                <a:latin typeface="Times New Roman" charset="0"/>
                <a:ea typeface="ＭＳ Ｐゴシック" charset="0"/>
              </a:rPr>
              <a:t>My search for understanding what we </a:t>
            </a:r>
            <a:r>
              <a:rPr lang="en-US" sz="2800" dirty="0" smtClean="0">
                <a:latin typeface="Times New Roman" charset="0"/>
                <a:ea typeface="ＭＳ Ｐゴシック" charset="0"/>
              </a:rPr>
              <a:t>needed </a:t>
            </a:r>
            <a:r>
              <a:rPr lang="en-US" sz="2800" dirty="0">
                <a:latin typeface="Times New Roman" charset="0"/>
                <a:ea typeface="ＭＳ Ｐゴシック" charset="0"/>
              </a:rPr>
              <a:t>as teachers to articulate our practices and to understand their impact of students learning, </a:t>
            </a:r>
            <a:r>
              <a:rPr lang="en-US" sz="2800" dirty="0" smtClean="0">
                <a:latin typeface="Times New Roman" charset="0"/>
                <a:ea typeface="ＭＳ Ｐゴシック" charset="0"/>
              </a:rPr>
              <a:t>then and </a:t>
            </a:r>
            <a:r>
              <a:rPr lang="en-US" sz="2800" dirty="0">
                <a:latin typeface="Times New Roman" charset="0"/>
                <a:ea typeface="ＭＳ Ｐゴシック" charset="0"/>
              </a:rPr>
              <a:t>for the future</a:t>
            </a:r>
          </a:p>
          <a:p>
            <a:pPr>
              <a:lnSpc>
                <a:spcPct val="90000"/>
              </a:lnSpc>
            </a:pPr>
            <a:endParaRPr lang="en-US" sz="2400" dirty="0">
              <a:latin typeface="Times New Roman" charset="0"/>
              <a:ea typeface="ＭＳ Ｐゴシック" charset="0"/>
            </a:endParaRPr>
          </a:p>
          <a:p>
            <a:pPr>
              <a:lnSpc>
                <a:spcPct val="90000"/>
              </a:lnSpc>
            </a:pPr>
            <a:r>
              <a:rPr lang="en-US" sz="2800" dirty="0">
                <a:latin typeface="Times New Roman" charset="0"/>
                <a:ea typeface="ＭＳ Ｐゴシック" charset="0"/>
              </a:rPr>
              <a:t>Research as a way of knowing of seeing more </a:t>
            </a:r>
            <a:r>
              <a:rPr lang="en-US" sz="2800" dirty="0" smtClean="0">
                <a:latin typeface="Times New Roman" charset="0"/>
                <a:ea typeface="ＭＳ Ｐゴシック" charset="0"/>
              </a:rPr>
              <a:t>clearly</a:t>
            </a:r>
          </a:p>
          <a:p>
            <a:pPr>
              <a:lnSpc>
                <a:spcPct val="90000"/>
              </a:lnSpc>
            </a:pPr>
            <a:endParaRPr lang="en-US" sz="2800" dirty="0">
              <a:latin typeface="Times New Roman" charset="0"/>
              <a:ea typeface="ＭＳ Ｐゴシック" charset="0"/>
            </a:endParaRPr>
          </a:p>
        </p:txBody>
      </p:sp>
    </p:spTree>
    <p:extLst>
      <p:ext uri="{BB962C8B-B14F-4D97-AF65-F5344CB8AC3E}">
        <p14:creationId xmlns:p14="http://schemas.microsoft.com/office/powerpoint/2010/main" val="15903827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Chalkduster" charset="0"/>
                <a:ea typeface="Chalkduster" charset="0"/>
                <a:cs typeface="Chalkduster" charset="0"/>
              </a:rPr>
              <a:t>End of Career Phase I Beginning of Phase 2</a:t>
            </a:r>
            <a:endParaRPr lang="en-US" sz="3600" dirty="0">
              <a:latin typeface="Chalkduster" charset="0"/>
              <a:ea typeface="Chalkduster" charset="0"/>
              <a:cs typeface="Chalkduster" charset="0"/>
            </a:endParaRPr>
          </a:p>
        </p:txBody>
      </p:sp>
      <p:sp>
        <p:nvSpPr>
          <p:cNvPr id="3" name="Text Placeholder 2"/>
          <p:cNvSpPr>
            <a:spLocks noGrp="1"/>
          </p:cNvSpPr>
          <p:nvPr>
            <p:ph type="body" idx="1"/>
          </p:nvPr>
        </p:nvSpPr>
        <p:spPr>
          <a:xfrm>
            <a:off x="301625" y="1600200"/>
            <a:ext cx="8540750" cy="5257800"/>
          </a:xfrm>
        </p:spPr>
        <p:txBody>
          <a:bodyPr/>
          <a:lstStyle/>
          <a:p>
            <a:r>
              <a:rPr lang="en-US" sz="2000" dirty="0" smtClean="0">
                <a:latin typeface="Chalkduster" charset="0"/>
                <a:ea typeface="Chalkduster" charset="0"/>
                <a:cs typeface="Chalkduster" charset="0"/>
              </a:rPr>
              <a:t>The deconstruction of open education </a:t>
            </a:r>
            <a:r>
              <a:rPr lang="en-US" sz="2000" dirty="0" smtClean="0">
                <a:latin typeface="Chalkduster" charset="0"/>
                <a:ea typeface="Chalkduster" charset="0"/>
                <a:cs typeface="Chalkduster" charset="0"/>
              </a:rPr>
              <a:t>through policy change and </a:t>
            </a:r>
            <a:r>
              <a:rPr lang="en-US" sz="2000" dirty="0" smtClean="0">
                <a:latin typeface="Chalkduster" charset="0"/>
                <a:ea typeface="Chalkduster" charset="0"/>
                <a:cs typeface="Chalkduster" charset="0"/>
              </a:rPr>
              <a:t>obtaining my </a:t>
            </a:r>
            <a:r>
              <a:rPr lang="en-US" sz="2000" dirty="0">
                <a:latin typeface="Chalkduster" charset="0"/>
                <a:ea typeface="Chalkduster" charset="0"/>
                <a:cs typeface="Chalkduster" charset="0"/>
              </a:rPr>
              <a:t>MA degree in Education Psychology </a:t>
            </a:r>
            <a:r>
              <a:rPr lang="en-US" sz="2000" dirty="0" smtClean="0">
                <a:latin typeface="Chalkduster" charset="0"/>
                <a:ea typeface="Chalkduster" charset="0"/>
                <a:cs typeface="Chalkduster" charset="0"/>
              </a:rPr>
              <a:t>at CSU Northridge</a:t>
            </a:r>
            <a:endParaRPr lang="en-US" sz="2000" dirty="0" smtClean="0">
              <a:latin typeface="Chalkduster" charset="0"/>
              <a:ea typeface="Chalkduster" charset="0"/>
              <a:cs typeface="Chalkduster" charset="0"/>
            </a:endParaRPr>
          </a:p>
          <a:p>
            <a:endParaRPr lang="en-US" sz="1400" dirty="0">
              <a:latin typeface="Chalkduster" charset="0"/>
              <a:ea typeface="Chalkduster" charset="0"/>
              <a:cs typeface="Chalkduster" charset="0"/>
            </a:endParaRPr>
          </a:p>
          <a:p>
            <a:r>
              <a:rPr lang="en-US" sz="2000" dirty="0" smtClean="0">
                <a:latin typeface="Chalkduster" charset="0"/>
                <a:ea typeface="Chalkduster" charset="0"/>
                <a:cs typeface="Chalkduster" charset="0"/>
              </a:rPr>
              <a:t>Seeing that I could be an </a:t>
            </a:r>
            <a:r>
              <a:rPr lang="en-US" sz="2000" dirty="0" smtClean="0">
                <a:latin typeface="Chalkduster" charset="0"/>
                <a:ea typeface="Chalkduster" charset="0"/>
                <a:cs typeface="Chalkduster" charset="0"/>
              </a:rPr>
              <a:t>academic</a:t>
            </a:r>
            <a:endParaRPr lang="en-US" sz="1600" dirty="0">
              <a:latin typeface="Chalkduster" charset="0"/>
              <a:ea typeface="Chalkduster" charset="0"/>
              <a:cs typeface="Chalkduster" charset="0"/>
            </a:endParaRPr>
          </a:p>
          <a:p>
            <a:pPr lvl="1"/>
            <a:r>
              <a:rPr lang="en-US" sz="1600" dirty="0" smtClean="0">
                <a:latin typeface="Chalkduster" charset="0"/>
                <a:ea typeface="Chalkduster" charset="0"/>
                <a:cs typeface="Chalkduster" charset="0"/>
              </a:rPr>
              <a:t>  Answering question as modern Platonist, </a:t>
            </a:r>
            <a:r>
              <a:rPr lang="en-US" sz="1600" dirty="0" err="1" smtClean="0">
                <a:latin typeface="Chalkduster" charset="0"/>
                <a:ea typeface="Chalkduster" charset="0"/>
                <a:cs typeface="Chalkduster" charset="0"/>
              </a:rPr>
              <a:t>Deweyan</a:t>
            </a:r>
            <a:r>
              <a:rPr lang="en-US" sz="1600" dirty="0" smtClean="0">
                <a:latin typeface="Chalkduster" charset="0"/>
                <a:ea typeface="Chalkduster" charset="0"/>
                <a:cs typeface="Chalkduster" charset="0"/>
              </a:rPr>
              <a:t>, and Ayn Randian</a:t>
            </a:r>
          </a:p>
          <a:p>
            <a:pPr lvl="1"/>
            <a:endParaRPr lang="en-US" sz="1000" dirty="0">
              <a:latin typeface="Chalkduster" charset="0"/>
              <a:ea typeface="Chalkduster" charset="0"/>
              <a:cs typeface="Chalkduster" charset="0"/>
            </a:endParaRPr>
          </a:p>
          <a:p>
            <a:r>
              <a:rPr lang="en-US" sz="2000" dirty="0" smtClean="0">
                <a:latin typeface="Chalkduster" charset="0"/>
                <a:ea typeface="Chalkduster" charset="0"/>
                <a:cs typeface="Chalkduster" charset="0"/>
              </a:rPr>
              <a:t>Entering Berkeley with 3 advisors since no one program thought that I was eligible for their program</a:t>
            </a:r>
          </a:p>
          <a:p>
            <a:pPr lvl="1"/>
            <a:r>
              <a:rPr lang="en-US" sz="1600" dirty="0">
                <a:latin typeface="Chalkduster" charset="0"/>
                <a:ea typeface="Chalkduster" charset="0"/>
                <a:cs typeface="Chalkduster" charset="0"/>
              </a:rPr>
              <a:t>Robert Ruddell </a:t>
            </a:r>
            <a:r>
              <a:rPr lang="mr-IN" sz="1600" dirty="0">
                <a:latin typeface="Chalkduster" charset="0"/>
                <a:ea typeface="Chalkduster" charset="0"/>
                <a:cs typeface="Chalkduster" charset="0"/>
              </a:rPr>
              <a:t>–</a:t>
            </a:r>
            <a:r>
              <a:rPr lang="en-US" sz="1600" dirty="0">
                <a:latin typeface="Chalkduster" charset="0"/>
                <a:ea typeface="Chalkduster" charset="0"/>
                <a:cs typeface="Chalkduster" charset="0"/>
              </a:rPr>
              <a:t> Language and reading development</a:t>
            </a:r>
          </a:p>
          <a:p>
            <a:pPr lvl="1"/>
            <a:r>
              <a:rPr lang="en-US" sz="1600" dirty="0">
                <a:latin typeface="Chalkduster" charset="0"/>
                <a:ea typeface="Chalkduster" charset="0"/>
                <a:cs typeface="Chalkduster" charset="0"/>
              </a:rPr>
              <a:t>Paul Ammon </a:t>
            </a:r>
            <a:r>
              <a:rPr lang="mr-IN" sz="1600" dirty="0">
                <a:latin typeface="Chalkduster" charset="0"/>
                <a:ea typeface="Chalkduster" charset="0"/>
                <a:cs typeface="Chalkduster" charset="0"/>
              </a:rPr>
              <a:t>–</a:t>
            </a:r>
            <a:r>
              <a:rPr lang="en-US" sz="1600" dirty="0">
                <a:latin typeface="Chalkduster" charset="0"/>
                <a:ea typeface="Chalkduster" charset="0"/>
                <a:cs typeface="Chalkduster" charset="0"/>
              </a:rPr>
              <a:t> educational psychology</a:t>
            </a:r>
          </a:p>
          <a:p>
            <a:pPr lvl="1"/>
            <a:r>
              <a:rPr lang="en-US" sz="1600" dirty="0">
                <a:latin typeface="Chalkduster" charset="0"/>
                <a:ea typeface="Chalkduster" charset="0"/>
                <a:cs typeface="Chalkduster" charset="0"/>
              </a:rPr>
              <a:t>James Stone </a:t>
            </a:r>
            <a:r>
              <a:rPr lang="mr-IN" sz="1600" dirty="0">
                <a:latin typeface="Chalkduster" charset="0"/>
                <a:ea typeface="Chalkduster" charset="0"/>
                <a:cs typeface="Chalkduster" charset="0"/>
              </a:rPr>
              <a:t>–</a:t>
            </a:r>
            <a:r>
              <a:rPr lang="en-US" sz="1600" dirty="0">
                <a:latin typeface="Chalkduster" charset="0"/>
                <a:ea typeface="Chalkduster" charset="0"/>
                <a:cs typeface="Chalkduster" charset="0"/>
              </a:rPr>
              <a:t> higher </a:t>
            </a:r>
            <a:r>
              <a:rPr lang="en-US" sz="1600" dirty="0" smtClean="0">
                <a:latin typeface="Chalkduster" charset="0"/>
                <a:ea typeface="Chalkduster" charset="0"/>
                <a:cs typeface="Chalkduster" charset="0"/>
              </a:rPr>
              <a:t>education</a:t>
            </a:r>
          </a:p>
          <a:p>
            <a:endParaRPr lang="en-US" sz="1400" dirty="0">
              <a:latin typeface="Chalkduster" charset="0"/>
              <a:ea typeface="Chalkduster" charset="0"/>
              <a:cs typeface="Chalkduster" charset="0"/>
            </a:endParaRPr>
          </a:p>
          <a:p>
            <a:r>
              <a:rPr lang="en-US" sz="2000" dirty="0" smtClean="0">
                <a:latin typeface="Chalkduster" charset="0"/>
                <a:ea typeface="Chalkduster" charset="0"/>
                <a:cs typeface="Chalkduster" charset="0"/>
              </a:rPr>
              <a:t>Interdisciplinary Program in Language and Reading </a:t>
            </a:r>
            <a:r>
              <a:rPr lang="en-US" sz="2000" dirty="0" smtClean="0">
                <a:latin typeface="Chalkduster" charset="0"/>
                <a:ea typeface="Chalkduster" charset="0"/>
                <a:cs typeface="Chalkduster" charset="0"/>
              </a:rPr>
              <a:t>Development with Educational Psychology (Piaget)</a:t>
            </a:r>
            <a:endParaRPr lang="en-US" sz="2000" dirty="0" smtClean="0">
              <a:latin typeface="Chalkduster" charset="0"/>
              <a:ea typeface="Chalkduster" charset="0"/>
              <a:cs typeface="Chalkduster" charset="0"/>
            </a:endParaRPr>
          </a:p>
        </p:txBody>
      </p:sp>
    </p:spTree>
    <p:extLst>
      <p:ext uri="{BB962C8B-B14F-4D97-AF65-F5344CB8AC3E}">
        <p14:creationId xmlns:p14="http://schemas.microsoft.com/office/powerpoint/2010/main" val="13501936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540750" cy="1143000"/>
          </a:xfrm>
        </p:spPr>
        <p:txBody>
          <a:bodyPr/>
          <a:lstStyle/>
          <a:p>
            <a:r>
              <a:rPr lang="en-US" sz="3600" b="1" dirty="0" smtClean="0">
                <a:latin typeface="Chalkduster" charset="0"/>
                <a:ea typeface="Chalkduster" charset="0"/>
                <a:cs typeface="Chalkduster" charset="0"/>
              </a:rPr>
              <a:t>AGENCY AS A PhD Student</a:t>
            </a:r>
            <a:br>
              <a:rPr lang="en-US" sz="3600" b="1" dirty="0" smtClean="0">
                <a:latin typeface="Chalkduster" charset="0"/>
                <a:ea typeface="Chalkduster" charset="0"/>
                <a:cs typeface="Chalkduster" charset="0"/>
              </a:rPr>
            </a:br>
            <a:r>
              <a:rPr lang="en-US" sz="2400" b="1" dirty="0" smtClean="0">
                <a:latin typeface="Chalkduster" charset="0"/>
                <a:ea typeface="Chalkduster" charset="0"/>
                <a:cs typeface="Chalkduster" charset="0"/>
              </a:rPr>
              <a:t>Myth vs Building a Foundation for next Phase</a:t>
            </a:r>
            <a:endParaRPr lang="en-US" sz="2400" b="1" dirty="0">
              <a:latin typeface="Chalkduster" charset="0"/>
              <a:ea typeface="Chalkduster" charset="0"/>
              <a:cs typeface="Chalkduster" charset="0"/>
            </a:endParaRPr>
          </a:p>
        </p:txBody>
      </p:sp>
      <p:sp>
        <p:nvSpPr>
          <p:cNvPr id="3" name="Text Placeholder 2"/>
          <p:cNvSpPr>
            <a:spLocks noGrp="1"/>
          </p:cNvSpPr>
          <p:nvPr>
            <p:ph type="body" idx="1"/>
          </p:nvPr>
        </p:nvSpPr>
        <p:spPr>
          <a:xfrm>
            <a:off x="301625" y="1600200"/>
            <a:ext cx="8540750" cy="4864768"/>
          </a:xfrm>
        </p:spPr>
        <p:txBody>
          <a:bodyPr/>
          <a:lstStyle/>
          <a:p>
            <a:r>
              <a:rPr lang="en-US" sz="2400" dirty="0" smtClean="0">
                <a:latin typeface="Segoe Print" charset="0"/>
                <a:ea typeface="Segoe Print" charset="0"/>
                <a:cs typeface="Segoe Print" charset="0"/>
              </a:rPr>
              <a:t>Taking classes is the one part of graduate school but creating your own program through choices with whom to meet to explore ideas, processes and practices</a:t>
            </a:r>
          </a:p>
          <a:p>
            <a:endParaRPr lang="en-US" sz="1200" dirty="0">
              <a:latin typeface="Chalkduster" charset="0"/>
              <a:ea typeface="Chalkduster" charset="0"/>
              <a:cs typeface="Chalkduster" charset="0"/>
            </a:endParaRPr>
          </a:p>
          <a:p>
            <a:r>
              <a:rPr lang="en-US" sz="2400" dirty="0" smtClean="0">
                <a:latin typeface="Segoe Print" charset="0"/>
                <a:ea typeface="Segoe Print" charset="0"/>
                <a:cs typeface="Segoe Print" charset="0"/>
              </a:rPr>
              <a:t>Those people I have met who created a dynamic career, elected to volunteer for 3 different research projects to learn how the researcher leading the project </a:t>
            </a:r>
          </a:p>
          <a:p>
            <a:pPr lvl="1"/>
            <a:r>
              <a:rPr lang="en-US" sz="2000" dirty="0" smtClean="0">
                <a:latin typeface="Segoe Print" charset="0"/>
                <a:ea typeface="Segoe Print" charset="0"/>
                <a:cs typeface="Segoe Print" charset="0"/>
              </a:rPr>
              <a:t>designed, </a:t>
            </a:r>
          </a:p>
          <a:p>
            <a:pPr lvl="1"/>
            <a:r>
              <a:rPr lang="en-US" sz="2000" dirty="0" smtClean="0">
                <a:latin typeface="Segoe Print" charset="0"/>
                <a:ea typeface="Segoe Print" charset="0"/>
                <a:cs typeface="Segoe Print" charset="0"/>
              </a:rPr>
              <a:t>undertook, </a:t>
            </a:r>
          </a:p>
          <a:p>
            <a:pPr lvl="1"/>
            <a:r>
              <a:rPr lang="en-US" sz="2000" dirty="0" smtClean="0">
                <a:latin typeface="Segoe Print" charset="0"/>
                <a:ea typeface="Segoe Print" charset="0"/>
                <a:cs typeface="Segoe Print" charset="0"/>
              </a:rPr>
              <a:t>analyzed and </a:t>
            </a:r>
          </a:p>
          <a:p>
            <a:pPr lvl="1"/>
            <a:r>
              <a:rPr lang="en-US" sz="2000" dirty="0" smtClean="0">
                <a:latin typeface="Segoe Print" charset="0"/>
                <a:ea typeface="Segoe Print" charset="0"/>
                <a:cs typeface="Segoe Print" charset="0"/>
              </a:rPr>
              <a:t>reported the outcomes</a:t>
            </a:r>
          </a:p>
          <a:p>
            <a:pPr lvl="1"/>
            <a:endParaRPr lang="en-US" sz="2000" dirty="0">
              <a:latin typeface="Chalkduster" charset="0"/>
              <a:ea typeface="Chalkduster" charset="0"/>
              <a:cs typeface="Chalkduster" charset="0"/>
            </a:endParaRPr>
          </a:p>
        </p:txBody>
      </p:sp>
    </p:spTree>
    <p:extLst>
      <p:ext uri="{BB962C8B-B14F-4D97-AF65-F5344CB8AC3E}">
        <p14:creationId xmlns:p14="http://schemas.microsoft.com/office/powerpoint/2010/main" val="11026417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0886" y="2867660"/>
            <a:ext cx="6638713" cy="3354765"/>
          </a:xfrm>
          <a:prstGeom prst="rect">
            <a:avLst/>
          </a:prstGeom>
          <a:noFill/>
        </p:spPr>
        <p:txBody>
          <a:bodyPr wrap="square" rtlCol="0">
            <a:spAutoFit/>
          </a:bodyPr>
          <a:lstStyle/>
          <a:p>
            <a:r>
              <a:rPr lang="en-US" sz="4000" dirty="0" smtClean="0">
                <a:latin typeface="Segoe Print" charset="0"/>
                <a:ea typeface="Segoe Print" charset="0"/>
                <a:cs typeface="Segoe Print" charset="0"/>
              </a:rPr>
              <a:t>Shift happens</a:t>
            </a:r>
            <a:r>
              <a:rPr lang="mr-IN" sz="4000" dirty="0" smtClean="0">
                <a:latin typeface="Segoe Print" charset="0"/>
                <a:ea typeface="Segoe Print" charset="0"/>
                <a:cs typeface="Segoe Print" charset="0"/>
              </a:rPr>
              <a:t>…</a:t>
            </a:r>
            <a:r>
              <a:rPr lang="en-US" sz="4000" dirty="0" smtClean="0">
                <a:latin typeface="Segoe Print" charset="0"/>
                <a:ea typeface="Segoe Print" charset="0"/>
                <a:cs typeface="Segoe Print" charset="0"/>
              </a:rPr>
              <a:t> </a:t>
            </a:r>
          </a:p>
          <a:p>
            <a:r>
              <a:rPr lang="en-US" sz="2800" dirty="0" smtClean="0">
                <a:latin typeface="Segoe Print" charset="0"/>
                <a:ea typeface="Segoe Print" charset="0"/>
                <a:cs typeface="Segoe Print" charset="0"/>
              </a:rPr>
              <a:t>In the 21</a:t>
            </a:r>
            <a:r>
              <a:rPr lang="en-US" sz="2800" baseline="30000" dirty="0" smtClean="0">
                <a:latin typeface="Segoe Print" charset="0"/>
                <a:ea typeface="Segoe Print" charset="0"/>
                <a:cs typeface="Segoe Print" charset="0"/>
              </a:rPr>
              <a:t>st</a:t>
            </a:r>
            <a:r>
              <a:rPr lang="en-US" sz="2800" dirty="0" smtClean="0">
                <a:latin typeface="Segoe Print" charset="0"/>
                <a:ea typeface="Segoe Print" charset="0"/>
                <a:cs typeface="Segoe Print" charset="0"/>
              </a:rPr>
              <a:t> C world of education</a:t>
            </a:r>
          </a:p>
          <a:p>
            <a:endParaRPr lang="en-US" sz="4000" dirty="0" smtClean="0">
              <a:latin typeface="Segoe Print" charset="0"/>
              <a:ea typeface="Segoe Print" charset="0"/>
              <a:cs typeface="Segoe Print" charset="0"/>
            </a:endParaRPr>
          </a:p>
          <a:p>
            <a:r>
              <a:rPr lang="en-US" sz="1800" dirty="0" smtClean="0">
                <a:latin typeface="Segoe Print" charset="0"/>
                <a:ea typeface="Segoe Print" charset="0"/>
                <a:cs typeface="Segoe Print" charset="0"/>
              </a:rPr>
              <a:t>Visit YouTube for video on this</a:t>
            </a:r>
            <a:endParaRPr lang="en-US" sz="1800" dirty="0">
              <a:latin typeface="Segoe Print" charset="0"/>
              <a:ea typeface="Segoe Print" charset="0"/>
              <a:cs typeface="Segoe Print" charset="0"/>
            </a:endParaRPr>
          </a:p>
          <a:p>
            <a:r>
              <a:rPr lang="en-US" sz="1800" u="sng" dirty="0">
                <a:hlinkClick r:id="rId2"/>
              </a:rPr>
              <a:t>https://www.youtube.com/watch?v=PcZg51Il9no</a:t>
            </a:r>
            <a:endParaRPr lang="en-US" sz="1800" dirty="0"/>
          </a:p>
          <a:p>
            <a:endParaRPr lang="en-US" sz="3200" dirty="0" smtClean="0"/>
          </a:p>
          <a:p>
            <a:r>
              <a:rPr lang="en-US" sz="1800" dirty="0" smtClean="0">
                <a:latin typeface="Segoe Print" charset="0"/>
                <a:ea typeface="Segoe Print" charset="0"/>
                <a:cs typeface="Segoe Print" charset="0"/>
              </a:rPr>
              <a:t>Also check RSS by Sir Kenneth Robinson on YouTube for shifting histories of education</a:t>
            </a:r>
            <a:endParaRPr lang="en-US" sz="1800" dirty="0">
              <a:latin typeface="Segoe Print" charset="0"/>
              <a:ea typeface="Segoe Print" charset="0"/>
              <a:cs typeface="Segoe Print" charset="0"/>
            </a:endParaRPr>
          </a:p>
        </p:txBody>
      </p:sp>
    </p:spTree>
    <p:extLst>
      <p:ext uri="{BB962C8B-B14F-4D97-AF65-F5344CB8AC3E}">
        <p14:creationId xmlns:p14="http://schemas.microsoft.com/office/powerpoint/2010/main" val="954498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7000">
        <p159:morph option="byObject"/>
      </p:transition>
    </mc:Choice>
    <mc:Fallback xmlns="">
      <p:transition spd="slow" advTm="7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Chalkduster" charset="0"/>
                <a:ea typeface="Chalkduster" charset="0"/>
                <a:cs typeface="Chalkduster" charset="0"/>
              </a:rPr>
              <a:t>Thought Problem 2: </a:t>
            </a:r>
            <a:br>
              <a:rPr lang="en-US" sz="3600" dirty="0" smtClean="0">
                <a:latin typeface="Chalkduster" charset="0"/>
                <a:ea typeface="Chalkduster" charset="0"/>
                <a:cs typeface="Chalkduster" charset="0"/>
              </a:rPr>
            </a:br>
            <a:r>
              <a:rPr lang="en-US" sz="3600" dirty="0" smtClean="0">
                <a:latin typeface="Chalkduster" charset="0"/>
                <a:ea typeface="Chalkduster" charset="0"/>
                <a:cs typeface="Chalkduster" charset="0"/>
              </a:rPr>
              <a:t>Questions to Think About</a:t>
            </a:r>
            <a:endParaRPr lang="en-US" sz="3600" dirty="0">
              <a:latin typeface="Chalkduster" charset="0"/>
              <a:ea typeface="Chalkduster" charset="0"/>
              <a:cs typeface="Chalkduster" charset="0"/>
            </a:endParaRPr>
          </a:p>
        </p:txBody>
      </p:sp>
      <p:sp>
        <p:nvSpPr>
          <p:cNvPr id="3" name="TextBox 2"/>
          <p:cNvSpPr txBox="1"/>
          <p:nvPr/>
        </p:nvSpPr>
        <p:spPr>
          <a:xfrm>
            <a:off x="914401" y="1708303"/>
            <a:ext cx="7927974" cy="4862870"/>
          </a:xfrm>
          <a:prstGeom prst="rect">
            <a:avLst/>
          </a:prstGeom>
          <a:noFill/>
        </p:spPr>
        <p:txBody>
          <a:bodyPr wrap="square" rtlCol="0">
            <a:spAutoFit/>
          </a:bodyPr>
          <a:lstStyle/>
          <a:p>
            <a:endParaRPr lang="en-US" sz="2400" dirty="0" smtClean="0">
              <a:latin typeface="Chalkduster" charset="0"/>
              <a:ea typeface="Chalkduster" charset="0"/>
              <a:cs typeface="Chalkduster" charset="0"/>
            </a:endParaRPr>
          </a:p>
          <a:p>
            <a:r>
              <a:rPr lang="en-US" sz="2400" dirty="0" smtClean="0">
                <a:latin typeface="Chalkduster" charset="0"/>
                <a:ea typeface="Chalkduster" charset="0"/>
                <a:cs typeface="Chalkduster" charset="0"/>
              </a:rPr>
              <a:t>Who or what inspired you to build your current career phase?</a:t>
            </a:r>
          </a:p>
          <a:p>
            <a:endParaRPr lang="en-US" sz="2000" dirty="0">
              <a:latin typeface="Chalkduster" charset="0"/>
              <a:ea typeface="Chalkduster" charset="0"/>
              <a:cs typeface="Chalkduster" charset="0"/>
            </a:endParaRPr>
          </a:p>
          <a:p>
            <a:r>
              <a:rPr lang="en-US" sz="2400" dirty="0" smtClean="0">
                <a:latin typeface="Chalkduster" charset="0"/>
                <a:ea typeface="Chalkduster" charset="0"/>
                <a:cs typeface="Chalkduster" charset="0"/>
              </a:rPr>
              <a:t>Who demystified thinking for you about education as a career?</a:t>
            </a:r>
          </a:p>
          <a:p>
            <a:endParaRPr lang="en-US" sz="2000" dirty="0">
              <a:latin typeface="Chalkduster" charset="0"/>
              <a:ea typeface="Chalkduster" charset="0"/>
              <a:cs typeface="Chalkduster" charset="0"/>
            </a:endParaRPr>
          </a:p>
          <a:p>
            <a:r>
              <a:rPr lang="en-US" sz="2400" dirty="0" smtClean="0">
                <a:latin typeface="Chalkduster" charset="0"/>
                <a:ea typeface="Chalkduster" charset="0"/>
                <a:cs typeface="Chalkduster" charset="0"/>
              </a:rPr>
              <a:t>On whose shoulders do you stand?</a:t>
            </a:r>
          </a:p>
          <a:p>
            <a:endParaRPr lang="en-US" sz="2000" dirty="0" smtClean="0">
              <a:latin typeface="Chalkduster" charset="0"/>
              <a:ea typeface="Chalkduster" charset="0"/>
              <a:cs typeface="Chalkduster" charset="0"/>
            </a:endParaRPr>
          </a:p>
          <a:p>
            <a:r>
              <a:rPr lang="en-US" sz="2400" dirty="0" smtClean="0">
                <a:latin typeface="Chalkduster" charset="0"/>
                <a:ea typeface="Chalkduster" charset="0"/>
                <a:cs typeface="Chalkduster" charset="0"/>
              </a:rPr>
              <a:t>How are you (re)thinking what counts as academic life for yourself with others?</a:t>
            </a:r>
          </a:p>
          <a:p>
            <a:endParaRPr lang="en-US" sz="1200" dirty="0">
              <a:latin typeface="Chalkduster" charset="0"/>
              <a:ea typeface="Chalkduster" charset="0"/>
              <a:cs typeface="Chalkduster" charset="0"/>
            </a:endParaRPr>
          </a:p>
          <a:p>
            <a:r>
              <a:rPr lang="ja-JP" altLang="en-US" sz="1600" dirty="0">
                <a:latin typeface="Arial" charset="0"/>
              </a:rPr>
              <a:t>“</a:t>
            </a:r>
            <a:r>
              <a:rPr lang="en-US" altLang="ja-JP" sz="1600" dirty="0"/>
              <a:t>Any utterance is a link in a very complexly organized chain of other utterances.</a:t>
            </a:r>
            <a:r>
              <a:rPr lang="ja-JP" altLang="en-US" sz="1600" dirty="0">
                <a:latin typeface="Arial" charset="0"/>
              </a:rPr>
              <a:t>”</a:t>
            </a:r>
            <a:endParaRPr lang="en-US" altLang="ja-JP" sz="1600" dirty="0"/>
          </a:p>
          <a:p>
            <a:pPr lvl="2"/>
            <a:r>
              <a:rPr lang="en-US" altLang="x-none" sz="1600" dirty="0"/>
              <a:t>(Speech Genres &amp; Other Late Essays, p. 60)</a:t>
            </a:r>
          </a:p>
          <a:p>
            <a:endParaRPr lang="en-US" dirty="0">
              <a:latin typeface="Chalkduster" charset="0"/>
              <a:ea typeface="Chalkduster" charset="0"/>
              <a:cs typeface="Chalkduster" charset="0"/>
            </a:endParaRPr>
          </a:p>
        </p:txBody>
      </p:sp>
    </p:spTree>
    <p:extLst>
      <p:ext uri="{BB962C8B-B14F-4D97-AF65-F5344CB8AC3E}">
        <p14:creationId xmlns:p14="http://schemas.microsoft.com/office/powerpoint/2010/main" val="836648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Chalkduster" charset="0"/>
                <a:ea typeface="Chalkduster" charset="0"/>
                <a:cs typeface="Chalkduster" charset="0"/>
              </a:rPr>
              <a:t>Learning what “really” </a:t>
            </a:r>
            <a:r>
              <a:rPr lang="en-US" sz="2800" dirty="0" smtClean="0">
                <a:latin typeface="Chalkduster" charset="0"/>
                <a:ea typeface="Chalkduster" charset="0"/>
                <a:cs typeface="Chalkduster" charset="0"/>
              </a:rPr>
              <a:t>counts in particular contexts</a:t>
            </a:r>
            <a:r>
              <a:rPr lang="en-US" sz="2800" dirty="0">
                <a:latin typeface="Chalkduster" charset="0"/>
                <a:ea typeface="Chalkduster" charset="0"/>
                <a:cs typeface="Chalkduster" charset="0"/>
              </a:rPr>
              <a:t/>
            </a:r>
            <a:br>
              <a:rPr lang="en-US" sz="2800" dirty="0">
                <a:latin typeface="Chalkduster" charset="0"/>
                <a:ea typeface="Chalkduster" charset="0"/>
                <a:cs typeface="Chalkduster" charset="0"/>
              </a:rPr>
            </a:br>
            <a:endParaRPr lang="en-US" sz="2800" dirty="0"/>
          </a:p>
        </p:txBody>
      </p:sp>
      <p:sp>
        <p:nvSpPr>
          <p:cNvPr id="4" name="Text Placeholder 3"/>
          <p:cNvSpPr>
            <a:spLocks noGrp="1"/>
          </p:cNvSpPr>
          <p:nvPr>
            <p:ph type="body" idx="1"/>
          </p:nvPr>
        </p:nvSpPr>
        <p:spPr>
          <a:xfrm>
            <a:off x="301625" y="1455821"/>
            <a:ext cx="8540750" cy="5291819"/>
          </a:xfrm>
        </p:spPr>
        <p:txBody>
          <a:bodyPr/>
          <a:lstStyle/>
          <a:p>
            <a:r>
              <a:rPr lang="en-US" sz="2000" dirty="0" smtClean="0">
                <a:latin typeface="Segoe Print" charset="0"/>
                <a:ea typeface="Segoe Print" charset="0"/>
                <a:cs typeface="Segoe Print" charset="0"/>
              </a:rPr>
              <a:t>I had t</a:t>
            </a:r>
            <a:r>
              <a:rPr lang="en-US" sz="2000" dirty="0" smtClean="0">
                <a:latin typeface="Segoe Print" charset="0"/>
                <a:ea typeface="Segoe Print" charset="0"/>
                <a:cs typeface="Segoe Print" charset="0"/>
              </a:rPr>
              <a:t>enure </a:t>
            </a:r>
            <a:r>
              <a:rPr lang="en-US" sz="2000" dirty="0" smtClean="0">
                <a:latin typeface="Segoe Print" charset="0"/>
                <a:ea typeface="Segoe Print" charset="0"/>
                <a:cs typeface="Segoe Print" charset="0"/>
              </a:rPr>
              <a:t>4 times</a:t>
            </a:r>
          </a:p>
          <a:p>
            <a:pPr lvl="1"/>
            <a:r>
              <a:rPr lang="en-US" sz="1500" dirty="0">
                <a:latin typeface="Segoe Print" charset="0"/>
                <a:ea typeface="Segoe Print" charset="0"/>
                <a:cs typeface="Segoe Print" charset="0"/>
              </a:rPr>
              <a:t>As teacher</a:t>
            </a:r>
          </a:p>
          <a:p>
            <a:pPr lvl="1"/>
            <a:r>
              <a:rPr lang="en-US" sz="1500" dirty="0">
                <a:latin typeface="Segoe Print" charset="0"/>
                <a:ea typeface="Segoe Print" charset="0"/>
                <a:cs typeface="Segoe Print" charset="0"/>
              </a:rPr>
              <a:t>At Kent State</a:t>
            </a:r>
          </a:p>
          <a:p>
            <a:pPr lvl="1"/>
            <a:r>
              <a:rPr lang="en-US" sz="1500" dirty="0">
                <a:latin typeface="Segoe Print" charset="0"/>
                <a:ea typeface="Segoe Print" charset="0"/>
                <a:cs typeface="Segoe Print" charset="0"/>
              </a:rPr>
              <a:t>At Delaware</a:t>
            </a:r>
          </a:p>
          <a:p>
            <a:pPr lvl="1"/>
            <a:r>
              <a:rPr lang="en-US" sz="1500" dirty="0">
                <a:latin typeface="Segoe Print" charset="0"/>
                <a:ea typeface="Segoe Print" charset="0"/>
                <a:cs typeface="Segoe Print" charset="0"/>
              </a:rPr>
              <a:t>At OSU</a:t>
            </a:r>
          </a:p>
          <a:p>
            <a:pPr lvl="1"/>
            <a:r>
              <a:rPr lang="en-US" sz="1500" dirty="0">
                <a:latin typeface="Segoe Print" charset="0"/>
                <a:ea typeface="Segoe Print" charset="0"/>
                <a:cs typeface="Segoe Print" charset="0"/>
              </a:rPr>
              <a:t>At </a:t>
            </a:r>
            <a:r>
              <a:rPr lang="en-US" sz="1500" dirty="0" smtClean="0">
                <a:latin typeface="Segoe Print" charset="0"/>
                <a:ea typeface="Segoe Print" charset="0"/>
                <a:cs typeface="Segoe Print" charset="0"/>
              </a:rPr>
              <a:t>UCSB, now Emeritus and traveling to collaborate with others</a:t>
            </a:r>
          </a:p>
          <a:p>
            <a:pPr lvl="1"/>
            <a:endParaRPr lang="en-US" sz="600" dirty="0" smtClean="0">
              <a:latin typeface="Segoe Print" charset="0"/>
              <a:ea typeface="Segoe Print" charset="0"/>
              <a:cs typeface="Segoe Print" charset="0"/>
            </a:endParaRPr>
          </a:p>
          <a:p>
            <a:r>
              <a:rPr lang="en-US" sz="2000" dirty="0" smtClean="0">
                <a:latin typeface="Segoe Print" charset="0"/>
                <a:ea typeface="Segoe Print" charset="0"/>
                <a:cs typeface="Segoe Print" charset="0"/>
              </a:rPr>
              <a:t>I seek multiple </a:t>
            </a:r>
            <a:r>
              <a:rPr lang="en-US" sz="2000" dirty="0" smtClean="0">
                <a:latin typeface="Segoe Print" charset="0"/>
                <a:ea typeface="Segoe Print" charset="0"/>
                <a:cs typeface="Segoe Print" charset="0"/>
              </a:rPr>
              <a:t>worlds when </a:t>
            </a:r>
            <a:r>
              <a:rPr lang="en-US" sz="2000" dirty="0" smtClean="0">
                <a:latin typeface="Segoe Print" charset="0"/>
                <a:ea typeface="Segoe Print" charset="0"/>
                <a:cs typeface="Segoe Print" charset="0"/>
              </a:rPr>
              <a:t>I feel </a:t>
            </a:r>
            <a:r>
              <a:rPr lang="en-US" sz="2000" dirty="0" smtClean="0">
                <a:latin typeface="Segoe Print" charset="0"/>
                <a:ea typeface="Segoe Print" charset="0"/>
                <a:cs typeface="Segoe Print" charset="0"/>
              </a:rPr>
              <a:t>constrained</a:t>
            </a:r>
          </a:p>
          <a:p>
            <a:pPr lvl="1"/>
            <a:r>
              <a:rPr lang="en-US" sz="1600" dirty="0" smtClean="0">
                <a:latin typeface="Segoe Print" charset="0"/>
                <a:ea typeface="Segoe Print" charset="0"/>
                <a:cs typeface="Segoe Print" charset="0"/>
              </a:rPr>
              <a:t>When I started you never moved but within 3 years the world changed and so did way of building career</a:t>
            </a:r>
          </a:p>
          <a:p>
            <a:pPr lvl="1"/>
            <a:endParaRPr lang="en-US" sz="1000" dirty="0" smtClean="0">
              <a:latin typeface="Segoe Print" charset="0"/>
              <a:ea typeface="Segoe Print" charset="0"/>
              <a:cs typeface="Segoe Print" charset="0"/>
            </a:endParaRPr>
          </a:p>
          <a:p>
            <a:pPr lvl="1"/>
            <a:r>
              <a:rPr lang="en-US" sz="1600" dirty="0" smtClean="0">
                <a:latin typeface="Segoe Print" charset="0"/>
                <a:ea typeface="Segoe Print" charset="0"/>
                <a:cs typeface="Segoe Print" charset="0"/>
              </a:rPr>
              <a:t>When you stay in one place, today you can travel </a:t>
            </a:r>
            <a:r>
              <a:rPr lang="en-US" sz="1600" dirty="0" smtClean="0">
                <a:latin typeface="Segoe Print" charset="0"/>
                <a:ea typeface="Segoe Print" charset="0"/>
                <a:cs typeface="Segoe Print" charset="0"/>
              </a:rPr>
              <a:t>the digital highways to build career with others</a:t>
            </a:r>
          </a:p>
          <a:p>
            <a:pPr lvl="1"/>
            <a:endParaRPr lang="en-US" sz="1000" dirty="0" smtClean="0">
              <a:latin typeface="Segoe Print" charset="0"/>
              <a:ea typeface="Segoe Print" charset="0"/>
              <a:cs typeface="Segoe Print" charset="0"/>
            </a:endParaRPr>
          </a:p>
          <a:p>
            <a:pPr lvl="1"/>
            <a:r>
              <a:rPr lang="en-US" sz="1600" dirty="0" smtClean="0">
                <a:latin typeface="Segoe Print" charset="0"/>
                <a:ea typeface="Segoe Print" charset="0"/>
                <a:cs typeface="Segoe Print" charset="0"/>
              </a:rPr>
              <a:t>ZOOM is my current highway of choice for collaborative work on an national and international scale </a:t>
            </a:r>
            <a:r>
              <a:rPr lang="mr-IN" sz="1600" dirty="0" smtClean="0">
                <a:latin typeface="Segoe Print" charset="0"/>
                <a:ea typeface="Segoe Print" charset="0"/>
                <a:cs typeface="Segoe Print" charset="0"/>
              </a:rPr>
              <a:t>–</a:t>
            </a:r>
            <a:endParaRPr lang="en-US" sz="1600" dirty="0" smtClean="0">
              <a:latin typeface="Segoe Print" charset="0"/>
              <a:ea typeface="Segoe Print" charset="0"/>
              <a:cs typeface="Segoe Print" charset="0"/>
            </a:endParaRPr>
          </a:p>
          <a:p>
            <a:pPr lvl="2"/>
            <a:r>
              <a:rPr lang="en-US" sz="1200" dirty="0" smtClean="0">
                <a:latin typeface="Segoe Print" charset="0"/>
                <a:ea typeface="Segoe Print" charset="0"/>
                <a:cs typeface="Segoe Print" charset="0"/>
              </a:rPr>
              <a:t> </a:t>
            </a:r>
            <a:r>
              <a:rPr lang="en-US" sz="1000" dirty="0" smtClean="0">
                <a:latin typeface="Segoe Print" charset="0"/>
                <a:ea typeface="Segoe Print" charset="0"/>
                <a:cs typeface="Segoe Print" charset="0"/>
              </a:rPr>
              <a:t>Free 1 on 1 </a:t>
            </a:r>
            <a:r>
              <a:rPr lang="en-US" sz="1000" dirty="0" smtClean="0">
                <a:latin typeface="Segoe Print" charset="0"/>
                <a:ea typeface="Segoe Print" charset="0"/>
                <a:cs typeface="Segoe Print" charset="0"/>
              </a:rPr>
              <a:t>and inexpensive for 1-40 people </a:t>
            </a:r>
            <a:r>
              <a:rPr lang="en-US" sz="1000" dirty="0" err="1" smtClean="0">
                <a:latin typeface="Segoe Print" charset="0"/>
                <a:ea typeface="Segoe Print" charset="0"/>
                <a:cs typeface="Segoe Print" charset="0"/>
              </a:rPr>
              <a:t>conntected</a:t>
            </a:r>
            <a:r>
              <a:rPr lang="mr-IN" sz="1000" dirty="0" smtClean="0">
                <a:latin typeface="Segoe Print" charset="0"/>
                <a:ea typeface="Segoe Print" charset="0"/>
                <a:cs typeface="Segoe Print" charset="0"/>
              </a:rPr>
              <a:t>–</a:t>
            </a:r>
            <a:r>
              <a:rPr lang="en-US" sz="1000" dirty="0" smtClean="0">
                <a:latin typeface="Segoe Print" charset="0"/>
                <a:ea typeface="Segoe Print" charset="0"/>
                <a:cs typeface="Segoe Print" charset="0"/>
              </a:rPr>
              <a:t> </a:t>
            </a:r>
            <a:endParaRPr lang="en-US" sz="1000" dirty="0">
              <a:latin typeface="Segoe Print" charset="0"/>
              <a:ea typeface="Segoe Print" charset="0"/>
              <a:cs typeface="Segoe Print" charset="0"/>
            </a:endParaRPr>
          </a:p>
          <a:p>
            <a:pPr lvl="2"/>
            <a:r>
              <a:rPr lang="en-US" sz="1000" dirty="0" smtClean="0">
                <a:latin typeface="Segoe Print" charset="0"/>
                <a:ea typeface="Segoe Print" charset="0"/>
                <a:cs typeface="Segoe Print" charset="0"/>
              </a:rPr>
              <a:t>Y</a:t>
            </a:r>
            <a:r>
              <a:rPr lang="en-US" sz="1000" dirty="0" smtClean="0">
                <a:latin typeface="Segoe Print" charset="0"/>
                <a:ea typeface="Segoe Print" charset="0"/>
                <a:cs typeface="Segoe Print" charset="0"/>
              </a:rPr>
              <a:t>our </a:t>
            </a:r>
            <a:r>
              <a:rPr lang="en-US" sz="1000" dirty="0" smtClean="0">
                <a:latin typeface="Segoe Print" charset="0"/>
                <a:ea typeface="Segoe Print" charset="0"/>
                <a:cs typeface="Segoe Print" charset="0"/>
              </a:rPr>
              <a:t>university has a </a:t>
            </a:r>
            <a:r>
              <a:rPr lang="en-US" sz="1000" dirty="0" smtClean="0">
                <a:latin typeface="Segoe Print" charset="0"/>
                <a:ea typeface="Segoe Print" charset="0"/>
                <a:cs typeface="Segoe Print" charset="0"/>
              </a:rPr>
              <a:t>license but they are going quickly.</a:t>
            </a:r>
            <a:endParaRPr lang="en-US" sz="1000" dirty="0" smtClean="0">
              <a:latin typeface="Segoe Print" charset="0"/>
              <a:ea typeface="Segoe Print" charset="0"/>
              <a:cs typeface="Segoe Print" charset="0"/>
            </a:endParaRPr>
          </a:p>
          <a:p>
            <a:pPr lvl="1"/>
            <a:endParaRPr lang="en-US" sz="1800" dirty="0" smtClean="0"/>
          </a:p>
          <a:p>
            <a:pPr lvl="1"/>
            <a:endParaRPr lang="en-US" dirty="0"/>
          </a:p>
        </p:txBody>
      </p:sp>
    </p:spTree>
    <p:extLst>
      <p:ext uri="{BB962C8B-B14F-4D97-AF65-F5344CB8AC3E}">
        <p14:creationId xmlns:p14="http://schemas.microsoft.com/office/powerpoint/2010/main" val="1842484123"/>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768475"/>
            <a:ext cx="7854043" cy="1736724"/>
          </a:xfrm>
        </p:spPr>
        <p:txBody>
          <a:bodyPr/>
          <a:lstStyle/>
          <a:p>
            <a:r>
              <a:rPr lang="en-US" sz="3600" dirty="0" smtClean="0"/>
              <a:t>So what did </a:t>
            </a:r>
            <a:r>
              <a:rPr lang="en-US" sz="3600" smtClean="0"/>
              <a:t>I learn AND how did my career develop with </a:t>
            </a:r>
            <a:r>
              <a:rPr lang="en-US" sz="3600" dirty="0" smtClean="0"/>
              <a:t>from each move?</a:t>
            </a:r>
            <a:endParaRPr lang="en-US" sz="3600" dirty="0"/>
          </a:p>
        </p:txBody>
      </p:sp>
      <p:sp>
        <p:nvSpPr>
          <p:cNvPr id="3" name="Subtitle 2"/>
          <p:cNvSpPr>
            <a:spLocks noGrp="1"/>
          </p:cNvSpPr>
          <p:nvPr>
            <p:ph type="subTitle" idx="1"/>
          </p:nvPr>
        </p:nvSpPr>
        <p:spPr/>
        <p:txBody>
          <a:bodyPr/>
          <a:lstStyle/>
          <a:p>
            <a:r>
              <a:rPr lang="en-US" dirty="0" smtClean="0"/>
              <a:t>I learned to read the local world </a:t>
            </a:r>
            <a:r>
              <a:rPr lang="en-US" dirty="0"/>
              <a:t>ethnographically</a:t>
            </a:r>
          </a:p>
          <a:p>
            <a:r>
              <a:rPr lang="en-US" dirty="0" smtClean="0"/>
              <a:t>that was being built</a:t>
            </a:r>
            <a:endParaRPr lang="en-US" dirty="0"/>
          </a:p>
        </p:txBody>
      </p:sp>
      <p:sp>
        <p:nvSpPr>
          <p:cNvPr id="4" name="TextBox 3"/>
          <p:cNvSpPr txBox="1"/>
          <p:nvPr/>
        </p:nvSpPr>
        <p:spPr>
          <a:xfrm>
            <a:off x="1904812" y="6019801"/>
            <a:ext cx="5006499" cy="646331"/>
          </a:xfrm>
          <a:prstGeom prst="rect">
            <a:avLst/>
          </a:prstGeom>
          <a:noFill/>
        </p:spPr>
        <p:txBody>
          <a:bodyPr wrap="none" rtlCol="0">
            <a:spAutoFit/>
          </a:bodyPr>
          <a:lstStyle/>
          <a:p>
            <a:r>
              <a:rPr lang="en-US" sz="1800" b="1" dirty="0" smtClean="0"/>
              <a:t>Converges with Paulo </a:t>
            </a:r>
            <a:r>
              <a:rPr lang="en-US" sz="1800" b="1" smtClean="0"/>
              <a:t>Freire’s argument:  </a:t>
            </a:r>
          </a:p>
          <a:p>
            <a:r>
              <a:rPr lang="en-US" sz="1800" b="1" dirty="0" smtClean="0"/>
              <a:t>Reading </a:t>
            </a:r>
            <a:r>
              <a:rPr lang="en-US" sz="1800" b="1" dirty="0" smtClean="0"/>
              <a:t>the world before reading the world.</a:t>
            </a:r>
            <a:endParaRPr lang="en-US" sz="1800" b="1" dirty="0"/>
          </a:p>
        </p:txBody>
      </p:sp>
    </p:spTree>
    <p:extLst>
      <p:ext uri="{BB962C8B-B14F-4D97-AF65-F5344CB8AC3E}">
        <p14:creationId xmlns:p14="http://schemas.microsoft.com/office/powerpoint/2010/main" val="1846706026"/>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angles of vision slide.jpg"/>
          <p:cNvPicPr>
            <a:picLocks noGrp="1" noChangeAspect="1"/>
          </p:cNvPicPr>
          <p:nvPr>
            <p:ph idx="1"/>
          </p:nvPr>
        </p:nvPicPr>
        <p:blipFill>
          <a:blip r:embed="rId3"/>
          <a:srcRect l="-11781" r="50000"/>
          <a:stretch>
            <a:fillRect/>
          </a:stretch>
        </p:blipFill>
        <p:spPr>
          <a:xfrm>
            <a:off x="627063" y="1600200"/>
            <a:ext cx="3733800" cy="4525963"/>
          </a:xfrm>
        </p:spPr>
      </p:pic>
      <p:sp>
        <p:nvSpPr>
          <p:cNvPr id="34819" name="Title 1"/>
          <p:cNvSpPr>
            <a:spLocks noGrp="1"/>
          </p:cNvSpPr>
          <p:nvPr>
            <p:ph type="title"/>
          </p:nvPr>
        </p:nvSpPr>
        <p:spPr/>
        <p:txBody>
          <a:bodyPr/>
          <a:lstStyle/>
          <a:p>
            <a:pPr eaLnBrk="1" hangingPunct="1"/>
            <a:r>
              <a:rPr lang="en-US" b="1" dirty="0" smtClean="0">
                <a:latin typeface="Eurostile" charset="0"/>
              </a:rPr>
              <a:t>From what perspective</a:t>
            </a:r>
            <a:r>
              <a:rPr lang="en-US" b="1" dirty="0" smtClean="0">
                <a:latin typeface="Eurostile" charset="0"/>
              </a:rPr>
              <a:t>? </a:t>
            </a:r>
            <a:br>
              <a:rPr lang="en-US" b="1" dirty="0" smtClean="0">
                <a:latin typeface="Eurostile" charset="0"/>
              </a:rPr>
            </a:br>
            <a:r>
              <a:rPr lang="en-US" sz="1200" b="1" dirty="0" smtClean="0">
                <a:latin typeface="Eurostile" charset="0"/>
              </a:rPr>
              <a:t>Click to see what this means</a:t>
            </a:r>
            <a:endParaRPr lang="en-US" b="1" dirty="0" smtClean="0">
              <a:latin typeface="Eurostile" charset="0"/>
            </a:endParaRPr>
          </a:p>
        </p:txBody>
      </p:sp>
      <p:sp>
        <p:nvSpPr>
          <p:cNvPr id="34820" name="TextBox 4"/>
          <p:cNvSpPr txBox="1">
            <a:spLocks noChangeArrowheads="1"/>
          </p:cNvSpPr>
          <p:nvPr/>
        </p:nvSpPr>
        <p:spPr bwMode="auto">
          <a:xfrm>
            <a:off x="4191000" y="1600200"/>
            <a:ext cx="3886200" cy="369888"/>
          </a:xfrm>
          <a:prstGeom prst="rect">
            <a:avLst/>
          </a:prstGeom>
          <a:noFill/>
          <a:ln w="9525">
            <a:noFill/>
            <a:miter lim="800000"/>
            <a:headEnd/>
            <a:tailEnd/>
          </a:ln>
        </p:spPr>
        <p:txBody>
          <a:bodyPr>
            <a:prstTxWarp prst="textNoShape">
              <a:avLst/>
            </a:prstTxWarp>
            <a:spAutoFit/>
          </a:bodyPr>
          <a:lstStyle/>
          <a:p>
            <a:endParaRPr lang="en-US">
              <a:latin typeface="Eurostile" charset="0"/>
            </a:endParaRPr>
          </a:p>
        </p:txBody>
      </p:sp>
      <p:sp>
        <p:nvSpPr>
          <p:cNvPr id="6" name="TextBox 5"/>
          <p:cNvSpPr txBox="1">
            <a:spLocks noChangeArrowheads="1"/>
          </p:cNvSpPr>
          <p:nvPr/>
        </p:nvSpPr>
        <p:spPr bwMode="auto">
          <a:xfrm>
            <a:off x="4800600" y="1981200"/>
            <a:ext cx="3276600" cy="369888"/>
          </a:xfrm>
          <a:prstGeom prst="rect">
            <a:avLst/>
          </a:prstGeom>
          <a:noFill/>
          <a:ln w="9525">
            <a:noFill/>
            <a:miter lim="800000"/>
            <a:headEnd/>
            <a:tailEnd/>
          </a:ln>
        </p:spPr>
        <p:txBody>
          <a:bodyPr>
            <a:prstTxWarp prst="textNoShape">
              <a:avLst/>
            </a:prstTxWarp>
            <a:spAutoFit/>
          </a:bodyPr>
          <a:lstStyle/>
          <a:p>
            <a:r>
              <a:rPr lang="en-US">
                <a:latin typeface="Eurostile" charset="0"/>
              </a:rPr>
              <a:t>What did you notice first?</a:t>
            </a:r>
          </a:p>
        </p:txBody>
      </p:sp>
      <p:sp>
        <p:nvSpPr>
          <p:cNvPr id="7" name="TextBox 6"/>
          <p:cNvSpPr txBox="1">
            <a:spLocks noChangeArrowheads="1"/>
          </p:cNvSpPr>
          <p:nvPr/>
        </p:nvSpPr>
        <p:spPr bwMode="auto">
          <a:xfrm>
            <a:off x="4921250" y="3124200"/>
            <a:ext cx="2851150" cy="646113"/>
          </a:xfrm>
          <a:prstGeom prst="rect">
            <a:avLst/>
          </a:prstGeom>
          <a:noFill/>
          <a:ln w="9525">
            <a:noFill/>
            <a:miter lim="800000"/>
            <a:headEnd/>
            <a:tailEnd/>
          </a:ln>
        </p:spPr>
        <p:txBody>
          <a:bodyPr>
            <a:prstTxWarp prst="textNoShape">
              <a:avLst/>
            </a:prstTxWarp>
            <a:spAutoFit/>
          </a:bodyPr>
          <a:lstStyle/>
          <a:p>
            <a:r>
              <a:rPr lang="en-US">
                <a:latin typeface="Eurostile" charset="0"/>
              </a:rPr>
              <a:t>How many figures do you see?</a:t>
            </a:r>
          </a:p>
        </p:txBody>
      </p:sp>
      <p:sp>
        <p:nvSpPr>
          <p:cNvPr id="10" name="TextBox 9"/>
          <p:cNvSpPr txBox="1">
            <a:spLocks noChangeArrowheads="1"/>
          </p:cNvSpPr>
          <p:nvPr/>
        </p:nvSpPr>
        <p:spPr bwMode="auto">
          <a:xfrm>
            <a:off x="4953000" y="4491038"/>
            <a:ext cx="2514600" cy="369887"/>
          </a:xfrm>
          <a:prstGeom prst="rect">
            <a:avLst/>
          </a:prstGeom>
          <a:noFill/>
          <a:ln w="9525">
            <a:noFill/>
            <a:miter lim="800000"/>
            <a:headEnd/>
            <a:tailEnd/>
          </a:ln>
        </p:spPr>
        <p:txBody>
          <a:bodyPr>
            <a:prstTxWarp prst="textNoShape">
              <a:avLst/>
            </a:prstTxWarp>
            <a:spAutoFit/>
          </a:bodyPr>
          <a:lstStyle/>
          <a:p>
            <a:r>
              <a:rPr lang="en-US">
                <a:latin typeface="Eurostile" charset="0"/>
              </a:rPr>
              <a:t>What is missing?</a:t>
            </a:r>
          </a:p>
        </p:txBody>
      </p:sp>
      <p:pic>
        <p:nvPicPr>
          <p:cNvPr id="11" name="Content Placeholder 3" descr="angles of vision slide.jpg"/>
          <p:cNvPicPr>
            <a:picLocks noChangeAspect="1"/>
          </p:cNvPicPr>
          <p:nvPr/>
        </p:nvPicPr>
        <p:blipFill>
          <a:blip r:embed="rId3"/>
          <a:srcRect l="50000" r="-11781"/>
          <a:stretch>
            <a:fillRect/>
          </a:stretch>
        </p:blipFill>
        <p:spPr bwMode="auto">
          <a:xfrm>
            <a:off x="4343400" y="1600200"/>
            <a:ext cx="3733800" cy="4525963"/>
          </a:xfrm>
          <a:prstGeom prst="rect">
            <a:avLst/>
          </a:prstGeom>
          <a:noFill/>
          <a:ln w="9525">
            <a:noFill/>
            <a:miter lim="800000"/>
            <a:headEnd/>
            <a:tailEnd/>
          </a:ln>
        </p:spPr>
      </p:pic>
    </p:spTree>
    <p:extLst>
      <p:ext uri="{BB962C8B-B14F-4D97-AF65-F5344CB8AC3E}">
        <p14:creationId xmlns:p14="http://schemas.microsoft.com/office/powerpoint/2010/main" val="5537148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build="p" bldLvl="5"/>
      <p:bldP spid="7" grpId="1" build="allAtOnce"/>
      <p:bldP spid="10" grpId="0"/>
      <p:bldP spid="1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Alternative Realities are Possible</a:t>
            </a:r>
            <a:endParaRPr lang="en-US" sz="3600" dirty="0"/>
          </a:p>
        </p:txBody>
      </p:sp>
      <p:sp>
        <p:nvSpPr>
          <p:cNvPr id="3" name="Text Placeholder 2"/>
          <p:cNvSpPr>
            <a:spLocks noGrp="1"/>
          </p:cNvSpPr>
          <p:nvPr>
            <p:ph type="body" idx="1"/>
          </p:nvPr>
        </p:nvSpPr>
        <p:spPr/>
        <p:txBody>
          <a:bodyPr/>
          <a:lstStyle/>
          <a:p>
            <a:r>
              <a:rPr lang="en-US" dirty="0" smtClean="0"/>
              <a:t>What I was told</a:t>
            </a:r>
            <a:endParaRPr lang="en-US" dirty="0"/>
          </a:p>
        </p:txBody>
      </p:sp>
      <p:sp>
        <p:nvSpPr>
          <p:cNvPr id="4" name="Text Placeholder 3"/>
          <p:cNvSpPr>
            <a:spLocks noGrp="1"/>
          </p:cNvSpPr>
          <p:nvPr>
            <p:ph type="body" idx="2"/>
          </p:nvPr>
        </p:nvSpPr>
        <p:spPr/>
        <p:txBody>
          <a:bodyPr/>
          <a:lstStyle/>
          <a:p>
            <a:r>
              <a:rPr lang="en-US" dirty="0" smtClean="0"/>
              <a:t>You must publish single authored texts in mainstream </a:t>
            </a:r>
            <a:r>
              <a:rPr lang="en-US" dirty="0" smtClean="0"/>
              <a:t>journals</a:t>
            </a:r>
          </a:p>
          <a:p>
            <a:endParaRPr lang="en-US" dirty="0"/>
          </a:p>
          <a:p>
            <a:r>
              <a:rPr lang="en-US" dirty="0" smtClean="0"/>
              <a:t>Write your personal statement in your promotion and tenure (or other review) portfolio</a:t>
            </a:r>
            <a:endParaRPr lang="en-US" dirty="0" smtClean="0"/>
          </a:p>
          <a:p>
            <a:endParaRPr lang="en-US" dirty="0"/>
          </a:p>
          <a:p>
            <a:endParaRPr lang="en-US" dirty="0" smtClean="0"/>
          </a:p>
          <a:p>
            <a:endParaRPr lang="en-US" dirty="0"/>
          </a:p>
        </p:txBody>
      </p:sp>
      <p:sp>
        <p:nvSpPr>
          <p:cNvPr id="5" name="Text Placeholder 4"/>
          <p:cNvSpPr>
            <a:spLocks noGrp="1"/>
          </p:cNvSpPr>
          <p:nvPr>
            <p:ph type="body" idx="3"/>
          </p:nvPr>
        </p:nvSpPr>
        <p:spPr/>
        <p:txBody>
          <a:bodyPr/>
          <a:lstStyle/>
          <a:p>
            <a:r>
              <a:rPr lang="en-US" dirty="0" smtClean="0"/>
              <a:t>Alternatives Realities</a:t>
            </a:r>
            <a:endParaRPr lang="en-US" dirty="0"/>
          </a:p>
        </p:txBody>
      </p:sp>
      <p:sp>
        <p:nvSpPr>
          <p:cNvPr id="6" name="Text Placeholder 5"/>
          <p:cNvSpPr>
            <a:spLocks noGrp="1"/>
          </p:cNvSpPr>
          <p:nvPr>
            <p:ph type="body" idx="4"/>
          </p:nvPr>
        </p:nvSpPr>
        <p:spPr>
          <a:xfrm>
            <a:off x="4645024" y="2174875"/>
            <a:ext cx="4309789" cy="4477385"/>
          </a:xfrm>
        </p:spPr>
        <p:txBody>
          <a:bodyPr/>
          <a:lstStyle/>
          <a:p>
            <a:r>
              <a:rPr lang="en-US" sz="1800" dirty="0" smtClean="0"/>
              <a:t>Yes </a:t>
            </a:r>
            <a:r>
              <a:rPr lang="mr-IN" sz="1800" dirty="0" smtClean="0"/>
              <a:t>…</a:t>
            </a:r>
            <a:r>
              <a:rPr lang="en-US" sz="1800" dirty="0" smtClean="0"/>
              <a:t> but when the Dean knows your work</a:t>
            </a:r>
          </a:p>
          <a:p>
            <a:pPr marL="742950" lvl="2" indent="-220980">
              <a:spcBef>
                <a:spcPts val="480"/>
              </a:spcBef>
              <a:buSzPct val="80000"/>
            </a:pPr>
            <a:r>
              <a:rPr lang="en-US" sz="1500" dirty="0" smtClean="0"/>
              <a:t>I </a:t>
            </a:r>
            <a:r>
              <a:rPr lang="en-US" sz="1500" dirty="0" smtClean="0"/>
              <a:t>have on 3-4 single authored </a:t>
            </a:r>
            <a:r>
              <a:rPr lang="en-US" sz="1500" dirty="0" smtClean="0"/>
              <a:t>texts and 3 major grants</a:t>
            </a:r>
          </a:p>
          <a:p>
            <a:pPr marL="742950" lvl="2" indent="-220980">
              <a:spcBef>
                <a:spcPts val="480"/>
              </a:spcBef>
              <a:buSzPct val="80000"/>
            </a:pPr>
            <a:r>
              <a:rPr lang="en-US" sz="1500" dirty="0" smtClean="0"/>
              <a:t>My </a:t>
            </a:r>
            <a:r>
              <a:rPr lang="en-US" sz="1500" dirty="0"/>
              <a:t>philosophic perspective is social constructionism </a:t>
            </a:r>
            <a:r>
              <a:rPr lang="mr-IN" sz="1500" dirty="0"/>
              <a:t>–</a:t>
            </a:r>
            <a:r>
              <a:rPr lang="en-US" sz="1500" dirty="0"/>
              <a:t> my dean explained this to the campus committee</a:t>
            </a:r>
            <a:r>
              <a:rPr lang="en-US" sz="1600" dirty="0"/>
              <a:t>.  </a:t>
            </a:r>
          </a:p>
          <a:p>
            <a:pPr marL="1200150" lvl="3" indent="-220980">
              <a:spcBef>
                <a:spcPts val="480"/>
              </a:spcBef>
              <a:buSzPct val="80000"/>
            </a:pPr>
            <a:r>
              <a:rPr lang="en-US" sz="1400" dirty="0"/>
              <a:t>You need to articulate your </a:t>
            </a:r>
            <a:r>
              <a:rPr lang="en-US" sz="1400" dirty="0" smtClean="0"/>
              <a:t>perspective to dean</a:t>
            </a:r>
          </a:p>
          <a:p>
            <a:pPr marL="1200150" lvl="3" indent="-220980">
              <a:spcBef>
                <a:spcPts val="480"/>
              </a:spcBef>
              <a:buSzPct val="80000"/>
            </a:pPr>
            <a:r>
              <a:rPr lang="en-US" sz="1400" dirty="0" smtClean="0"/>
              <a:t>Be able to map the directions you are taking (Order for publishing)</a:t>
            </a:r>
          </a:p>
          <a:p>
            <a:pPr marL="1657350" lvl="4" indent="-220980">
              <a:spcBef>
                <a:spcPts val="480"/>
              </a:spcBef>
            </a:pPr>
            <a:r>
              <a:rPr lang="en-US" sz="1400" dirty="0" smtClean="0"/>
              <a:t>Empirical Research publications</a:t>
            </a:r>
          </a:p>
          <a:p>
            <a:pPr marL="1657350" lvl="4" indent="-220980">
              <a:spcBef>
                <a:spcPts val="480"/>
              </a:spcBef>
            </a:pPr>
            <a:r>
              <a:rPr lang="en-US" sz="1400" dirty="0" smtClean="0"/>
              <a:t>Teacher oriented publications (peer reviewed)</a:t>
            </a:r>
          </a:p>
          <a:p>
            <a:pPr marL="1657350" lvl="4" indent="-220980">
              <a:spcBef>
                <a:spcPts val="480"/>
              </a:spcBef>
            </a:pPr>
            <a:r>
              <a:rPr lang="en-US" sz="1400" dirty="0" smtClean="0"/>
              <a:t>Popular press (not peer reviewed)</a:t>
            </a:r>
            <a:endParaRPr lang="en-US" sz="1400" dirty="0"/>
          </a:p>
        </p:txBody>
      </p:sp>
    </p:spTree>
    <p:extLst>
      <p:ext uri="{BB962C8B-B14F-4D97-AF65-F5344CB8AC3E}">
        <p14:creationId xmlns:p14="http://schemas.microsoft.com/office/powerpoint/2010/main" val="1825148300"/>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dirty="0" smtClean="0"/>
              <a:t>What I was told</a:t>
            </a:r>
            <a:endParaRPr lang="en-US" dirty="0"/>
          </a:p>
        </p:txBody>
      </p:sp>
      <p:sp>
        <p:nvSpPr>
          <p:cNvPr id="4" name="Text Placeholder 3"/>
          <p:cNvSpPr>
            <a:spLocks noGrp="1"/>
          </p:cNvSpPr>
          <p:nvPr>
            <p:ph type="body" idx="2"/>
          </p:nvPr>
        </p:nvSpPr>
        <p:spPr/>
        <p:txBody>
          <a:bodyPr/>
          <a:lstStyle/>
          <a:p>
            <a:r>
              <a:rPr lang="en-US" dirty="0"/>
              <a:t>You must have an extensive body of </a:t>
            </a:r>
            <a:r>
              <a:rPr lang="en-US" dirty="0" smtClean="0"/>
              <a:t>grants</a:t>
            </a:r>
            <a:endParaRPr lang="en-US" dirty="0"/>
          </a:p>
        </p:txBody>
      </p:sp>
      <p:sp>
        <p:nvSpPr>
          <p:cNvPr id="5" name="Text Placeholder 4"/>
          <p:cNvSpPr>
            <a:spLocks noGrp="1"/>
          </p:cNvSpPr>
          <p:nvPr>
            <p:ph type="body" idx="3"/>
          </p:nvPr>
        </p:nvSpPr>
        <p:spPr/>
        <p:txBody>
          <a:bodyPr/>
          <a:lstStyle/>
          <a:p>
            <a:r>
              <a:rPr lang="en-US" dirty="0" smtClean="0"/>
              <a:t>Resources &amp; Strategies</a:t>
            </a:r>
            <a:endParaRPr lang="en-US" dirty="0"/>
          </a:p>
        </p:txBody>
      </p:sp>
      <p:sp>
        <p:nvSpPr>
          <p:cNvPr id="6" name="Text Placeholder 5"/>
          <p:cNvSpPr>
            <a:spLocks noGrp="1"/>
          </p:cNvSpPr>
          <p:nvPr>
            <p:ph type="body" idx="4"/>
          </p:nvPr>
        </p:nvSpPr>
        <p:spPr>
          <a:xfrm>
            <a:off x="4645025" y="2174874"/>
            <a:ext cx="4041774" cy="4541235"/>
          </a:xfrm>
        </p:spPr>
        <p:txBody>
          <a:bodyPr/>
          <a:lstStyle/>
          <a:p>
            <a:r>
              <a:rPr lang="en-US" sz="1800" dirty="0"/>
              <a:t>Some Suggestions</a:t>
            </a:r>
          </a:p>
          <a:p>
            <a:pPr marL="742950" lvl="2" indent="-220980">
              <a:spcBef>
                <a:spcPts val="480"/>
              </a:spcBef>
              <a:buSzPct val="80000"/>
            </a:pPr>
            <a:r>
              <a:rPr lang="en-US" sz="1600" dirty="0"/>
              <a:t>Do your homework </a:t>
            </a:r>
          </a:p>
          <a:p>
            <a:pPr lvl="2"/>
            <a:r>
              <a:rPr lang="en-US" sz="1400" dirty="0"/>
              <a:t>Meet or connect with program officers</a:t>
            </a:r>
          </a:p>
          <a:p>
            <a:pPr lvl="1"/>
            <a:r>
              <a:rPr lang="en-US" sz="1600" dirty="0"/>
              <a:t>Search grants awarded</a:t>
            </a:r>
          </a:p>
          <a:p>
            <a:pPr lvl="2"/>
            <a:r>
              <a:rPr lang="en-US" dirty="0"/>
              <a:t> </a:t>
            </a:r>
            <a:r>
              <a:rPr lang="en-US" sz="1400" dirty="0"/>
              <a:t>U of Iowa Grant Bulletin https://</a:t>
            </a:r>
            <a:r>
              <a:rPr lang="en-US" sz="1400" dirty="0" err="1"/>
              <a:t>grantbulletin.research.uiowa.edu</a:t>
            </a:r>
            <a:r>
              <a:rPr lang="en-US" sz="1600" dirty="0" err="1"/>
              <a:t>In</a:t>
            </a:r>
            <a:r>
              <a:rPr lang="en-US" sz="1600" dirty="0"/>
              <a:t> R1 </a:t>
            </a:r>
            <a:r>
              <a:rPr lang="mr-IN" sz="1600" dirty="0"/>
              <a:t>–</a:t>
            </a:r>
            <a:r>
              <a:rPr lang="en-US" sz="1600" dirty="0"/>
              <a:t> research is 25-50%</a:t>
            </a:r>
          </a:p>
          <a:p>
            <a:pPr lvl="1"/>
            <a:r>
              <a:rPr lang="en-US" sz="1600" dirty="0"/>
              <a:t>In Teaching </a:t>
            </a:r>
            <a:r>
              <a:rPr lang="mr-IN" sz="1600" dirty="0"/>
              <a:t>–</a:t>
            </a:r>
            <a:r>
              <a:rPr lang="en-US" sz="1600" dirty="0"/>
              <a:t> not always required but part of grant counts </a:t>
            </a:r>
            <a:endParaRPr lang="en-US" sz="1600" dirty="0" smtClean="0"/>
          </a:p>
          <a:p>
            <a:pPr lvl="2"/>
            <a:r>
              <a:rPr lang="en-US" sz="1400" dirty="0" smtClean="0"/>
              <a:t>Participant in grant and co-author</a:t>
            </a:r>
          </a:p>
          <a:p>
            <a:pPr lvl="2"/>
            <a:r>
              <a:rPr lang="en-US" sz="1400" dirty="0" smtClean="0"/>
              <a:t>Engage in Action Research and publish own studies</a:t>
            </a:r>
          </a:p>
          <a:p>
            <a:pPr lvl="1"/>
            <a:r>
              <a:rPr lang="en-US" sz="1600" dirty="0" smtClean="0"/>
              <a:t>There are small teacher’s grants at foundations, including STEM, others, professional organizations</a:t>
            </a:r>
            <a:endParaRPr lang="en-US" sz="1600" dirty="0"/>
          </a:p>
          <a:p>
            <a:pPr lvl="1"/>
            <a:endParaRPr lang="en-US" dirty="0" smtClean="0"/>
          </a:p>
          <a:p>
            <a:pPr lvl="1"/>
            <a:endParaRPr lang="en-US" dirty="0"/>
          </a:p>
          <a:p>
            <a:endParaRPr lang="en-US" dirty="0"/>
          </a:p>
        </p:txBody>
      </p:sp>
    </p:spTree>
    <p:extLst>
      <p:ext uri="{BB962C8B-B14F-4D97-AF65-F5344CB8AC3E}">
        <p14:creationId xmlns:p14="http://schemas.microsoft.com/office/powerpoint/2010/main" val="1156159275"/>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0175" y="1114425"/>
            <a:ext cx="6915150" cy="5086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28812" y="1491794"/>
            <a:ext cx="5857875" cy="4893647"/>
          </a:xfrm>
          <a:prstGeom prst="rect">
            <a:avLst/>
          </a:prstGeom>
          <a:noFill/>
        </p:spPr>
        <p:txBody>
          <a:bodyPr wrap="square" rtlCol="0">
            <a:spAutoFit/>
          </a:bodyPr>
          <a:lstStyle/>
          <a:p>
            <a:pPr algn="ctr"/>
            <a:r>
              <a:rPr lang="en-US" sz="4000" dirty="0" smtClean="0">
                <a:solidFill>
                  <a:srgbClr val="00B050"/>
                </a:solidFill>
                <a:latin typeface="Chalkduster" charset="0"/>
                <a:ea typeface="Chalkduster" charset="0"/>
                <a:cs typeface="Chalkduster" charset="0"/>
              </a:rPr>
              <a:t>M y t h s</a:t>
            </a:r>
            <a:endParaRPr lang="en-US" sz="4000" dirty="0">
              <a:solidFill>
                <a:srgbClr val="00B050"/>
              </a:solidFill>
              <a:latin typeface="Chalkduster" charset="0"/>
              <a:ea typeface="Chalkduster" charset="0"/>
              <a:cs typeface="Chalkduster" charset="0"/>
            </a:endParaRPr>
          </a:p>
          <a:p>
            <a:endParaRPr lang="en-US" sz="2400" dirty="0" smtClean="0"/>
          </a:p>
          <a:p>
            <a:r>
              <a:rPr lang="en-US" sz="2800" b="1" dirty="0" smtClean="0"/>
              <a:t>A career starts when I complete my PhD program</a:t>
            </a:r>
          </a:p>
          <a:p>
            <a:endParaRPr lang="en-US" sz="2400" b="1" dirty="0" smtClean="0"/>
          </a:p>
          <a:p>
            <a:r>
              <a:rPr lang="en-US" sz="2800" b="1" dirty="0" smtClean="0"/>
              <a:t>A career starts when I get a job</a:t>
            </a:r>
          </a:p>
          <a:p>
            <a:endParaRPr lang="en-US" sz="2800" b="1" dirty="0"/>
          </a:p>
          <a:p>
            <a:r>
              <a:rPr lang="en-US" sz="2800" b="1" dirty="0" smtClean="0"/>
              <a:t>A career starts once I get tenure</a:t>
            </a:r>
          </a:p>
          <a:p>
            <a:endParaRPr lang="en-US" sz="2800" b="1" dirty="0"/>
          </a:p>
          <a:p>
            <a:r>
              <a:rPr lang="en-US" sz="2800" b="1" dirty="0" smtClean="0"/>
              <a:t>Always Plan Your Career</a:t>
            </a:r>
          </a:p>
          <a:p>
            <a:endParaRPr lang="en-US" sz="2800" dirty="0"/>
          </a:p>
        </p:txBody>
      </p:sp>
    </p:spTree>
    <p:extLst>
      <p:ext uri="{BB962C8B-B14F-4D97-AF65-F5344CB8AC3E}">
        <p14:creationId xmlns:p14="http://schemas.microsoft.com/office/powerpoint/2010/main" val="1237140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Realities</a:t>
            </a:r>
            <a:endParaRPr lang="en-US" dirty="0"/>
          </a:p>
        </p:txBody>
      </p:sp>
      <p:sp>
        <p:nvSpPr>
          <p:cNvPr id="3" name="Text Placeholder 2"/>
          <p:cNvSpPr>
            <a:spLocks noGrp="1"/>
          </p:cNvSpPr>
          <p:nvPr>
            <p:ph type="body" idx="1"/>
          </p:nvPr>
        </p:nvSpPr>
        <p:spPr/>
        <p:txBody>
          <a:bodyPr/>
          <a:lstStyle/>
          <a:p>
            <a:r>
              <a:rPr lang="en-US" dirty="0" smtClean="0"/>
              <a:t>What I was told</a:t>
            </a:r>
            <a:endParaRPr lang="en-US" dirty="0"/>
          </a:p>
        </p:txBody>
      </p:sp>
      <p:sp>
        <p:nvSpPr>
          <p:cNvPr id="4" name="Text Placeholder 3"/>
          <p:cNvSpPr>
            <a:spLocks noGrp="1"/>
          </p:cNvSpPr>
          <p:nvPr>
            <p:ph type="body" idx="2"/>
          </p:nvPr>
        </p:nvSpPr>
        <p:spPr/>
        <p:txBody>
          <a:bodyPr/>
          <a:lstStyle/>
          <a:p>
            <a:r>
              <a:rPr lang="en-US" dirty="0" smtClean="0"/>
              <a:t>You must publish single authored texts in mainstream journals</a:t>
            </a:r>
          </a:p>
          <a:p>
            <a:endParaRPr lang="en-US" dirty="0"/>
          </a:p>
          <a:p>
            <a:endParaRPr lang="en-US" dirty="0"/>
          </a:p>
        </p:txBody>
      </p:sp>
      <p:sp>
        <p:nvSpPr>
          <p:cNvPr id="5" name="Text Placeholder 4"/>
          <p:cNvSpPr>
            <a:spLocks noGrp="1"/>
          </p:cNvSpPr>
          <p:nvPr>
            <p:ph type="body" idx="3"/>
          </p:nvPr>
        </p:nvSpPr>
        <p:spPr/>
        <p:txBody>
          <a:bodyPr/>
          <a:lstStyle/>
          <a:p>
            <a:r>
              <a:rPr lang="en-US" dirty="0" smtClean="0"/>
              <a:t>Alternatives Realities</a:t>
            </a:r>
            <a:endParaRPr lang="en-US" dirty="0"/>
          </a:p>
        </p:txBody>
      </p:sp>
      <p:sp>
        <p:nvSpPr>
          <p:cNvPr id="6" name="Text Placeholder 5"/>
          <p:cNvSpPr>
            <a:spLocks noGrp="1"/>
          </p:cNvSpPr>
          <p:nvPr>
            <p:ph type="body" idx="4"/>
          </p:nvPr>
        </p:nvSpPr>
        <p:spPr>
          <a:xfrm>
            <a:off x="4645025" y="2174875"/>
            <a:ext cx="4041774" cy="4477385"/>
          </a:xfrm>
        </p:spPr>
        <p:txBody>
          <a:bodyPr/>
          <a:lstStyle/>
          <a:p>
            <a:pPr marL="0" marR="0" lvl="1" indent="0" defTabSz="914400" eaLnBrk="1" fontAlgn="auto" latinLnBrk="0" hangingPunct="1">
              <a:lnSpc>
                <a:spcPct val="100000"/>
              </a:lnSpc>
              <a:spcBef>
                <a:spcPts val="0"/>
              </a:spcBef>
              <a:spcAft>
                <a:spcPts val="0"/>
              </a:spcAft>
              <a:buClrTx/>
              <a:buSzTx/>
              <a:buFontTx/>
              <a:buNone/>
              <a:tabLst/>
              <a:defRPr/>
            </a:pPr>
            <a:r>
              <a:rPr lang="en-US" dirty="0" smtClean="0">
                <a:latin typeface="Segoe Print" charset="0"/>
                <a:ea typeface="Segoe Print" charset="0"/>
                <a:cs typeface="Segoe Print" charset="0"/>
              </a:rPr>
              <a:t>Write yourself into freedom</a:t>
            </a:r>
          </a:p>
          <a:p>
            <a:pPr marL="742950" lvl="2" indent="-342900">
              <a:spcBef>
                <a:spcPts val="0"/>
              </a:spcBef>
              <a:buClrTx/>
              <a:buSzTx/>
            </a:pPr>
            <a:endParaRPr lang="en-US" sz="1000" dirty="0" smtClean="0">
              <a:latin typeface="Segoe Print" charset="0"/>
              <a:ea typeface="Segoe Print" charset="0"/>
              <a:cs typeface="Segoe Print" charset="0"/>
            </a:endParaRPr>
          </a:p>
          <a:p>
            <a:pPr marL="742950" lvl="2" indent="-342900">
              <a:spcBef>
                <a:spcPts val="0"/>
              </a:spcBef>
              <a:buClrTx/>
              <a:buSzTx/>
            </a:pPr>
            <a:r>
              <a:rPr lang="en-US" dirty="0" smtClean="0">
                <a:latin typeface="Segoe Print" charset="0"/>
                <a:ea typeface="Segoe Print" charset="0"/>
                <a:cs typeface="Segoe Print" charset="0"/>
              </a:rPr>
              <a:t>My advisor said just write a good article and it will be published</a:t>
            </a:r>
          </a:p>
          <a:p>
            <a:pPr marL="742950" lvl="2" indent="-342900">
              <a:spcBef>
                <a:spcPts val="0"/>
              </a:spcBef>
              <a:buClrTx/>
              <a:buSzTx/>
            </a:pPr>
            <a:endParaRPr lang="en-US" sz="1200" dirty="0">
              <a:latin typeface="Segoe Print" charset="0"/>
              <a:ea typeface="Segoe Print" charset="0"/>
              <a:cs typeface="Segoe Print" charset="0"/>
            </a:endParaRPr>
          </a:p>
          <a:p>
            <a:pPr marL="742950" lvl="2" indent="-342900">
              <a:spcBef>
                <a:spcPts val="0"/>
              </a:spcBef>
              <a:buClrTx/>
              <a:buSzTx/>
            </a:pPr>
            <a:r>
              <a:rPr lang="en-US" sz="1600" b="1" dirty="0" smtClean="0">
                <a:latin typeface="Segoe Print" charset="0"/>
                <a:ea typeface="Segoe Print" charset="0"/>
                <a:cs typeface="Segoe Print" charset="0"/>
              </a:rPr>
              <a:t>W R O N G ! ! !</a:t>
            </a:r>
          </a:p>
          <a:p>
            <a:pPr marL="742950" lvl="2" indent="-342900">
              <a:spcBef>
                <a:spcPts val="0"/>
              </a:spcBef>
              <a:buClrTx/>
              <a:buSzTx/>
            </a:pPr>
            <a:endParaRPr lang="en-US" sz="1200" b="1" dirty="0">
              <a:latin typeface="Segoe Print" charset="0"/>
              <a:ea typeface="Segoe Print" charset="0"/>
              <a:cs typeface="Segoe Print" charset="0"/>
            </a:endParaRPr>
          </a:p>
          <a:p>
            <a:pPr marL="742950" lvl="2" indent="-342900">
              <a:spcBef>
                <a:spcPts val="0"/>
              </a:spcBef>
              <a:buClrTx/>
              <a:buSzTx/>
            </a:pPr>
            <a:r>
              <a:rPr lang="en-US" sz="1600" b="1" dirty="0" smtClean="0">
                <a:latin typeface="Segoe Print" charset="0"/>
                <a:ea typeface="Segoe Print" charset="0"/>
                <a:cs typeface="Segoe Print" charset="0"/>
              </a:rPr>
              <a:t>ALWAYS have outsiders read your work so you can hear their </a:t>
            </a:r>
          </a:p>
          <a:p>
            <a:pPr marL="1200150" lvl="3" indent="-342900">
              <a:spcBef>
                <a:spcPts val="0"/>
              </a:spcBef>
              <a:buClrTx/>
              <a:buSzTx/>
            </a:pPr>
            <a:r>
              <a:rPr lang="en-US" sz="1400" b="1" dirty="0" smtClean="0">
                <a:latin typeface="Segoe Print" charset="0"/>
                <a:ea typeface="Segoe Print" charset="0"/>
                <a:cs typeface="Segoe Print" charset="0"/>
              </a:rPr>
              <a:t>Problem with your grammar </a:t>
            </a:r>
          </a:p>
          <a:p>
            <a:pPr marL="1200150" lvl="3" indent="-342900">
              <a:spcBef>
                <a:spcPts val="0"/>
              </a:spcBef>
              <a:buClrTx/>
              <a:buSzTx/>
            </a:pPr>
            <a:r>
              <a:rPr lang="en-US" sz="1400" b="1" dirty="0" smtClean="0">
                <a:latin typeface="Segoe Print" charset="0"/>
                <a:ea typeface="Segoe Print" charset="0"/>
                <a:cs typeface="Segoe Print" charset="0"/>
              </a:rPr>
              <a:t>The places that your logic breaks down</a:t>
            </a:r>
          </a:p>
          <a:p>
            <a:pPr marL="1200150" lvl="3" indent="-342900">
              <a:spcBef>
                <a:spcPts val="0"/>
              </a:spcBef>
              <a:buClrTx/>
              <a:buSzTx/>
            </a:pPr>
            <a:r>
              <a:rPr lang="en-US" sz="1400" b="1" dirty="0" smtClean="0">
                <a:latin typeface="Segoe Print" charset="0"/>
                <a:ea typeface="Segoe Print" charset="0"/>
                <a:cs typeface="Segoe Print" charset="0"/>
              </a:rPr>
              <a:t>Where they need clarification</a:t>
            </a:r>
          </a:p>
          <a:p>
            <a:pPr marL="1200150" lvl="3" indent="-342900">
              <a:spcBef>
                <a:spcPts val="0"/>
              </a:spcBef>
              <a:buClrTx/>
              <a:buSzTx/>
            </a:pPr>
            <a:r>
              <a:rPr lang="en-US" sz="1400" b="1" dirty="0" smtClean="0">
                <a:latin typeface="Segoe Print" charset="0"/>
                <a:ea typeface="Segoe Print" charset="0"/>
                <a:cs typeface="Segoe Print" charset="0"/>
              </a:rPr>
              <a:t>Where they need further contextual information</a:t>
            </a:r>
          </a:p>
          <a:p>
            <a:pPr marL="1200150" lvl="3" indent="-342900">
              <a:spcBef>
                <a:spcPts val="0"/>
              </a:spcBef>
              <a:buClrTx/>
              <a:buSzTx/>
            </a:pPr>
            <a:r>
              <a:rPr lang="en-US" sz="1400" b="1" dirty="0" smtClean="0">
                <a:latin typeface="Segoe Print" charset="0"/>
                <a:ea typeface="Segoe Print" charset="0"/>
                <a:cs typeface="Segoe Print" charset="0"/>
              </a:rPr>
              <a:t>ACKNOWLEDGE their editorial work in a footnote</a:t>
            </a:r>
          </a:p>
        </p:txBody>
      </p:sp>
    </p:spTree>
    <p:extLst>
      <p:ext uri="{BB962C8B-B14F-4D97-AF65-F5344CB8AC3E}">
        <p14:creationId xmlns:p14="http://schemas.microsoft.com/office/powerpoint/2010/main" val="2045958721"/>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Realities</a:t>
            </a:r>
            <a:endParaRPr lang="en-US" dirty="0"/>
          </a:p>
        </p:txBody>
      </p:sp>
      <p:sp>
        <p:nvSpPr>
          <p:cNvPr id="3" name="Text Placeholder 2"/>
          <p:cNvSpPr>
            <a:spLocks noGrp="1"/>
          </p:cNvSpPr>
          <p:nvPr>
            <p:ph type="body" idx="1"/>
          </p:nvPr>
        </p:nvSpPr>
        <p:spPr/>
        <p:txBody>
          <a:bodyPr/>
          <a:lstStyle/>
          <a:p>
            <a:r>
              <a:rPr lang="en-US" dirty="0" smtClean="0"/>
              <a:t>Stated Requirements</a:t>
            </a:r>
            <a:endParaRPr lang="en-US" dirty="0"/>
          </a:p>
        </p:txBody>
      </p:sp>
      <p:sp>
        <p:nvSpPr>
          <p:cNvPr id="4" name="Text Placeholder 3"/>
          <p:cNvSpPr>
            <a:spLocks noGrp="1"/>
          </p:cNvSpPr>
          <p:nvPr>
            <p:ph type="body" idx="2"/>
          </p:nvPr>
        </p:nvSpPr>
        <p:spPr>
          <a:xfrm>
            <a:off x="457200" y="2174875"/>
            <a:ext cx="4040187" cy="4477385"/>
          </a:xfrm>
        </p:spPr>
        <p:txBody>
          <a:bodyPr/>
          <a:lstStyle/>
          <a:p>
            <a:r>
              <a:rPr lang="en-US" dirty="0" smtClean="0"/>
              <a:t>You must publish single authored texts in mainstream </a:t>
            </a:r>
            <a:r>
              <a:rPr lang="en-US" dirty="0" smtClean="0"/>
              <a:t>journals</a:t>
            </a:r>
          </a:p>
          <a:p>
            <a:endParaRPr lang="en-US" sz="1000" dirty="0"/>
          </a:p>
          <a:p>
            <a:r>
              <a:rPr lang="en-US" dirty="0" smtClean="0"/>
              <a:t>You can publish versions of same article in 3 different levels </a:t>
            </a:r>
          </a:p>
          <a:p>
            <a:pPr lvl="1"/>
            <a:r>
              <a:rPr lang="en-US" dirty="0" smtClean="0"/>
              <a:t>empirical (top-rated) is first</a:t>
            </a:r>
          </a:p>
          <a:p>
            <a:pPr lvl="1"/>
            <a:r>
              <a:rPr lang="en-US" dirty="0" smtClean="0"/>
              <a:t>Teacher oriented is next </a:t>
            </a:r>
          </a:p>
          <a:p>
            <a:pPr lvl="1"/>
            <a:r>
              <a:rPr lang="en-US" dirty="0" smtClean="0"/>
              <a:t>Popular press </a:t>
            </a:r>
          </a:p>
          <a:p>
            <a:endParaRPr lang="en-US" sz="1000" dirty="0"/>
          </a:p>
          <a:p>
            <a:r>
              <a:rPr lang="en-US" dirty="0" smtClean="0"/>
              <a:t>Reports count </a:t>
            </a:r>
            <a:endParaRPr lang="en-US" dirty="0" smtClean="0"/>
          </a:p>
          <a:p>
            <a:endParaRPr lang="en-US" dirty="0"/>
          </a:p>
          <a:p>
            <a:endParaRPr lang="en-US" dirty="0"/>
          </a:p>
        </p:txBody>
      </p:sp>
      <p:sp>
        <p:nvSpPr>
          <p:cNvPr id="5" name="Text Placeholder 4"/>
          <p:cNvSpPr>
            <a:spLocks noGrp="1"/>
          </p:cNvSpPr>
          <p:nvPr>
            <p:ph type="body" idx="3"/>
          </p:nvPr>
        </p:nvSpPr>
        <p:spPr/>
        <p:txBody>
          <a:bodyPr/>
          <a:lstStyle/>
          <a:p>
            <a:r>
              <a:rPr lang="en-US" dirty="0" smtClean="0"/>
              <a:t>Alternatives Realities</a:t>
            </a:r>
            <a:endParaRPr lang="en-US" dirty="0"/>
          </a:p>
        </p:txBody>
      </p:sp>
      <p:sp>
        <p:nvSpPr>
          <p:cNvPr id="6" name="Text Placeholder 5"/>
          <p:cNvSpPr>
            <a:spLocks noGrp="1"/>
          </p:cNvSpPr>
          <p:nvPr>
            <p:ph type="body" idx="4"/>
          </p:nvPr>
        </p:nvSpPr>
        <p:spPr>
          <a:xfrm>
            <a:off x="4335517" y="2174875"/>
            <a:ext cx="4572000" cy="4477385"/>
          </a:xfrm>
        </p:spPr>
        <p:txBody>
          <a:bodyPr/>
          <a:lstStyle/>
          <a:p>
            <a:pPr marL="0" lvl="1" indent="0">
              <a:spcBef>
                <a:spcPts val="0"/>
              </a:spcBef>
              <a:buClrTx/>
              <a:buSzTx/>
              <a:buNone/>
            </a:pPr>
            <a:r>
              <a:rPr lang="en-US" sz="1800" dirty="0">
                <a:latin typeface="Segoe Print" charset="0"/>
                <a:ea typeface="Segoe Print" charset="0"/>
                <a:cs typeface="Segoe Print" charset="0"/>
              </a:rPr>
              <a:t>My experience as author and </a:t>
            </a:r>
            <a:r>
              <a:rPr lang="en-US" sz="1800" dirty="0" smtClean="0">
                <a:latin typeface="Segoe Print" charset="0"/>
                <a:ea typeface="Segoe Print" charset="0"/>
                <a:cs typeface="Segoe Print" charset="0"/>
              </a:rPr>
              <a:t>editor</a:t>
            </a:r>
          </a:p>
          <a:p>
            <a:pPr marL="742950" lvl="2" indent="-342900">
              <a:spcBef>
                <a:spcPts val="0"/>
              </a:spcBef>
              <a:buClrTx/>
              <a:buSzTx/>
            </a:pPr>
            <a:r>
              <a:rPr lang="en-US" sz="1600" dirty="0" smtClean="0">
                <a:latin typeface="Segoe Print" charset="0"/>
                <a:ea typeface="Segoe Print" charset="0"/>
                <a:cs typeface="Segoe Print" charset="0"/>
              </a:rPr>
              <a:t>When not accepted locate another journal</a:t>
            </a:r>
          </a:p>
          <a:p>
            <a:pPr marL="742950" lvl="2" indent="-342900">
              <a:spcBef>
                <a:spcPts val="0"/>
              </a:spcBef>
              <a:buClrTx/>
              <a:buSzTx/>
            </a:pPr>
            <a:endParaRPr lang="en-US" sz="1000" dirty="0">
              <a:latin typeface="Segoe Print" charset="0"/>
              <a:ea typeface="Segoe Print" charset="0"/>
              <a:cs typeface="Segoe Print" charset="0"/>
            </a:endParaRPr>
          </a:p>
          <a:p>
            <a:pPr marL="742950" lvl="2" indent="-342900">
              <a:spcBef>
                <a:spcPts val="0"/>
              </a:spcBef>
              <a:buClrTx/>
              <a:buSzTx/>
            </a:pPr>
            <a:r>
              <a:rPr lang="en-US" sz="1600" dirty="0" smtClean="0">
                <a:latin typeface="Segoe Print" charset="0"/>
                <a:ea typeface="Segoe Print" charset="0"/>
                <a:cs typeface="Segoe Print" charset="0"/>
              </a:rPr>
              <a:t>Acceptance rates </a:t>
            </a:r>
            <a:r>
              <a:rPr lang="mr-IN" sz="1600" dirty="0" smtClean="0">
                <a:latin typeface="Segoe Print" charset="0"/>
                <a:ea typeface="Segoe Print" charset="0"/>
                <a:cs typeface="Segoe Print" charset="0"/>
              </a:rPr>
              <a:t>–</a:t>
            </a:r>
            <a:r>
              <a:rPr lang="en-US" sz="1600" dirty="0" smtClean="0">
                <a:latin typeface="Segoe Print" charset="0"/>
                <a:ea typeface="Segoe Print" charset="0"/>
                <a:cs typeface="Segoe Print" charset="0"/>
              </a:rPr>
              <a:t> place in </a:t>
            </a:r>
            <a:r>
              <a:rPr lang="en-US" sz="1600" dirty="0" smtClean="0">
                <a:latin typeface="Segoe Print" charset="0"/>
                <a:ea typeface="Segoe Print" charset="0"/>
                <a:cs typeface="Segoe Print" charset="0"/>
              </a:rPr>
              <a:t>tenure &amp; promotion document and </a:t>
            </a:r>
            <a:r>
              <a:rPr lang="en-US" sz="1600" dirty="0" smtClean="0">
                <a:latin typeface="Segoe Print" charset="0"/>
                <a:ea typeface="Segoe Print" charset="0"/>
                <a:cs typeface="Segoe Print" charset="0"/>
              </a:rPr>
              <a:t>note </a:t>
            </a:r>
            <a:r>
              <a:rPr lang="en-US" sz="1600" dirty="0" smtClean="0">
                <a:latin typeface="Segoe Print" charset="0"/>
                <a:ea typeface="Segoe Print" charset="0"/>
                <a:cs typeface="Segoe Print" charset="0"/>
              </a:rPr>
              <a:t>rankings </a:t>
            </a:r>
            <a:r>
              <a:rPr lang="en-US" sz="1600" dirty="0" smtClean="0">
                <a:latin typeface="Segoe Print" charset="0"/>
                <a:ea typeface="Segoe Print" charset="0"/>
                <a:cs typeface="Segoe Print" charset="0"/>
              </a:rPr>
              <a:t>and organization</a:t>
            </a:r>
          </a:p>
          <a:p>
            <a:pPr marL="742950" lvl="2" indent="-342900">
              <a:spcBef>
                <a:spcPts val="0"/>
              </a:spcBef>
              <a:buClrTx/>
              <a:buSzTx/>
            </a:pPr>
            <a:endParaRPr lang="en-US" sz="1000" dirty="0">
              <a:latin typeface="Segoe Print" charset="0"/>
              <a:ea typeface="Segoe Print" charset="0"/>
              <a:cs typeface="Segoe Print" charset="0"/>
            </a:endParaRPr>
          </a:p>
          <a:p>
            <a:pPr marL="742950" lvl="2" indent="-342900">
              <a:spcBef>
                <a:spcPts val="0"/>
              </a:spcBef>
              <a:buClrTx/>
              <a:buSzTx/>
            </a:pPr>
            <a:r>
              <a:rPr lang="en-US" sz="1600" dirty="0" smtClean="0">
                <a:latin typeface="Segoe Print" charset="0"/>
                <a:ea typeface="Segoe Print" charset="0"/>
                <a:cs typeface="Segoe Print" charset="0"/>
              </a:rPr>
              <a:t>In 4 years as RRQ editor</a:t>
            </a:r>
          </a:p>
          <a:p>
            <a:pPr marL="1200150" lvl="3" indent="-342900">
              <a:spcBef>
                <a:spcPts val="0"/>
              </a:spcBef>
              <a:buClrTx/>
              <a:buSzTx/>
            </a:pPr>
            <a:r>
              <a:rPr lang="en-US" dirty="0" smtClean="0">
                <a:latin typeface="Segoe Print" charset="0"/>
                <a:ea typeface="Segoe Print" charset="0"/>
                <a:cs typeface="Segoe Print" charset="0"/>
              </a:rPr>
              <a:t> </a:t>
            </a:r>
            <a:r>
              <a:rPr lang="en-US" dirty="0" smtClean="0">
                <a:latin typeface="Segoe Print" charset="0"/>
                <a:ea typeface="Segoe Print" charset="0"/>
                <a:cs typeface="Segoe Print" charset="0"/>
              </a:rPr>
              <a:t>no article was accepted </a:t>
            </a:r>
            <a:r>
              <a:rPr lang="en-US" dirty="0" smtClean="0">
                <a:latin typeface="Segoe Print" charset="0"/>
                <a:ea typeface="Segoe Print" charset="0"/>
                <a:cs typeface="Segoe Print" charset="0"/>
              </a:rPr>
              <a:t>on first round</a:t>
            </a:r>
          </a:p>
          <a:p>
            <a:pPr marL="1200150" lvl="3" indent="-342900">
              <a:spcBef>
                <a:spcPts val="0"/>
              </a:spcBef>
              <a:buClrTx/>
              <a:buSzTx/>
            </a:pPr>
            <a:r>
              <a:rPr lang="en-US" dirty="0" smtClean="0">
                <a:latin typeface="Segoe Print" charset="0"/>
                <a:ea typeface="Segoe Print" charset="0"/>
                <a:cs typeface="Segoe Print" charset="0"/>
              </a:rPr>
              <a:t>Revise and </a:t>
            </a:r>
            <a:r>
              <a:rPr lang="en-US" dirty="0" smtClean="0">
                <a:latin typeface="Segoe Print" charset="0"/>
                <a:ea typeface="Segoe Print" charset="0"/>
                <a:cs typeface="Segoe Print" charset="0"/>
              </a:rPr>
              <a:t>resubmit (often 2 times)</a:t>
            </a:r>
            <a:endParaRPr lang="en-US" dirty="0" smtClean="0">
              <a:latin typeface="Segoe Print" charset="0"/>
              <a:ea typeface="Segoe Print" charset="0"/>
              <a:cs typeface="Segoe Print" charset="0"/>
            </a:endParaRPr>
          </a:p>
          <a:p>
            <a:pPr marL="1200150" lvl="3" indent="-342900">
              <a:spcBef>
                <a:spcPts val="0"/>
              </a:spcBef>
              <a:buClrTx/>
              <a:buSzTx/>
            </a:pPr>
            <a:r>
              <a:rPr lang="en-US" dirty="0" smtClean="0">
                <a:latin typeface="Segoe Print" charset="0"/>
                <a:ea typeface="Segoe Print" charset="0"/>
                <a:cs typeface="Segoe Print" charset="0"/>
              </a:rPr>
              <a:t>2-3 </a:t>
            </a:r>
            <a:r>
              <a:rPr lang="en-US" dirty="0" err="1" smtClean="0">
                <a:latin typeface="Segoe Print" charset="0"/>
                <a:ea typeface="Segoe Print" charset="0"/>
                <a:cs typeface="Segoe Print" charset="0"/>
              </a:rPr>
              <a:t>yrs</a:t>
            </a:r>
            <a:r>
              <a:rPr lang="en-US" dirty="0" smtClean="0">
                <a:latin typeface="Segoe Print" charset="0"/>
                <a:ea typeface="Segoe Print" charset="0"/>
                <a:cs typeface="Segoe Print" charset="0"/>
              </a:rPr>
              <a:t> to print</a:t>
            </a:r>
            <a:endParaRPr lang="en-US" dirty="0">
              <a:latin typeface="Segoe Print" charset="0"/>
              <a:ea typeface="Segoe Print" charset="0"/>
              <a:cs typeface="Segoe Print" charset="0"/>
            </a:endParaRPr>
          </a:p>
          <a:p>
            <a:pPr marL="1200150" lvl="3" indent="-342900">
              <a:spcBef>
                <a:spcPts val="0"/>
              </a:spcBef>
              <a:buClrTx/>
              <a:buSzTx/>
            </a:pPr>
            <a:r>
              <a:rPr lang="en-US" dirty="0">
                <a:latin typeface="Segoe Print" charset="0"/>
                <a:ea typeface="Segoe Print" charset="0"/>
                <a:cs typeface="Segoe Print" charset="0"/>
              </a:rPr>
              <a:t>E</a:t>
            </a:r>
            <a:r>
              <a:rPr lang="en-US" dirty="0" smtClean="0">
                <a:latin typeface="Segoe Print" charset="0"/>
                <a:ea typeface="Segoe Print" charset="0"/>
                <a:cs typeface="Segoe Print" charset="0"/>
              </a:rPr>
              <a:t>ven when invited not </a:t>
            </a:r>
            <a:r>
              <a:rPr lang="en-US" dirty="0" smtClean="0">
                <a:latin typeface="Segoe Print" charset="0"/>
                <a:ea typeface="Segoe Print" charset="0"/>
                <a:cs typeface="Segoe Print" charset="0"/>
              </a:rPr>
              <a:t>certain</a:t>
            </a:r>
          </a:p>
          <a:p>
            <a:pPr marL="1200150" lvl="3" indent="-342900">
              <a:spcBef>
                <a:spcPts val="0"/>
              </a:spcBef>
              <a:buClrTx/>
              <a:buSzTx/>
            </a:pPr>
            <a:r>
              <a:rPr lang="en-US" dirty="0">
                <a:latin typeface="Segoe Print" charset="0"/>
                <a:ea typeface="Segoe Print" charset="0"/>
                <a:cs typeface="Segoe Print" charset="0"/>
              </a:rPr>
              <a:t>B</a:t>
            </a:r>
            <a:r>
              <a:rPr lang="en-US" dirty="0" smtClean="0">
                <a:latin typeface="Segoe Print" charset="0"/>
                <a:ea typeface="Segoe Print" charset="0"/>
                <a:cs typeface="Segoe Print" charset="0"/>
              </a:rPr>
              <a:t>e </a:t>
            </a:r>
            <a:r>
              <a:rPr lang="en-US" dirty="0" smtClean="0">
                <a:latin typeface="Segoe Print" charset="0"/>
                <a:ea typeface="Segoe Print" charset="0"/>
                <a:cs typeface="Segoe Print" charset="0"/>
              </a:rPr>
              <a:t>open to </a:t>
            </a:r>
            <a:r>
              <a:rPr lang="en-US" dirty="0" smtClean="0">
                <a:latin typeface="Segoe Print" charset="0"/>
                <a:ea typeface="Segoe Print" charset="0"/>
                <a:cs typeface="Segoe Print" charset="0"/>
              </a:rPr>
              <a:t>search for other options </a:t>
            </a:r>
            <a:r>
              <a:rPr lang="mr-IN" dirty="0" smtClean="0">
                <a:latin typeface="Segoe Print" charset="0"/>
                <a:ea typeface="Segoe Print" charset="0"/>
                <a:cs typeface="Segoe Print" charset="0"/>
              </a:rPr>
              <a:t>–</a:t>
            </a:r>
            <a:r>
              <a:rPr lang="en-US" dirty="0" smtClean="0">
                <a:latin typeface="Segoe Print" charset="0"/>
                <a:ea typeface="Segoe Print" charset="0"/>
                <a:cs typeface="Segoe Print" charset="0"/>
              </a:rPr>
              <a:t> submit to top journal if you match their editorial goals</a:t>
            </a:r>
            <a:endParaRPr lang="en-US" dirty="0" smtClean="0">
              <a:latin typeface="Segoe Print" charset="0"/>
              <a:ea typeface="Segoe Print" charset="0"/>
              <a:cs typeface="Segoe Print" charset="0"/>
            </a:endParaRPr>
          </a:p>
        </p:txBody>
      </p:sp>
    </p:spTree>
    <p:extLst>
      <p:ext uri="{BB962C8B-B14F-4D97-AF65-F5344CB8AC3E}">
        <p14:creationId xmlns:p14="http://schemas.microsoft.com/office/powerpoint/2010/main" val="1306589077"/>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Realities</a:t>
            </a:r>
            <a:endParaRPr lang="en-US" dirty="0"/>
          </a:p>
        </p:txBody>
      </p:sp>
      <p:sp>
        <p:nvSpPr>
          <p:cNvPr id="3" name="Text Placeholder 2"/>
          <p:cNvSpPr>
            <a:spLocks noGrp="1"/>
          </p:cNvSpPr>
          <p:nvPr>
            <p:ph type="body" idx="1"/>
          </p:nvPr>
        </p:nvSpPr>
        <p:spPr/>
        <p:txBody>
          <a:bodyPr/>
          <a:lstStyle/>
          <a:p>
            <a:r>
              <a:rPr lang="en-US" dirty="0" smtClean="0"/>
              <a:t>Stated Requirements</a:t>
            </a:r>
            <a:endParaRPr lang="en-US" dirty="0"/>
          </a:p>
        </p:txBody>
      </p:sp>
      <p:sp>
        <p:nvSpPr>
          <p:cNvPr id="4" name="Text Placeholder 3"/>
          <p:cNvSpPr>
            <a:spLocks noGrp="1"/>
          </p:cNvSpPr>
          <p:nvPr>
            <p:ph type="body" idx="2"/>
          </p:nvPr>
        </p:nvSpPr>
        <p:spPr/>
        <p:txBody>
          <a:bodyPr/>
          <a:lstStyle/>
          <a:p>
            <a:r>
              <a:rPr lang="en-US" dirty="0" smtClean="0"/>
              <a:t>You must publish single authored texts in mainstream journals</a:t>
            </a:r>
          </a:p>
          <a:p>
            <a:endParaRPr lang="en-US" dirty="0"/>
          </a:p>
          <a:p>
            <a:endParaRPr lang="en-US" dirty="0"/>
          </a:p>
        </p:txBody>
      </p:sp>
      <p:sp>
        <p:nvSpPr>
          <p:cNvPr id="5" name="Text Placeholder 4"/>
          <p:cNvSpPr>
            <a:spLocks noGrp="1"/>
          </p:cNvSpPr>
          <p:nvPr>
            <p:ph type="body" idx="3"/>
          </p:nvPr>
        </p:nvSpPr>
        <p:spPr/>
        <p:txBody>
          <a:bodyPr/>
          <a:lstStyle/>
          <a:p>
            <a:r>
              <a:rPr lang="en-US" dirty="0" smtClean="0"/>
              <a:t>Alternatives Realities</a:t>
            </a:r>
            <a:endParaRPr lang="en-US" dirty="0"/>
          </a:p>
        </p:txBody>
      </p:sp>
      <p:sp>
        <p:nvSpPr>
          <p:cNvPr id="6" name="Text Placeholder 5"/>
          <p:cNvSpPr>
            <a:spLocks noGrp="1"/>
          </p:cNvSpPr>
          <p:nvPr>
            <p:ph type="body" idx="4"/>
          </p:nvPr>
        </p:nvSpPr>
        <p:spPr>
          <a:xfrm>
            <a:off x="4645025" y="2174875"/>
            <a:ext cx="4041774" cy="4477385"/>
          </a:xfrm>
        </p:spPr>
        <p:txBody>
          <a:bodyPr/>
          <a:lstStyle/>
          <a:p>
            <a:pPr marL="0" marR="0" lvl="1" indent="0" defTabSz="914400" eaLnBrk="1" fontAlgn="auto" latinLnBrk="0" hangingPunct="1">
              <a:lnSpc>
                <a:spcPct val="100000"/>
              </a:lnSpc>
              <a:spcBef>
                <a:spcPts val="0"/>
              </a:spcBef>
              <a:spcAft>
                <a:spcPts val="0"/>
              </a:spcAft>
              <a:buClrTx/>
              <a:buSzTx/>
              <a:buFontTx/>
              <a:buNone/>
              <a:tabLst/>
              <a:defRPr/>
            </a:pPr>
            <a:r>
              <a:rPr lang="en-US" dirty="0" smtClean="0">
                <a:latin typeface="Segoe Print" charset="0"/>
                <a:ea typeface="Segoe Print" charset="0"/>
                <a:cs typeface="Segoe Print" charset="0"/>
              </a:rPr>
              <a:t>Write yourself into freedom</a:t>
            </a:r>
          </a:p>
          <a:p>
            <a:pPr marL="742950" lvl="2" indent="-342900">
              <a:spcBef>
                <a:spcPts val="0"/>
              </a:spcBef>
              <a:buClrTx/>
              <a:buSzTx/>
            </a:pPr>
            <a:endParaRPr lang="en-US" sz="1200" dirty="0" smtClean="0">
              <a:latin typeface="Segoe Print" charset="0"/>
              <a:ea typeface="Segoe Print" charset="0"/>
              <a:cs typeface="Segoe Print" charset="0"/>
            </a:endParaRPr>
          </a:p>
          <a:p>
            <a:pPr marL="742950" lvl="2" indent="-342900">
              <a:spcBef>
                <a:spcPts val="0"/>
              </a:spcBef>
              <a:buClrTx/>
              <a:buSzTx/>
            </a:pPr>
            <a:r>
              <a:rPr lang="en-US" dirty="0" smtClean="0">
                <a:latin typeface="Segoe Print" charset="0"/>
                <a:ea typeface="Segoe Print" charset="0"/>
                <a:cs typeface="Segoe Print" charset="0"/>
              </a:rPr>
              <a:t>My experience as author and editor</a:t>
            </a:r>
          </a:p>
          <a:p>
            <a:pPr lvl="2"/>
            <a:r>
              <a:rPr lang="en-US" sz="1600" dirty="0">
                <a:latin typeface="Segoe Print" charset="0"/>
                <a:ea typeface="Segoe Print" charset="0"/>
                <a:cs typeface="Segoe Print" charset="0"/>
              </a:rPr>
              <a:t>First publication as </a:t>
            </a:r>
            <a:r>
              <a:rPr lang="en-US" sz="1600" dirty="0" smtClean="0">
                <a:latin typeface="Segoe Print" charset="0"/>
                <a:ea typeface="Segoe Print" charset="0"/>
                <a:cs typeface="Segoe Print" charset="0"/>
              </a:rPr>
              <a:t>teacher</a:t>
            </a:r>
          </a:p>
          <a:p>
            <a:pPr lvl="2"/>
            <a:endParaRPr lang="en-US" sz="1000" dirty="0">
              <a:latin typeface="Segoe Print" charset="0"/>
              <a:ea typeface="Segoe Print" charset="0"/>
              <a:cs typeface="Segoe Print" charset="0"/>
            </a:endParaRPr>
          </a:p>
          <a:p>
            <a:pPr lvl="2"/>
            <a:r>
              <a:rPr lang="en-US" sz="1600" dirty="0">
                <a:latin typeface="Segoe Print" charset="0"/>
                <a:ea typeface="Segoe Print" charset="0"/>
                <a:cs typeface="Segoe Print" charset="0"/>
              </a:rPr>
              <a:t>Writing in HE is a different genre or really </a:t>
            </a:r>
            <a:r>
              <a:rPr lang="en-US" sz="1600" dirty="0" smtClean="0">
                <a:latin typeface="Segoe Print" charset="0"/>
                <a:ea typeface="Segoe Print" charset="0"/>
                <a:cs typeface="Segoe Print" charset="0"/>
              </a:rPr>
              <a:t>genres</a:t>
            </a:r>
          </a:p>
          <a:p>
            <a:pPr lvl="3"/>
            <a:r>
              <a:rPr lang="en-US" sz="1400" dirty="0" smtClean="0">
                <a:latin typeface="Segoe Print" charset="0"/>
                <a:ea typeface="Segoe Print" charset="0"/>
                <a:cs typeface="Segoe Print" charset="0"/>
              </a:rPr>
              <a:t>RTE vs Language </a:t>
            </a:r>
            <a:r>
              <a:rPr lang="en-US" sz="1400" dirty="0" smtClean="0">
                <a:latin typeface="Segoe Print" charset="0"/>
                <a:ea typeface="Segoe Print" charset="0"/>
                <a:cs typeface="Segoe Print" charset="0"/>
              </a:rPr>
              <a:t>Arts</a:t>
            </a:r>
          </a:p>
          <a:p>
            <a:pPr lvl="3"/>
            <a:r>
              <a:rPr lang="en-US" sz="1400" dirty="0" smtClean="0">
                <a:latin typeface="Segoe Print" charset="0"/>
                <a:ea typeface="Segoe Print" charset="0"/>
                <a:cs typeface="Segoe Print" charset="0"/>
              </a:rPr>
              <a:t>RRQ vs Reading Teacher</a:t>
            </a:r>
            <a:endParaRPr lang="en-US" sz="1400" dirty="0" smtClean="0">
              <a:latin typeface="Segoe Print" charset="0"/>
              <a:ea typeface="Segoe Print" charset="0"/>
              <a:cs typeface="Segoe Print" charset="0"/>
            </a:endParaRPr>
          </a:p>
          <a:p>
            <a:pPr lvl="3"/>
            <a:r>
              <a:rPr lang="en-US" sz="1400" dirty="0" smtClean="0">
                <a:latin typeface="Segoe Print" charset="0"/>
                <a:ea typeface="Segoe Print" charset="0"/>
                <a:cs typeface="Segoe Print" charset="0"/>
              </a:rPr>
              <a:t>ER vs AERJ vs RRE</a:t>
            </a:r>
            <a:endParaRPr lang="en-US" sz="1400" dirty="0" smtClean="0">
              <a:latin typeface="Segoe Print" charset="0"/>
              <a:ea typeface="Segoe Print" charset="0"/>
              <a:cs typeface="Segoe Print" charset="0"/>
            </a:endParaRPr>
          </a:p>
          <a:p>
            <a:pPr lvl="3"/>
            <a:r>
              <a:rPr lang="en-US" sz="1400" dirty="0" smtClean="0">
                <a:latin typeface="Segoe Print" charset="0"/>
                <a:ea typeface="Segoe Print" charset="0"/>
                <a:cs typeface="Segoe Print" charset="0"/>
              </a:rPr>
              <a:t>JARST vs Science Teaching</a:t>
            </a:r>
            <a:endParaRPr lang="en-US" sz="1400" dirty="0">
              <a:latin typeface="Segoe Print" charset="0"/>
              <a:ea typeface="Segoe Print" charset="0"/>
              <a:cs typeface="Segoe Print" charset="0"/>
            </a:endParaRPr>
          </a:p>
          <a:p>
            <a:pPr marL="1200150" lvl="3" indent="-342900">
              <a:spcBef>
                <a:spcPts val="0"/>
              </a:spcBef>
              <a:buClrTx/>
              <a:buSzTx/>
            </a:pPr>
            <a:endParaRPr lang="en-US" sz="1000" dirty="0" smtClean="0">
              <a:latin typeface="Segoe Print" charset="0"/>
              <a:ea typeface="Segoe Print" charset="0"/>
              <a:cs typeface="Segoe Print" charset="0"/>
            </a:endParaRPr>
          </a:p>
          <a:p>
            <a:pPr marL="1200150" lvl="3" indent="-342900">
              <a:spcBef>
                <a:spcPts val="0"/>
              </a:spcBef>
              <a:buClrTx/>
              <a:buSzTx/>
            </a:pPr>
            <a:r>
              <a:rPr lang="en-US" dirty="0" smtClean="0">
                <a:latin typeface="Segoe Print" charset="0"/>
                <a:ea typeface="Segoe Print" charset="0"/>
                <a:cs typeface="Segoe Print" charset="0"/>
              </a:rPr>
              <a:t>When not accepted locate another journal</a:t>
            </a:r>
          </a:p>
        </p:txBody>
      </p:sp>
    </p:spTree>
    <p:extLst>
      <p:ext uri="{BB962C8B-B14F-4D97-AF65-F5344CB8AC3E}">
        <p14:creationId xmlns:p14="http://schemas.microsoft.com/office/powerpoint/2010/main" val="499342250"/>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Realities</a:t>
            </a:r>
            <a:endParaRPr lang="en-US" dirty="0"/>
          </a:p>
        </p:txBody>
      </p:sp>
      <p:sp>
        <p:nvSpPr>
          <p:cNvPr id="3" name="Text Placeholder 2"/>
          <p:cNvSpPr>
            <a:spLocks noGrp="1"/>
          </p:cNvSpPr>
          <p:nvPr>
            <p:ph type="body" idx="1"/>
          </p:nvPr>
        </p:nvSpPr>
        <p:spPr/>
        <p:txBody>
          <a:bodyPr/>
          <a:lstStyle/>
          <a:p>
            <a:r>
              <a:rPr lang="en-US" dirty="0" smtClean="0"/>
              <a:t>Stated Requirements</a:t>
            </a:r>
            <a:endParaRPr lang="en-US" dirty="0"/>
          </a:p>
        </p:txBody>
      </p:sp>
      <p:sp>
        <p:nvSpPr>
          <p:cNvPr id="4" name="Text Placeholder 3"/>
          <p:cNvSpPr>
            <a:spLocks noGrp="1"/>
          </p:cNvSpPr>
          <p:nvPr>
            <p:ph type="body" idx="2"/>
          </p:nvPr>
        </p:nvSpPr>
        <p:spPr/>
        <p:txBody>
          <a:bodyPr/>
          <a:lstStyle/>
          <a:p>
            <a:r>
              <a:rPr lang="en-US" dirty="0" smtClean="0"/>
              <a:t>You must publish single authored texts in mainstream journals</a:t>
            </a:r>
          </a:p>
          <a:p>
            <a:endParaRPr lang="en-US" dirty="0"/>
          </a:p>
          <a:p>
            <a:endParaRPr lang="en-US" dirty="0"/>
          </a:p>
        </p:txBody>
      </p:sp>
      <p:sp>
        <p:nvSpPr>
          <p:cNvPr id="5" name="Text Placeholder 4"/>
          <p:cNvSpPr>
            <a:spLocks noGrp="1"/>
          </p:cNvSpPr>
          <p:nvPr>
            <p:ph type="body" idx="3"/>
          </p:nvPr>
        </p:nvSpPr>
        <p:spPr/>
        <p:txBody>
          <a:bodyPr/>
          <a:lstStyle/>
          <a:p>
            <a:r>
              <a:rPr lang="en-US" dirty="0" smtClean="0"/>
              <a:t>Alternatives Realities</a:t>
            </a:r>
            <a:endParaRPr lang="en-US" dirty="0"/>
          </a:p>
        </p:txBody>
      </p:sp>
      <p:sp>
        <p:nvSpPr>
          <p:cNvPr id="6" name="Text Placeholder 5"/>
          <p:cNvSpPr>
            <a:spLocks noGrp="1"/>
          </p:cNvSpPr>
          <p:nvPr>
            <p:ph type="body" idx="4"/>
          </p:nvPr>
        </p:nvSpPr>
        <p:spPr>
          <a:xfrm>
            <a:off x="4240924" y="2174875"/>
            <a:ext cx="4572000" cy="4477385"/>
          </a:xfrm>
        </p:spPr>
        <p:txBody>
          <a:bodyPr/>
          <a:lstStyle/>
          <a:p>
            <a:pPr marL="0" marR="0" lvl="1" indent="0" defTabSz="914400" eaLnBrk="1" fontAlgn="auto" latinLnBrk="0" hangingPunct="1">
              <a:lnSpc>
                <a:spcPct val="100000"/>
              </a:lnSpc>
              <a:spcBef>
                <a:spcPts val="0"/>
              </a:spcBef>
              <a:spcAft>
                <a:spcPts val="0"/>
              </a:spcAft>
              <a:buClrTx/>
              <a:buSzTx/>
              <a:buFontTx/>
              <a:buNone/>
              <a:tabLst/>
              <a:defRPr/>
            </a:pPr>
            <a:r>
              <a:rPr lang="en-US" dirty="0" smtClean="0">
                <a:latin typeface="Segoe Print" charset="0"/>
                <a:ea typeface="Segoe Print" charset="0"/>
                <a:cs typeface="Segoe Print" charset="0"/>
              </a:rPr>
              <a:t>Write yourself into freedom</a:t>
            </a:r>
          </a:p>
          <a:p>
            <a:pPr marL="742950" lvl="2" indent="-342900">
              <a:spcBef>
                <a:spcPts val="0"/>
              </a:spcBef>
              <a:buClrTx/>
              <a:buSzTx/>
            </a:pPr>
            <a:endParaRPr lang="en-US" sz="1000" dirty="0" smtClean="0">
              <a:latin typeface="Segoe Print" charset="0"/>
              <a:ea typeface="Segoe Print" charset="0"/>
              <a:cs typeface="Segoe Print" charset="0"/>
            </a:endParaRPr>
          </a:p>
          <a:p>
            <a:pPr marL="742950" lvl="2" indent="-342900">
              <a:spcBef>
                <a:spcPts val="0"/>
              </a:spcBef>
              <a:buClrTx/>
              <a:buSzTx/>
            </a:pPr>
            <a:r>
              <a:rPr lang="en-US" dirty="0" smtClean="0">
                <a:latin typeface="Segoe Print" charset="0"/>
                <a:ea typeface="Segoe Print" charset="0"/>
                <a:cs typeface="Segoe Print" charset="0"/>
              </a:rPr>
              <a:t>My experience as author and editor</a:t>
            </a:r>
          </a:p>
          <a:p>
            <a:pPr lvl="2"/>
            <a:r>
              <a:rPr lang="en-US" sz="1600" dirty="0" smtClean="0">
                <a:latin typeface="Segoe Print" charset="0"/>
                <a:ea typeface="Segoe Print" charset="0"/>
                <a:cs typeface="Segoe Print" charset="0"/>
              </a:rPr>
              <a:t>AERA Standards for publishing </a:t>
            </a:r>
            <a:r>
              <a:rPr lang="en-US" sz="1000" dirty="0">
                <a:latin typeface="Segoe Print" charset="0"/>
                <a:ea typeface="Segoe Print" charset="0"/>
                <a:cs typeface="Segoe Print" charset="0"/>
              </a:rPr>
              <a:t>http://</a:t>
            </a:r>
            <a:r>
              <a:rPr lang="en-US" sz="1000" dirty="0" err="1">
                <a:latin typeface="Segoe Print" charset="0"/>
                <a:ea typeface="Segoe Print" charset="0"/>
                <a:cs typeface="Segoe Print" charset="0"/>
              </a:rPr>
              <a:t>www.aera.net</a:t>
            </a:r>
            <a:r>
              <a:rPr lang="en-US" sz="1000" dirty="0">
                <a:latin typeface="Segoe Print" charset="0"/>
                <a:ea typeface="Segoe Print" charset="0"/>
                <a:cs typeface="Segoe Print" charset="0"/>
              </a:rPr>
              <a:t>/Publications/Standards-for-Research-Conduct</a:t>
            </a:r>
            <a:endParaRPr lang="en-US" sz="1000" dirty="0" smtClean="0">
              <a:latin typeface="Segoe Print" charset="0"/>
              <a:ea typeface="Segoe Print" charset="0"/>
              <a:cs typeface="Segoe Print" charset="0"/>
            </a:endParaRPr>
          </a:p>
          <a:p>
            <a:pPr lvl="3"/>
            <a:r>
              <a:rPr lang="en-US" sz="1400" dirty="0" smtClean="0">
                <a:latin typeface="Segoe Print" charset="0"/>
                <a:ea typeface="Segoe Print" charset="0"/>
                <a:cs typeface="Segoe Print" charset="0"/>
              </a:rPr>
              <a:t>Empirical social science research’</a:t>
            </a:r>
          </a:p>
          <a:p>
            <a:pPr lvl="3"/>
            <a:r>
              <a:rPr lang="en-US" sz="1400" dirty="0" smtClean="0">
                <a:latin typeface="Segoe Print" charset="0"/>
                <a:ea typeface="Segoe Print" charset="0"/>
                <a:cs typeface="Segoe Print" charset="0"/>
              </a:rPr>
              <a:t>Humanities-oriented research</a:t>
            </a:r>
          </a:p>
          <a:p>
            <a:pPr lvl="1"/>
            <a:r>
              <a:rPr lang="en-US" sz="1800" dirty="0" smtClean="0">
                <a:latin typeface="Segoe Print" charset="0"/>
                <a:ea typeface="Segoe Print" charset="0"/>
                <a:cs typeface="Segoe Print" charset="0"/>
              </a:rPr>
              <a:t>As author I need to read the editorial by last three editorial teams</a:t>
            </a:r>
          </a:p>
          <a:p>
            <a:pPr lvl="2"/>
            <a:r>
              <a:rPr lang="en-US" sz="1600" dirty="0" smtClean="0">
                <a:latin typeface="Segoe Print" charset="0"/>
                <a:ea typeface="Segoe Print" charset="0"/>
                <a:cs typeface="Segoe Print" charset="0"/>
              </a:rPr>
              <a:t>Each has a particular direction</a:t>
            </a:r>
          </a:p>
          <a:p>
            <a:pPr lvl="2"/>
            <a:r>
              <a:rPr lang="en-US" sz="1600" dirty="0" smtClean="0">
                <a:latin typeface="Segoe Print" charset="0"/>
                <a:ea typeface="Segoe Print" charset="0"/>
                <a:cs typeface="Segoe Print" charset="0"/>
              </a:rPr>
              <a:t>Review last 10 years of articles not just present </a:t>
            </a:r>
          </a:p>
        </p:txBody>
      </p:sp>
    </p:spTree>
    <p:extLst>
      <p:ext uri="{BB962C8B-B14F-4D97-AF65-F5344CB8AC3E}">
        <p14:creationId xmlns:p14="http://schemas.microsoft.com/office/powerpoint/2010/main" val="1994537573"/>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Realities</a:t>
            </a:r>
            <a:endParaRPr lang="en-US" dirty="0"/>
          </a:p>
        </p:txBody>
      </p:sp>
      <p:sp>
        <p:nvSpPr>
          <p:cNvPr id="3" name="Text Placeholder 2"/>
          <p:cNvSpPr>
            <a:spLocks noGrp="1"/>
          </p:cNvSpPr>
          <p:nvPr>
            <p:ph type="body" idx="1"/>
          </p:nvPr>
        </p:nvSpPr>
        <p:spPr/>
        <p:txBody>
          <a:bodyPr/>
          <a:lstStyle/>
          <a:p>
            <a:r>
              <a:rPr lang="en-US" dirty="0" smtClean="0"/>
              <a:t>Stated Requirements</a:t>
            </a:r>
            <a:endParaRPr lang="en-US" dirty="0"/>
          </a:p>
        </p:txBody>
      </p:sp>
      <p:sp>
        <p:nvSpPr>
          <p:cNvPr id="4" name="Text Placeholder 3"/>
          <p:cNvSpPr>
            <a:spLocks noGrp="1"/>
          </p:cNvSpPr>
          <p:nvPr>
            <p:ph type="body" idx="2"/>
          </p:nvPr>
        </p:nvSpPr>
        <p:spPr>
          <a:xfrm>
            <a:off x="457201" y="2174875"/>
            <a:ext cx="3578772" cy="3951287"/>
          </a:xfrm>
        </p:spPr>
        <p:txBody>
          <a:bodyPr/>
          <a:lstStyle/>
          <a:p>
            <a:r>
              <a:rPr lang="en-US" dirty="0" smtClean="0"/>
              <a:t>Record </a:t>
            </a:r>
            <a:r>
              <a:rPr lang="en-US" dirty="0" smtClean="0"/>
              <a:t>your </a:t>
            </a:r>
            <a:r>
              <a:rPr lang="en-US" dirty="0" smtClean="0"/>
              <a:t>publications </a:t>
            </a:r>
            <a:r>
              <a:rPr lang="en-US" dirty="0" smtClean="0"/>
              <a:t>in different ways </a:t>
            </a:r>
            <a:endParaRPr lang="en-US" dirty="0" smtClean="0"/>
          </a:p>
          <a:p>
            <a:endParaRPr lang="en-US" dirty="0"/>
          </a:p>
          <a:p>
            <a:endParaRPr lang="en-US" dirty="0"/>
          </a:p>
        </p:txBody>
      </p:sp>
      <p:sp>
        <p:nvSpPr>
          <p:cNvPr id="5" name="Text Placeholder 4"/>
          <p:cNvSpPr>
            <a:spLocks noGrp="1"/>
          </p:cNvSpPr>
          <p:nvPr>
            <p:ph type="body" idx="3"/>
          </p:nvPr>
        </p:nvSpPr>
        <p:spPr/>
        <p:txBody>
          <a:bodyPr/>
          <a:lstStyle/>
          <a:p>
            <a:r>
              <a:rPr lang="en-US" dirty="0" smtClean="0"/>
              <a:t>Alternatives Realities</a:t>
            </a:r>
            <a:endParaRPr lang="en-US" dirty="0"/>
          </a:p>
        </p:txBody>
      </p:sp>
      <p:sp>
        <p:nvSpPr>
          <p:cNvPr id="6" name="Text Placeholder 5"/>
          <p:cNvSpPr>
            <a:spLocks noGrp="1"/>
          </p:cNvSpPr>
          <p:nvPr>
            <p:ph type="body" idx="4"/>
          </p:nvPr>
        </p:nvSpPr>
        <p:spPr>
          <a:xfrm>
            <a:off x="4035972" y="2174875"/>
            <a:ext cx="4650827" cy="4477385"/>
          </a:xfrm>
        </p:spPr>
        <p:txBody>
          <a:bodyPr/>
          <a:lstStyle/>
          <a:p>
            <a:pPr marL="342900" lvl="1" indent="-342900">
              <a:spcBef>
                <a:spcPts val="0"/>
              </a:spcBef>
              <a:buClrTx/>
              <a:buSzTx/>
            </a:pPr>
            <a:r>
              <a:rPr lang="en-US" dirty="0" smtClean="0">
                <a:latin typeface="Segoe Print" charset="0"/>
                <a:ea typeface="Segoe Print" charset="0"/>
                <a:cs typeface="Segoe Print" charset="0"/>
              </a:rPr>
              <a:t>On inscribing self and career directions</a:t>
            </a:r>
          </a:p>
          <a:p>
            <a:pPr marL="742950" lvl="2" indent="-342900">
              <a:spcBef>
                <a:spcPts val="0"/>
              </a:spcBef>
              <a:buClrTx/>
              <a:buSzTx/>
            </a:pPr>
            <a:r>
              <a:rPr lang="en-US" dirty="0" smtClean="0">
                <a:latin typeface="Segoe Print" charset="0"/>
                <a:ea typeface="Segoe Print" charset="0"/>
                <a:cs typeface="Segoe Print" charset="0"/>
              </a:rPr>
              <a:t>Did you know that you will need to map your career for </a:t>
            </a:r>
          </a:p>
          <a:p>
            <a:pPr marL="1200150" lvl="3" indent="-342900">
              <a:spcBef>
                <a:spcPts val="0"/>
              </a:spcBef>
              <a:buClrTx/>
              <a:buSzTx/>
            </a:pPr>
            <a:r>
              <a:rPr lang="en-US" dirty="0">
                <a:latin typeface="Segoe Print" charset="0"/>
                <a:ea typeface="Segoe Print" charset="0"/>
                <a:cs typeface="Segoe Print" charset="0"/>
              </a:rPr>
              <a:t>Job search</a:t>
            </a:r>
          </a:p>
          <a:p>
            <a:pPr marL="1200150" lvl="3" indent="-342900">
              <a:spcBef>
                <a:spcPts val="0"/>
              </a:spcBef>
              <a:buClrTx/>
              <a:buSzTx/>
            </a:pPr>
            <a:endParaRPr lang="en-US" sz="1000" dirty="0" smtClean="0">
              <a:latin typeface="Segoe Print" charset="0"/>
              <a:ea typeface="Segoe Print" charset="0"/>
              <a:cs typeface="Segoe Print" charset="0"/>
            </a:endParaRPr>
          </a:p>
          <a:p>
            <a:pPr marL="1200150" lvl="3" indent="-342900">
              <a:spcBef>
                <a:spcPts val="0"/>
              </a:spcBef>
              <a:buClrTx/>
              <a:buSzTx/>
            </a:pPr>
            <a:r>
              <a:rPr lang="en-US" dirty="0" smtClean="0">
                <a:latin typeface="Segoe Print" charset="0"/>
                <a:ea typeface="Segoe Print" charset="0"/>
                <a:cs typeface="Segoe Print" charset="0"/>
              </a:rPr>
              <a:t>M</a:t>
            </a:r>
            <a:r>
              <a:rPr lang="en-US" dirty="0" smtClean="0">
                <a:latin typeface="Segoe Print" charset="0"/>
                <a:ea typeface="Segoe Print" charset="0"/>
                <a:cs typeface="Segoe Print" charset="0"/>
              </a:rPr>
              <a:t>erit</a:t>
            </a:r>
            <a:r>
              <a:rPr lang="en-US" dirty="0">
                <a:latin typeface="Segoe Print" charset="0"/>
                <a:ea typeface="Segoe Print" charset="0"/>
                <a:cs typeface="Segoe Print" charset="0"/>
              </a:rPr>
              <a:t>, tenure and promotion</a:t>
            </a:r>
          </a:p>
          <a:p>
            <a:pPr marL="1200150" lvl="3" indent="-342900">
              <a:spcBef>
                <a:spcPts val="0"/>
              </a:spcBef>
              <a:buClrTx/>
              <a:buSzTx/>
            </a:pPr>
            <a:endParaRPr lang="en-US" sz="1000" dirty="0" smtClean="0">
              <a:latin typeface="Segoe Print" charset="0"/>
              <a:ea typeface="Segoe Print" charset="0"/>
              <a:cs typeface="Segoe Print" charset="0"/>
            </a:endParaRPr>
          </a:p>
          <a:p>
            <a:pPr marL="1200150" lvl="3" indent="-342900">
              <a:spcBef>
                <a:spcPts val="0"/>
              </a:spcBef>
              <a:buClrTx/>
              <a:buSzTx/>
            </a:pPr>
            <a:r>
              <a:rPr lang="en-US" dirty="0">
                <a:latin typeface="Segoe Print" charset="0"/>
                <a:ea typeface="Segoe Print" charset="0"/>
                <a:cs typeface="Segoe Print" charset="0"/>
              </a:rPr>
              <a:t>P</a:t>
            </a:r>
            <a:r>
              <a:rPr lang="en-US" dirty="0" smtClean="0">
                <a:latin typeface="Segoe Print" charset="0"/>
                <a:ea typeface="Segoe Print" charset="0"/>
                <a:cs typeface="Segoe Print" charset="0"/>
              </a:rPr>
              <a:t>ersonal statement</a:t>
            </a:r>
            <a:r>
              <a:rPr lang="en-US" dirty="0" smtClean="0">
                <a:latin typeface="Segoe Print" charset="0"/>
                <a:ea typeface="Segoe Print" charset="0"/>
                <a:cs typeface="Segoe Print" charset="0"/>
              </a:rPr>
              <a:t> </a:t>
            </a:r>
          </a:p>
          <a:p>
            <a:pPr marL="1200150" lvl="3" indent="-342900">
              <a:spcBef>
                <a:spcPts val="0"/>
              </a:spcBef>
              <a:buClrTx/>
              <a:buSzTx/>
            </a:pPr>
            <a:endParaRPr lang="en-US" sz="1000" dirty="0" smtClean="0">
              <a:latin typeface="Segoe Print" charset="0"/>
              <a:ea typeface="Segoe Print" charset="0"/>
              <a:cs typeface="Segoe Print" charset="0"/>
            </a:endParaRPr>
          </a:p>
          <a:p>
            <a:pPr marL="1200150" lvl="3" indent="-342900">
              <a:spcBef>
                <a:spcPts val="0"/>
              </a:spcBef>
              <a:buClrTx/>
              <a:buSzTx/>
            </a:pPr>
            <a:r>
              <a:rPr lang="en-US" dirty="0">
                <a:latin typeface="Segoe Print" charset="0"/>
                <a:ea typeface="Segoe Print" charset="0"/>
                <a:cs typeface="Segoe Print" charset="0"/>
              </a:rPr>
              <a:t>Y</a:t>
            </a:r>
            <a:r>
              <a:rPr lang="en-US" dirty="0" smtClean="0">
                <a:latin typeface="Segoe Print" charset="0"/>
                <a:ea typeface="Segoe Print" charset="0"/>
                <a:cs typeface="Segoe Print" charset="0"/>
              </a:rPr>
              <a:t>our </a:t>
            </a:r>
            <a:r>
              <a:rPr lang="en-US" dirty="0" smtClean="0">
                <a:latin typeface="Segoe Print" charset="0"/>
                <a:ea typeface="Segoe Print" charset="0"/>
                <a:cs typeface="Segoe Print" charset="0"/>
              </a:rPr>
              <a:t>website</a:t>
            </a:r>
          </a:p>
          <a:p>
            <a:pPr marL="1200150" lvl="3" indent="-342900">
              <a:spcBef>
                <a:spcPts val="0"/>
              </a:spcBef>
              <a:buClrTx/>
              <a:buSzTx/>
            </a:pPr>
            <a:endParaRPr lang="en-US" sz="1000" dirty="0" smtClean="0">
              <a:latin typeface="Segoe Print" charset="0"/>
              <a:ea typeface="Segoe Print" charset="0"/>
              <a:cs typeface="Segoe Print" charset="0"/>
            </a:endParaRPr>
          </a:p>
          <a:p>
            <a:pPr marL="1200150" lvl="3" indent="-342900">
              <a:spcBef>
                <a:spcPts val="0"/>
              </a:spcBef>
              <a:buClrTx/>
              <a:buSzTx/>
            </a:pPr>
            <a:r>
              <a:rPr lang="en-US" dirty="0">
                <a:latin typeface="Segoe Print" charset="0"/>
                <a:ea typeface="Segoe Print" charset="0"/>
                <a:cs typeface="Segoe Print" charset="0"/>
              </a:rPr>
              <a:t>V</a:t>
            </a:r>
            <a:r>
              <a:rPr lang="en-US" dirty="0" smtClean="0">
                <a:latin typeface="Segoe Print" charset="0"/>
                <a:ea typeface="Segoe Print" charset="0"/>
                <a:cs typeface="Segoe Print" charset="0"/>
              </a:rPr>
              <a:t>olunteering </a:t>
            </a:r>
            <a:r>
              <a:rPr lang="en-US" dirty="0" smtClean="0">
                <a:latin typeface="Segoe Print" charset="0"/>
                <a:ea typeface="Segoe Print" charset="0"/>
                <a:cs typeface="Segoe Print" charset="0"/>
              </a:rPr>
              <a:t>for professional organizations</a:t>
            </a:r>
          </a:p>
          <a:p>
            <a:pPr marL="1200150" lvl="3" indent="-342900">
              <a:spcBef>
                <a:spcPts val="0"/>
              </a:spcBef>
              <a:buClrTx/>
              <a:buSzTx/>
            </a:pPr>
            <a:endParaRPr lang="en-US" sz="1000" dirty="0" smtClean="0">
              <a:latin typeface="Segoe Print" charset="0"/>
              <a:ea typeface="Segoe Print" charset="0"/>
              <a:cs typeface="Segoe Print" charset="0"/>
            </a:endParaRPr>
          </a:p>
          <a:p>
            <a:pPr marL="1200150" lvl="3" indent="-342900">
              <a:spcBef>
                <a:spcPts val="0"/>
              </a:spcBef>
              <a:buClrTx/>
              <a:buSzTx/>
            </a:pPr>
            <a:r>
              <a:rPr lang="en-US" dirty="0">
                <a:latin typeface="Segoe Print" charset="0"/>
                <a:ea typeface="Segoe Print" charset="0"/>
                <a:cs typeface="Segoe Print" charset="0"/>
              </a:rPr>
              <a:t>C</a:t>
            </a:r>
            <a:r>
              <a:rPr lang="en-US" dirty="0" smtClean="0">
                <a:latin typeface="Segoe Print" charset="0"/>
                <a:ea typeface="Segoe Print" charset="0"/>
                <a:cs typeface="Segoe Print" charset="0"/>
              </a:rPr>
              <a:t>onsulting </a:t>
            </a:r>
            <a:r>
              <a:rPr lang="en-US" dirty="0" smtClean="0">
                <a:latin typeface="Segoe Print" charset="0"/>
                <a:ea typeface="Segoe Print" charset="0"/>
                <a:cs typeface="Segoe Print" charset="0"/>
              </a:rPr>
              <a:t>with other organizations</a:t>
            </a:r>
          </a:p>
          <a:p>
            <a:pPr marL="1200150" lvl="3" indent="-342900">
              <a:spcBef>
                <a:spcPts val="0"/>
              </a:spcBef>
              <a:buClrTx/>
              <a:buSzTx/>
            </a:pPr>
            <a:endParaRPr lang="en-US" sz="1000" dirty="0" smtClean="0">
              <a:latin typeface="Segoe Print" charset="0"/>
              <a:ea typeface="Segoe Print" charset="0"/>
              <a:cs typeface="Segoe Print" charset="0"/>
            </a:endParaRPr>
          </a:p>
          <a:p>
            <a:pPr marL="1200150" lvl="3" indent="-342900">
              <a:spcBef>
                <a:spcPts val="0"/>
              </a:spcBef>
              <a:buClrTx/>
              <a:buSzTx/>
            </a:pPr>
            <a:r>
              <a:rPr lang="en-US" dirty="0" smtClean="0">
                <a:latin typeface="Segoe Print" charset="0"/>
                <a:ea typeface="Segoe Print" charset="0"/>
                <a:cs typeface="Segoe Print" charset="0"/>
              </a:rPr>
              <a:t>NOT </a:t>
            </a:r>
            <a:r>
              <a:rPr lang="en-US" dirty="0" smtClean="0">
                <a:latin typeface="Segoe Print" charset="0"/>
                <a:ea typeface="Segoe Print" charset="0"/>
                <a:cs typeface="Segoe Print" charset="0"/>
              </a:rPr>
              <a:t>JUST A FACEBOOK BIO/PROFILE</a:t>
            </a:r>
            <a:endParaRPr lang="en-US" dirty="0">
              <a:latin typeface="Segoe Print" charset="0"/>
              <a:ea typeface="Segoe Print" charset="0"/>
              <a:cs typeface="Segoe Print" charset="0"/>
            </a:endParaRPr>
          </a:p>
          <a:p>
            <a:pPr marL="742950" lvl="2" indent="-342900">
              <a:spcBef>
                <a:spcPts val="0"/>
              </a:spcBef>
              <a:buClrTx/>
              <a:buSzTx/>
            </a:pPr>
            <a:endParaRPr lang="en-US" dirty="0" smtClean="0">
              <a:latin typeface="Segoe Print" charset="0"/>
              <a:ea typeface="Segoe Print" charset="0"/>
              <a:cs typeface="Segoe Print" charset="0"/>
            </a:endParaRPr>
          </a:p>
          <a:p>
            <a:pPr marL="1200150" lvl="3" indent="-342900">
              <a:spcBef>
                <a:spcPts val="0"/>
              </a:spcBef>
              <a:buClrTx/>
              <a:buSzTx/>
            </a:pPr>
            <a:endParaRPr lang="en-US" dirty="0" smtClean="0">
              <a:latin typeface="Segoe Print" charset="0"/>
              <a:ea typeface="Segoe Print" charset="0"/>
              <a:cs typeface="Segoe Print" charset="0"/>
            </a:endParaRPr>
          </a:p>
        </p:txBody>
      </p:sp>
    </p:spTree>
    <p:extLst>
      <p:ext uri="{BB962C8B-B14F-4D97-AF65-F5344CB8AC3E}">
        <p14:creationId xmlns:p14="http://schemas.microsoft.com/office/powerpoint/2010/main" val="228509853"/>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On Constructing a Multiple Selves</a:t>
            </a:r>
            <a:endParaRPr lang="en-US" sz="3600" dirty="0"/>
          </a:p>
        </p:txBody>
      </p:sp>
      <p:sp>
        <p:nvSpPr>
          <p:cNvPr id="3" name="Text Placeholder 2"/>
          <p:cNvSpPr>
            <a:spLocks noGrp="1"/>
          </p:cNvSpPr>
          <p:nvPr>
            <p:ph type="body" idx="1"/>
          </p:nvPr>
        </p:nvSpPr>
        <p:spPr/>
        <p:txBody>
          <a:bodyPr/>
          <a:lstStyle/>
          <a:p>
            <a:r>
              <a:rPr lang="en-US" dirty="0" smtClean="0"/>
              <a:t>Often said</a:t>
            </a:r>
            <a:endParaRPr lang="en-US" dirty="0"/>
          </a:p>
        </p:txBody>
      </p:sp>
      <p:sp>
        <p:nvSpPr>
          <p:cNvPr id="4" name="Text Placeholder 3"/>
          <p:cNvSpPr>
            <a:spLocks noGrp="1"/>
          </p:cNvSpPr>
          <p:nvPr>
            <p:ph type="body" idx="2"/>
          </p:nvPr>
        </p:nvSpPr>
        <p:spPr>
          <a:xfrm>
            <a:off x="457200" y="2174875"/>
            <a:ext cx="4187825" cy="4498641"/>
          </a:xfrm>
        </p:spPr>
        <p:txBody>
          <a:bodyPr/>
          <a:lstStyle/>
          <a:p>
            <a:r>
              <a:rPr lang="en-US" sz="2000" dirty="0" smtClean="0"/>
              <a:t>Be yourself</a:t>
            </a:r>
          </a:p>
          <a:p>
            <a:r>
              <a:rPr lang="en-US" sz="2000" dirty="0" smtClean="0"/>
              <a:t>You have academic freedom</a:t>
            </a:r>
          </a:p>
          <a:p>
            <a:r>
              <a:rPr lang="en-US" sz="2000" dirty="0" smtClean="0"/>
              <a:t>Be professional</a:t>
            </a:r>
          </a:p>
          <a:p>
            <a:pPr lvl="1"/>
            <a:endParaRPr lang="en-US" sz="1000" dirty="0" smtClean="0"/>
          </a:p>
          <a:p>
            <a:pPr lvl="1"/>
            <a:r>
              <a:rPr lang="en-US" sz="1800" dirty="0" smtClean="0"/>
              <a:t>Yes </a:t>
            </a:r>
            <a:r>
              <a:rPr lang="en-US" sz="1800" dirty="0" smtClean="0"/>
              <a:t>but</a:t>
            </a:r>
            <a:r>
              <a:rPr lang="mr-IN" sz="1800" dirty="0" smtClean="0"/>
              <a:t>…</a:t>
            </a:r>
            <a:r>
              <a:rPr lang="en-US" sz="1800" dirty="0" smtClean="0"/>
              <a:t> how </a:t>
            </a:r>
            <a:r>
              <a:rPr lang="en-US" sz="1800" dirty="0" smtClean="0"/>
              <a:t>do you do this and </a:t>
            </a:r>
            <a:r>
              <a:rPr lang="en-US" sz="1800" dirty="0" smtClean="0"/>
              <a:t>still maintain your goals for your career within </a:t>
            </a:r>
            <a:r>
              <a:rPr lang="en-US" sz="1800" dirty="0" smtClean="0"/>
              <a:t>an </a:t>
            </a:r>
            <a:r>
              <a:rPr lang="en-US" sz="1800" dirty="0" smtClean="0"/>
              <a:t>organizational setting</a:t>
            </a:r>
          </a:p>
          <a:p>
            <a:pPr lvl="1"/>
            <a:endParaRPr lang="en-US" sz="1800" dirty="0"/>
          </a:p>
          <a:p>
            <a:pPr lvl="1"/>
            <a:r>
              <a:rPr lang="en-US" sz="1800" dirty="0" smtClean="0"/>
              <a:t>AERA as an example </a:t>
            </a:r>
            <a:r>
              <a:rPr lang="en-US" sz="1800" dirty="0" smtClean="0"/>
              <a:t>of different directions for careers</a:t>
            </a:r>
          </a:p>
          <a:p>
            <a:pPr lvl="1"/>
            <a:r>
              <a:rPr lang="en-US" sz="1800" dirty="0" err="1" smtClean="0"/>
              <a:t>AERA.net</a:t>
            </a:r>
            <a:endParaRPr lang="en-US" sz="1800" dirty="0" smtClean="0"/>
          </a:p>
          <a:p>
            <a:pPr lvl="2"/>
            <a:r>
              <a:rPr lang="en-US" sz="1600" dirty="0" smtClean="0"/>
              <a:t>12 divisions</a:t>
            </a:r>
          </a:p>
          <a:p>
            <a:pPr lvl="2"/>
            <a:r>
              <a:rPr lang="en-US" sz="1600" dirty="0" smtClean="0"/>
              <a:t>125+ Special Interest Groups</a:t>
            </a:r>
          </a:p>
        </p:txBody>
      </p:sp>
      <p:sp>
        <p:nvSpPr>
          <p:cNvPr id="5" name="Text Placeholder 4"/>
          <p:cNvSpPr>
            <a:spLocks noGrp="1"/>
          </p:cNvSpPr>
          <p:nvPr>
            <p:ph type="body" idx="3"/>
          </p:nvPr>
        </p:nvSpPr>
        <p:spPr/>
        <p:txBody>
          <a:bodyPr/>
          <a:lstStyle/>
          <a:p>
            <a:r>
              <a:rPr lang="en-US" dirty="0" smtClean="0"/>
              <a:t>Alternate Realities </a:t>
            </a:r>
            <a:endParaRPr lang="en-US" dirty="0"/>
          </a:p>
        </p:txBody>
      </p:sp>
      <p:sp>
        <p:nvSpPr>
          <p:cNvPr id="6" name="Text Placeholder 5"/>
          <p:cNvSpPr>
            <a:spLocks noGrp="1"/>
          </p:cNvSpPr>
          <p:nvPr>
            <p:ph type="body" idx="4"/>
          </p:nvPr>
        </p:nvSpPr>
        <p:spPr>
          <a:xfrm>
            <a:off x="4645025" y="2174875"/>
            <a:ext cx="4041774" cy="4498641"/>
          </a:xfrm>
        </p:spPr>
        <p:txBody>
          <a:bodyPr/>
          <a:lstStyle/>
          <a:p>
            <a:r>
              <a:rPr lang="en-US" sz="2000" dirty="0"/>
              <a:t>YOU </a:t>
            </a:r>
            <a:r>
              <a:rPr lang="en-US" sz="2000" dirty="0" smtClean="0"/>
              <a:t>(re)construct </a:t>
            </a:r>
            <a:r>
              <a:rPr lang="en-US" sz="2000" dirty="0"/>
              <a:t>a discipline </a:t>
            </a:r>
            <a:r>
              <a:rPr lang="en-US" sz="2000" dirty="0" smtClean="0"/>
              <a:t>self in communities of scholars</a:t>
            </a:r>
          </a:p>
          <a:p>
            <a:endParaRPr lang="en-US" sz="1000" dirty="0"/>
          </a:p>
          <a:p>
            <a:r>
              <a:rPr lang="en-US" sz="2000" dirty="0" smtClean="0"/>
              <a:t>You construct a future self </a:t>
            </a:r>
          </a:p>
          <a:p>
            <a:pPr lvl="1"/>
            <a:r>
              <a:rPr lang="en-US" sz="1600" dirty="0" smtClean="0"/>
              <a:t>University of Leuven to students not just faculty</a:t>
            </a:r>
          </a:p>
          <a:p>
            <a:pPr lvl="1"/>
            <a:endParaRPr lang="en-US" sz="1600" dirty="0" smtClean="0"/>
          </a:p>
          <a:p>
            <a:pPr lvl="1"/>
            <a:r>
              <a:rPr lang="en-US" sz="1600" dirty="0" smtClean="0"/>
              <a:t>In </a:t>
            </a:r>
            <a:r>
              <a:rPr lang="en-US" sz="1600" dirty="0" smtClean="0"/>
              <a:t>an ever-changing global world, how do you see your future and disciplinary self?</a:t>
            </a:r>
          </a:p>
          <a:p>
            <a:pPr lvl="1"/>
            <a:endParaRPr lang="en-US" sz="1600" dirty="0" smtClean="0"/>
          </a:p>
          <a:p>
            <a:pPr lvl="1"/>
            <a:r>
              <a:rPr lang="en-US" sz="1600" dirty="0" smtClean="0"/>
              <a:t>How do others see you? </a:t>
            </a:r>
          </a:p>
          <a:p>
            <a:pPr lvl="1"/>
            <a:endParaRPr lang="en-US" sz="1600" dirty="0"/>
          </a:p>
          <a:p>
            <a:pPr lvl="1"/>
            <a:r>
              <a:rPr lang="en-US" sz="1600" dirty="0" smtClean="0"/>
              <a:t>Craft you own self and locate the cracks when door seem to close</a:t>
            </a:r>
            <a:endParaRPr lang="en-US" sz="1600" dirty="0"/>
          </a:p>
          <a:p>
            <a:endParaRPr lang="en-US" sz="1600" dirty="0"/>
          </a:p>
        </p:txBody>
      </p:sp>
    </p:spTree>
    <p:extLst>
      <p:ext uri="{BB962C8B-B14F-4D97-AF65-F5344CB8AC3E}">
        <p14:creationId xmlns:p14="http://schemas.microsoft.com/office/powerpoint/2010/main" val="1638903414"/>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On learning what counts</a:t>
            </a:r>
            <a:endParaRPr lang="en-US" dirty="0"/>
          </a:p>
        </p:txBody>
      </p:sp>
      <p:sp>
        <p:nvSpPr>
          <p:cNvPr id="8" name="Subtitle 7"/>
          <p:cNvSpPr>
            <a:spLocks noGrp="1"/>
          </p:cNvSpPr>
          <p:nvPr>
            <p:ph type="subTitle" idx="1"/>
          </p:nvPr>
        </p:nvSpPr>
        <p:spPr/>
        <p:txBody>
          <a:bodyPr/>
          <a:lstStyle/>
          <a:p>
            <a:r>
              <a:rPr lang="en-US" dirty="0" smtClean="0"/>
              <a:t>Adopting a reflexive perspective</a:t>
            </a:r>
            <a:endParaRPr lang="en-US" dirty="0"/>
          </a:p>
        </p:txBody>
      </p:sp>
    </p:spTree>
    <p:extLst>
      <p:ext uri="{BB962C8B-B14F-4D97-AF65-F5344CB8AC3E}">
        <p14:creationId xmlns:p14="http://schemas.microsoft.com/office/powerpoint/2010/main" val="2004591698"/>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a:spLocks noGrp="1"/>
          </p:cNvSpPr>
          <p:nvPr>
            <p:ph type="title"/>
          </p:nvPr>
        </p:nvSpPr>
        <p:spPr>
          <a:xfrm>
            <a:off x="301625" y="228600"/>
            <a:ext cx="8630100" cy="1358700"/>
          </a:xfrm>
          <a:prstGeom prst="rect">
            <a:avLst/>
          </a:prstGeom>
        </p:spPr>
        <p:txBody>
          <a:bodyPr lIns="91425" tIns="91425" rIns="91425" bIns="91425" anchor="ctr" anchorCtr="0">
            <a:noAutofit/>
          </a:bodyPr>
          <a:lstStyle/>
          <a:p>
            <a:pPr lvl="0">
              <a:spcBef>
                <a:spcPts val="0"/>
              </a:spcBef>
              <a:buNone/>
            </a:pPr>
            <a:r>
              <a:rPr lang="en-US" sz="3600" dirty="0" smtClean="0">
                <a:latin typeface="Segoe Print" charset="0"/>
                <a:ea typeface="Segoe Print" charset="0"/>
                <a:cs typeface="Segoe Print" charset="0"/>
                <a:sym typeface="Corsiva"/>
              </a:rPr>
              <a:t>John Gumperz in Month 1</a:t>
            </a:r>
            <a:endParaRPr lang="en-US" sz="3600" dirty="0">
              <a:latin typeface="Segoe Print" charset="0"/>
              <a:ea typeface="Segoe Print" charset="0"/>
              <a:cs typeface="Segoe Print" charset="0"/>
              <a:sym typeface="Corsiva"/>
            </a:endParaRPr>
          </a:p>
        </p:txBody>
      </p:sp>
      <p:sp>
        <p:nvSpPr>
          <p:cNvPr id="445" name="Shape 445"/>
          <p:cNvSpPr txBox="1">
            <a:spLocks noGrp="1"/>
          </p:cNvSpPr>
          <p:nvPr>
            <p:ph type="body" idx="1"/>
          </p:nvPr>
        </p:nvSpPr>
        <p:spPr>
          <a:xfrm>
            <a:off x="391025" y="2459421"/>
            <a:ext cx="8540700" cy="4094854"/>
          </a:xfrm>
          <a:prstGeom prst="rect">
            <a:avLst/>
          </a:prstGeom>
        </p:spPr>
        <p:txBody>
          <a:bodyPr lIns="91425" tIns="91425" rIns="91425" bIns="91425" anchor="t" anchorCtr="0">
            <a:noAutofit/>
          </a:bodyPr>
          <a:lstStyle/>
          <a:p>
            <a:pPr marL="0" lvl="0" indent="0">
              <a:spcBef>
                <a:spcPts val="0"/>
              </a:spcBef>
              <a:buNone/>
            </a:pPr>
            <a:r>
              <a:rPr lang="en-US" dirty="0" smtClean="0">
                <a:latin typeface="Segoe Print" charset="0"/>
                <a:ea typeface="Segoe Print" charset="0"/>
                <a:cs typeface="Segoe Print" charset="0"/>
                <a:sym typeface="Corsiva"/>
              </a:rPr>
              <a:t>J:  	</a:t>
            </a:r>
            <a:r>
              <a:rPr lang="en-US" sz="2800" dirty="0" smtClean="0">
                <a:latin typeface="Segoe Print" charset="0"/>
                <a:ea typeface="Segoe Print" charset="0"/>
                <a:cs typeface="Segoe Print" charset="0"/>
                <a:sym typeface="Corsiva"/>
              </a:rPr>
              <a:t>Give me two years of your life and 	you will begin to understand.</a:t>
            </a:r>
          </a:p>
          <a:p>
            <a:pPr marL="0" lvl="0" indent="0">
              <a:spcBef>
                <a:spcPts val="0"/>
              </a:spcBef>
              <a:buNone/>
            </a:pPr>
            <a:endParaRPr lang="en-US" sz="2800" dirty="0" smtClean="0">
              <a:latin typeface="Segoe Print" charset="0"/>
              <a:ea typeface="Segoe Print" charset="0"/>
              <a:cs typeface="Segoe Print" charset="0"/>
              <a:sym typeface="Corsiva"/>
            </a:endParaRPr>
          </a:p>
          <a:p>
            <a:pPr marL="0" lvl="0" indent="0">
              <a:spcBef>
                <a:spcPts val="0"/>
              </a:spcBef>
              <a:buNone/>
            </a:pPr>
            <a:r>
              <a:rPr lang="en-US" sz="2800" dirty="0" smtClean="0">
                <a:latin typeface="Segoe Print" charset="0"/>
                <a:ea typeface="Segoe Print" charset="0"/>
                <a:cs typeface="Segoe Print" charset="0"/>
                <a:sym typeface="Corsiva"/>
              </a:rPr>
              <a:t>Me: 18 years later I understood what  </a:t>
            </a:r>
          </a:p>
          <a:p>
            <a:pPr marL="0" lvl="0" indent="0">
              <a:spcBef>
                <a:spcPts val="0"/>
              </a:spcBef>
              <a:buNone/>
            </a:pPr>
            <a:r>
              <a:rPr lang="en-US" sz="2800" dirty="0">
                <a:latin typeface="Segoe Print" charset="0"/>
                <a:ea typeface="Segoe Print" charset="0"/>
                <a:cs typeface="Segoe Print" charset="0"/>
                <a:sym typeface="Corsiva"/>
              </a:rPr>
              <a:t>	</a:t>
            </a:r>
            <a:r>
              <a:rPr lang="en-US" sz="2800" dirty="0" smtClean="0">
                <a:latin typeface="Segoe Print" charset="0"/>
                <a:ea typeface="Segoe Print" charset="0"/>
                <a:cs typeface="Segoe Print" charset="0"/>
                <a:sym typeface="Corsiva"/>
              </a:rPr>
              <a:t>he wanted me to understand and </a:t>
            </a:r>
          </a:p>
          <a:p>
            <a:pPr marL="0" lvl="0" indent="0">
              <a:spcBef>
                <a:spcPts val="0"/>
              </a:spcBef>
              <a:buNone/>
            </a:pPr>
            <a:r>
              <a:rPr lang="en-US" sz="2800" dirty="0" smtClean="0">
                <a:latin typeface="Segoe Print" charset="0"/>
                <a:ea typeface="Segoe Print" charset="0"/>
                <a:cs typeface="Segoe Print" charset="0"/>
                <a:sym typeface="Corsiva"/>
              </a:rPr>
              <a:t>	developed Interactional 	Sociolinguistics with colleagues</a:t>
            </a:r>
          </a:p>
          <a:p>
            <a:pPr marL="0" lvl="0" indent="0">
              <a:spcBef>
                <a:spcPts val="0"/>
              </a:spcBef>
              <a:buNone/>
            </a:pPr>
            <a:endParaRPr lang="en-US" sz="2800" dirty="0">
              <a:latin typeface="Segoe Print" charset="0"/>
              <a:ea typeface="Segoe Print" charset="0"/>
              <a:cs typeface="Segoe Print" charset="0"/>
              <a:sym typeface="Corsiva"/>
            </a:endParaRPr>
          </a:p>
          <a:p>
            <a:pPr marL="0" lvl="0" indent="0">
              <a:spcBef>
                <a:spcPts val="0"/>
              </a:spcBef>
              <a:buNone/>
            </a:pPr>
            <a:r>
              <a:rPr lang="en-US" sz="2800" dirty="0" smtClean="0">
                <a:latin typeface="Segoe Print" charset="0"/>
                <a:ea typeface="Segoe Print" charset="0"/>
                <a:cs typeface="Segoe Print" charset="0"/>
                <a:sym typeface="Corsiva"/>
              </a:rPr>
              <a:t>Whose shoulders do you stand on?</a:t>
            </a:r>
          </a:p>
        </p:txBody>
      </p:sp>
      <p:sp>
        <p:nvSpPr>
          <p:cNvPr id="2" name="TextBox 1"/>
          <p:cNvSpPr txBox="1"/>
          <p:nvPr/>
        </p:nvSpPr>
        <p:spPr>
          <a:xfrm>
            <a:off x="457200" y="1587300"/>
            <a:ext cx="8474525" cy="523220"/>
          </a:xfrm>
          <a:prstGeom prst="rect">
            <a:avLst/>
          </a:prstGeom>
          <a:noFill/>
        </p:spPr>
        <p:txBody>
          <a:bodyPr wrap="square" rtlCol="0">
            <a:spAutoFit/>
          </a:bodyPr>
          <a:lstStyle/>
          <a:p>
            <a:r>
              <a:rPr lang="en-US" sz="2800" dirty="0" smtClean="0">
                <a:latin typeface="Segoe Print" charset="0"/>
                <a:ea typeface="Segoe Print" charset="0"/>
                <a:cs typeface="Segoe Print" charset="0"/>
              </a:rPr>
              <a:t>John Gumperz as cultural guide</a:t>
            </a:r>
            <a:endParaRPr lang="en-US" sz="2800" dirty="0">
              <a:latin typeface="Segoe Print" charset="0"/>
              <a:ea typeface="Segoe Print" charset="0"/>
              <a:cs typeface="Segoe Print"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301625" y="228600"/>
            <a:ext cx="8540700" cy="1143000"/>
          </a:xfrm>
          <a:prstGeom prst="rect">
            <a:avLst/>
          </a:prstGeom>
        </p:spPr>
        <p:txBody>
          <a:bodyPr lIns="91425" tIns="91425" rIns="91425" bIns="91425" anchor="ctr" anchorCtr="0">
            <a:noAutofit/>
          </a:bodyPr>
          <a:lstStyle/>
          <a:p>
            <a:pPr lvl="0">
              <a:spcBef>
                <a:spcPts val="0"/>
              </a:spcBef>
              <a:buNone/>
            </a:pPr>
            <a:r>
              <a:rPr lang="en-US" sz="3600" b="1" dirty="0" smtClean="0">
                <a:latin typeface="Lucida Calligraphy" charset="0"/>
                <a:ea typeface="Lucida Calligraphy" charset="0"/>
                <a:cs typeface="Lucida Calligraphy" charset="0"/>
                <a:sym typeface="Corsiva"/>
              </a:rPr>
              <a:t>Paul Ammon &amp; Millie </a:t>
            </a:r>
            <a:r>
              <a:rPr lang="en-US" sz="3600" b="1" dirty="0" err="1" smtClean="0">
                <a:latin typeface="Lucida Calligraphy" charset="0"/>
                <a:ea typeface="Lucida Calligraphy" charset="0"/>
                <a:cs typeface="Lucida Calligraphy" charset="0"/>
                <a:sym typeface="Corsiva"/>
              </a:rPr>
              <a:t>Almy</a:t>
            </a:r>
            <a:r>
              <a:rPr lang="en-US" sz="3600" b="1" dirty="0" smtClean="0">
                <a:latin typeface="Lucida Calligraphy" charset="0"/>
                <a:ea typeface="Lucida Calligraphy" charset="0"/>
                <a:cs typeface="Lucida Calligraphy" charset="0"/>
                <a:sym typeface="Corsiva"/>
              </a:rPr>
              <a:t> </a:t>
            </a:r>
            <a:br>
              <a:rPr lang="en-US" sz="3600" b="1" dirty="0" smtClean="0">
                <a:latin typeface="Lucida Calligraphy" charset="0"/>
                <a:ea typeface="Lucida Calligraphy" charset="0"/>
                <a:cs typeface="Lucida Calligraphy" charset="0"/>
                <a:sym typeface="Corsiva"/>
              </a:rPr>
            </a:br>
            <a:r>
              <a:rPr lang="en-US" sz="3600" b="1" dirty="0" smtClean="0">
                <a:latin typeface="Lucida Calligraphy" charset="0"/>
                <a:ea typeface="Lucida Calligraphy" charset="0"/>
                <a:cs typeface="Lucida Calligraphy" charset="0"/>
                <a:sym typeface="Corsiva"/>
              </a:rPr>
              <a:t>as Cultural Guides</a:t>
            </a:r>
            <a:endParaRPr lang="en-US" sz="3600" b="1" dirty="0">
              <a:latin typeface="Lucida Calligraphy" charset="0"/>
              <a:ea typeface="Lucida Calligraphy" charset="0"/>
              <a:cs typeface="Lucida Calligraphy" charset="0"/>
              <a:sym typeface="Corsiva"/>
            </a:endParaRPr>
          </a:p>
        </p:txBody>
      </p:sp>
      <p:sp>
        <p:nvSpPr>
          <p:cNvPr id="452" name="Shape 452"/>
          <p:cNvSpPr txBox="1">
            <a:spLocks noGrp="1"/>
          </p:cNvSpPr>
          <p:nvPr>
            <p:ph type="body" idx="1"/>
          </p:nvPr>
        </p:nvSpPr>
        <p:spPr>
          <a:xfrm>
            <a:off x="301624" y="1557670"/>
            <a:ext cx="8693519" cy="5132400"/>
          </a:xfrm>
          <a:prstGeom prst="rect">
            <a:avLst/>
          </a:prstGeom>
        </p:spPr>
        <p:txBody>
          <a:bodyPr lIns="91425" tIns="91425" rIns="91425" bIns="91425" anchor="t" anchorCtr="0">
            <a:noAutofit/>
          </a:bodyPr>
          <a:lstStyle/>
          <a:p>
            <a:pPr lvl="0">
              <a:spcBef>
                <a:spcPts val="0"/>
              </a:spcBef>
              <a:buNone/>
            </a:pPr>
            <a:r>
              <a:rPr lang="en-US" sz="2800" dirty="0" smtClean="0">
                <a:solidFill>
                  <a:srgbClr val="000000"/>
                </a:solidFill>
                <a:latin typeface="Lucida Calligraphy" charset="0"/>
                <a:ea typeface="Lucida Calligraphy" charset="0"/>
                <a:cs typeface="Lucida Calligraphy" charset="0"/>
                <a:sym typeface="Corsiva"/>
              </a:rPr>
              <a:t>Paul Ammon </a:t>
            </a:r>
            <a:r>
              <a:rPr lang="en-US" sz="2400" dirty="0" smtClean="0">
                <a:solidFill>
                  <a:srgbClr val="000000"/>
                </a:solidFill>
                <a:latin typeface="Lucida Calligraphy" charset="0"/>
                <a:ea typeface="Lucida Calligraphy" charset="0"/>
                <a:cs typeface="Lucida Calligraphy" charset="0"/>
                <a:sym typeface="Corsiva"/>
              </a:rPr>
              <a:t>(Advisor):</a:t>
            </a:r>
            <a:r>
              <a:rPr lang="en-US" sz="2800" dirty="0" smtClean="0">
                <a:solidFill>
                  <a:srgbClr val="000000"/>
                </a:solidFill>
                <a:latin typeface="Lucida Calligraphy" charset="0"/>
                <a:ea typeface="Lucida Calligraphy" charset="0"/>
                <a:cs typeface="Lucida Calligraphy" charset="0"/>
                <a:sym typeface="Corsiva"/>
              </a:rPr>
              <a:t> </a:t>
            </a:r>
          </a:p>
          <a:p>
            <a:pPr lvl="0">
              <a:spcBef>
                <a:spcPts val="0"/>
              </a:spcBef>
              <a:buNone/>
            </a:pPr>
            <a:r>
              <a:rPr lang="en-US" dirty="0" smtClean="0">
                <a:solidFill>
                  <a:srgbClr val="000000"/>
                </a:solidFill>
                <a:latin typeface="Lucida Calligraphy" charset="0"/>
                <a:ea typeface="Lucida Calligraphy" charset="0"/>
                <a:cs typeface="Lucida Calligraphy" charset="0"/>
                <a:sym typeface="Corsiva"/>
              </a:rPr>
              <a:t>	</a:t>
            </a:r>
            <a:r>
              <a:rPr lang="en-US" sz="2400" dirty="0" smtClean="0">
                <a:solidFill>
                  <a:srgbClr val="000000"/>
                </a:solidFill>
                <a:latin typeface="Lucida Calligraphy" charset="0"/>
                <a:ea typeface="Lucida Calligraphy" charset="0"/>
                <a:cs typeface="Lucida Calligraphy" charset="0"/>
                <a:sym typeface="Corsiva"/>
              </a:rPr>
              <a:t>No Green, you’re an inveterate teacher. </a:t>
            </a:r>
            <a:r>
              <a:rPr lang="en-US" sz="2400" dirty="0" smtClean="0">
                <a:solidFill>
                  <a:srgbClr val="000000"/>
                </a:solidFill>
                <a:latin typeface="Lucida Calligraphy" charset="0"/>
                <a:ea typeface="Lucida Calligraphy" charset="0"/>
                <a:cs typeface="Lucida Calligraphy" charset="0"/>
                <a:sym typeface="Corsiva"/>
              </a:rPr>
              <a:t>You </a:t>
            </a:r>
            <a:r>
              <a:rPr lang="en-US" sz="2400" dirty="0" smtClean="0">
                <a:solidFill>
                  <a:srgbClr val="000000"/>
                </a:solidFill>
                <a:latin typeface="Lucida Calligraphy" charset="0"/>
                <a:ea typeface="Lucida Calligraphy" charset="0"/>
                <a:cs typeface="Lucida Calligraphy" charset="0"/>
                <a:sym typeface="Corsiva"/>
              </a:rPr>
              <a:t>absorb everything into your own theory.</a:t>
            </a:r>
          </a:p>
          <a:p>
            <a:pPr lvl="0">
              <a:spcBef>
                <a:spcPts val="0"/>
              </a:spcBef>
              <a:buNone/>
            </a:pPr>
            <a:endParaRPr lang="en-US" sz="2400" dirty="0">
              <a:solidFill>
                <a:srgbClr val="000000"/>
              </a:solidFill>
              <a:latin typeface="Lucida Calligraphy" charset="0"/>
              <a:ea typeface="Lucida Calligraphy" charset="0"/>
              <a:cs typeface="Lucida Calligraphy" charset="0"/>
              <a:sym typeface="Corsiva"/>
            </a:endParaRPr>
          </a:p>
          <a:p>
            <a:pPr lvl="0">
              <a:spcBef>
                <a:spcPts val="0"/>
              </a:spcBef>
              <a:buNone/>
            </a:pPr>
            <a:r>
              <a:rPr lang="en-US" sz="2400" dirty="0" smtClean="0">
                <a:solidFill>
                  <a:srgbClr val="000000"/>
                </a:solidFill>
                <a:latin typeface="Lucida Calligraphy" charset="0"/>
                <a:ea typeface="Lucida Calligraphy" charset="0"/>
                <a:cs typeface="Lucida Calligraphy" charset="0"/>
                <a:sym typeface="Corsiva"/>
              </a:rPr>
              <a:t>J:  Your not supposed </a:t>
            </a:r>
            <a:r>
              <a:rPr lang="en-US" sz="2400" dirty="0" smtClean="0">
                <a:solidFill>
                  <a:srgbClr val="000000"/>
                </a:solidFill>
                <a:latin typeface="Lucida Calligraphy" charset="0"/>
                <a:ea typeface="Lucida Calligraphy" charset="0"/>
                <a:cs typeface="Lucida Calligraphy" charset="0"/>
                <a:sym typeface="Corsiva"/>
              </a:rPr>
              <a:t>to (about Piaget)??</a:t>
            </a:r>
            <a:endParaRPr lang="en-US" sz="2400" dirty="0" smtClean="0">
              <a:solidFill>
                <a:srgbClr val="000000"/>
              </a:solidFill>
              <a:latin typeface="Lucida Calligraphy" charset="0"/>
              <a:ea typeface="Lucida Calligraphy" charset="0"/>
              <a:cs typeface="Lucida Calligraphy" charset="0"/>
              <a:sym typeface="Corsiva"/>
            </a:endParaRPr>
          </a:p>
          <a:p>
            <a:pPr lvl="0">
              <a:spcBef>
                <a:spcPts val="0"/>
              </a:spcBef>
              <a:buNone/>
            </a:pPr>
            <a:endParaRPr lang="en-US" sz="2400" dirty="0">
              <a:solidFill>
                <a:srgbClr val="000000"/>
              </a:solidFill>
              <a:latin typeface="Lucida Calligraphy" charset="0"/>
              <a:ea typeface="Lucida Calligraphy" charset="0"/>
              <a:cs typeface="Lucida Calligraphy" charset="0"/>
              <a:sym typeface="Corsiva"/>
            </a:endParaRPr>
          </a:p>
          <a:p>
            <a:pPr lvl="0">
              <a:spcBef>
                <a:spcPts val="0"/>
              </a:spcBef>
              <a:buNone/>
            </a:pPr>
            <a:r>
              <a:rPr lang="en-US" sz="2800" dirty="0" smtClean="0">
                <a:solidFill>
                  <a:srgbClr val="000000"/>
                </a:solidFill>
                <a:latin typeface="Lucida Calligraphy" charset="0"/>
                <a:ea typeface="Lucida Calligraphy" charset="0"/>
                <a:cs typeface="Lucida Calligraphy" charset="0"/>
                <a:sym typeface="Corsiva"/>
              </a:rPr>
              <a:t>Millie </a:t>
            </a:r>
            <a:r>
              <a:rPr lang="en-US" sz="2800" dirty="0" err="1" smtClean="0">
                <a:solidFill>
                  <a:srgbClr val="000000"/>
                </a:solidFill>
                <a:latin typeface="Lucida Calligraphy" charset="0"/>
                <a:ea typeface="Lucida Calligraphy" charset="0"/>
                <a:cs typeface="Lucida Calligraphy" charset="0"/>
                <a:sym typeface="Corsiva"/>
              </a:rPr>
              <a:t>Almy</a:t>
            </a:r>
            <a:r>
              <a:rPr lang="en-US" sz="2400" dirty="0" smtClean="0">
                <a:solidFill>
                  <a:srgbClr val="000000"/>
                </a:solidFill>
                <a:latin typeface="Lucida Calligraphy" charset="0"/>
                <a:ea typeface="Lucida Calligraphy" charset="0"/>
                <a:cs typeface="Lucida Calligraphy" charset="0"/>
                <a:sym typeface="Corsiva"/>
              </a:rPr>
              <a:t> (Mentor &amp; founding scholar in Early Childhood Education:  </a:t>
            </a:r>
          </a:p>
          <a:p>
            <a:pPr lvl="0">
              <a:spcBef>
                <a:spcPts val="0"/>
              </a:spcBef>
              <a:buNone/>
            </a:pPr>
            <a:r>
              <a:rPr lang="en-US" sz="2400" dirty="0">
                <a:solidFill>
                  <a:srgbClr val="000000"/>
                </a:solidFill>
                <a:latin typeface="Lucida Calligraphy" charset="0"/>
                <a:ea typeface="Lucida Calligraphy" charset="0"/>
                <a:cs typeface="Lucida Calligraphy" charset="0"/>
                <a:sym typeface="Corsiva"/>
              </a:rPr>
              <a:t>	</a:t>
            </a:r>
            <a:r>
              <a:rPr lang="en-US" sz="2400" dirty="0" smtClean="0">
                <a:solidFill>
                  <a:srgbClr val="000000"/>
                </a:solidFill>
                <a:latin typeface="Lucida Calligraphy" charset="0"/>
                <a:ea typeface="Lucida Calligraphy" charset="0"/>
                <a:cs typeface="Lucida Calligraphy" charset="0"/>
                <a:sym typeface="Corsiva"/>
              </a:rPr>
              <a:t>	</a:t>
            </a:r>
            <a:r>
              <a:rPr lang="en-US" sz="2400" dirty="0" smtClean="0">
                <a:solidFill>
                  <a:srgbClr val="000000"/>
                </a:solidFill>
                <a:latin typeface="Lucida Calligraphy" charset="0"/>
                <a:ea typeface="Lucida Calligraphy" charset="0"/>
                <a:cs typeface="Lucida Calligraphy" charset="0"/>
                <a:sym typeface="Corsiva"/>
              </a:rPr>
              <a:t>No </a:t>
            </a:r>
            <a:r>
              <a:rPr lang="en-US" sz="2400" dirty="0" smtClean="0">
                <a:solidFill>
                  <a:srgbClr val="000000"/>
                </a:solidFill>
                <a:latin typeface="Lucida Calligraphy" charset="0"/>
                <a:ea typeface="Lucida Calligraphy" charset="0"/>
                <a:cs typeface="Lucida Calligraphy" charset="0"/>
                <a:sym typeface="Corsiva"/>
              </a:rPr>
              <a:t>Judith, what did Piaget </a:t>
            </a:r>
            <a:r>
              <a:rPr lang="en-US" sz="2400" dirty="0" smtClean="0">
                <a:solidFill>
                  <a:srgbClr val="000000"/>
                </a:solidFill>
                <a:latin typeface="Lucida Calligraphy" charset="0"/>
                <a:ea typeface="Lucida Calligraphy" charset="0"/>
                <a:cs typeface="Lucida Calligraphy" charset="0"/>
                <a:sym typeface="Corsiva"/>
              </a:rPr>
              <a:t>say</a:t>
            </a:r>
            <a:r>
              <a:rPr lang="en-US" sz="2400" dirty="0" smtClean="0">
                <a:solidFill>
                  <a:srgbClr val="000000"/>
                </a:solidFill>
                <a:latin typeface="Lucida Calligraphy" charset="0"/>
                <a:ea typeface="Lucida Calligraphy" charset="0"/>
                <a:cs typeface="Lucida Calligraphy" charset="0"/>
                <a:sym typeface="Corsiva"/>
              </a:rPr>
              <a:t>? Mean?</a:t>
            </a:r>
          </a:p>
          <a:p>
            <a:pPr lvl="0">
              <a:spcBef>
                <a:spcPts val="0"/>
              </a:spcBef>
              <a:buNone/>
            </a:pPr>
            <a:endParaRPr lang="en-US" sz="1000" dirty="0" smtClean="0">
              <a:solidFill>
                <a:srgbClr val="000000"/>
              </a:solidFill>
              <a:latin typeface="Lucida Calligraphy" charset="0"/>
              <a:ea typeface="Lucida Calligraphy" charset="0"/>
              <a:cs typeface="Lucida Calligraphy" charset="0"/>
              <a:sym typeface="Corsiva"/>
            </a:endParaRPr>
          </a:p>
          <a:p>
            <a:pPr lvl="0">
              <a:spcBef>
                <a:spcPts val="0"/>
              </a:spcBef>
              <a:buNone/>
            </a:pPr>
            <a:endParaRPr lang="en-US" sz="2000" dirty="0" smtClean="0">
              <a:solidFill>
                <a:srgbClr val="000000"/>
              </a:solidFill>
              <a:latin typeface="Lucida Calligraphy" charset="0"/>
              <a:ea typeface="Lucida Calligraphy" charset="0"/>
              <a:cs typeface="Lucida Calligraphy" charset="0"/>
              <a:sym typeface="Corsiva"/>
            </a:endParaRPr>
          </a:p>
          <a:p>
            <a:pPr lvl="0">
              <a:spcBef>
                <a:spcPts val="0"/>
              </a:spcBef>
              <a:buNone/>
            </a:pPr>
            <a:r>
              <a:rPr lang="en-US" sz="2000" dirty="0" smtClean="0">
                <a:solidFill>
                  <a:srgbClr val="000000"/>
                </a:solidFill>
                <a:latin typeface="Lucida Calligraphy" charset="0"/>
                <a:ea typeface="Lucida Calligraphy" charset="0"/>
                <a:cs typeface="Lucida Calligraphy" charset="0"/>
                <a:sym typeface="Corsiva"/>
              </a:rPr>
              <a:t>Learning </a:t>
            </a:r>
            <a:r>
              <a:rPr lang="en-US" sz="2000" dirty="0" smtClean="0">
                <a:solidFill>
                  <a:srgbClr val="000000"/>
                </a:solidFill>
                <a:latin typeface="Lucida Calligraphy" charset="0"/>
                <a:ea typeface="Lucida Calligraphy" charset="0"/>
                <a:cs typeface="Lucida Calligraphy" charset="0"/>
                <a:sym typeface="Corsiva"/>
              </a:rPr>
              <a:t>to </a:t>
            </a:r>
            <a:r>
              <a:rPr lang="en-US" sz="2000" b="1" dirty="0" smtClean="0">
                <a:solidFill>
                  <a:srgbClr val="000000"/>
                </a:solidFill>
                <a:latin typeface="Lucida Calligraphy" charset="0"/>
                <a:ea typeface="Lucida Calligraphy" charset="0"/>
                <a:cs typeface="Lucida Calligraphy" charset="0"/>
                <a:sym typeface="Corsiva"/>
              </a:rPr>
              <a:t>Step Back </a:t>
            </a:r>
            <a:r>
              <a:rPr lang="en-US" sz="2000" dirty="0" smtClean="0">
                <a:solidFill>
                  <a:srgbClr val="000000"/>
                </a:solidFill>
                <a:latin typeface="Lucida Calligraphy" charset="0"/>
                <a:ea typeface="Lucida Calligraphy" charset="0"/>
                <a:cs typeface="Lucida Calligraphy" charset="0"/>
                <a:sym typeface="Corsiva"/>
              </a:rPr>
              <a:t>from personal interpretation to take the perspective of the author/theorist as a basis for career building as well as research</a:t>
            </a:r>
            <a:endParaRPr lang="en-US" sz="2000" dirty="0">
              <a:solidFill>
                <a:srgbClr val="000000"/>
              </a:solidFill>
              <a:latin typeface="Lucida Calligraphy" charset="0"/>
              <a:ea typeface="Lucida Calligraphy" charset="0"/>
              <a:cs typeface="Lucida Calligraphy" charset="0"/>
              <a:sym typeface="Corsiv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sz="3000" b="1" dirty="0" smtClean="0">
                <a:latin typeface="Chalkduster" charset="0"/>
                <a:ea typeface="Chalkduster" charset="0"/>
                <a:cs typeface="Chalkduster" charset="0"/>
                <a:sym typeface="Corsiva"/>
              </a:rPr>
              <a:t>Dissertations as Lessons, </a:t>
            </a:r>
            <a:br>
              <a:rPr lang="en-US" sz="3000" b="1" dirty="0" smtClean="0">
                <a:latin typeface="Chalkduster" charset="0"/>
                <a:ea typeface="Chalkduster" charset="0"/>
                <a:cs typeface="Chalkduster" charset="0"/>
                <a:sym typeface="Corsiva"/>
              </a:rPr>
            </a:br>
            <a:r>
              <a:rPr lang="en-US" sz="3000" b="1" dirty="0" smtClean="0">
                <a:latin typeface="Chalkduster" charset="0"/>
                <a:ea typeface="Chalkduster" charset="0"/>
                <a:cs typeface="Chalkduster" charset="0"/>
                <a:sym typeface="Corsiva"/>
              </a:rPr>
              <a:t>not Lesson, Learned</a:t>
            </a:r>
            <a:endParaRPr lang="en-US" sz="3000" b="1" dirty="0">
              <a:latin typeface="Chalkduster" charset="0"/>
              <a:ea typeface="Chalkduster" charset="0"/>
              <a:cs typeface="Chalkduster" charset="0"/>
              <a:sym typeface="Corsiva"/>
            </a:endParaRPr>
          </a:p>
        </p:txBody>
      </p:sp>
      <p:sp>
        <p:nvSpPr>
          <p:cNvPr id="424" name="Shape 424"/>
          <p:cNvSpPr txBox="1">
            <a:spLocks noGrp="1"/>
          </p:cNvSpPr>
          <p:nvPr>
            <p:ph type="body" idx="4294967295"/>
          </p:nvPr>
        </p:nvSpPr>
        <p:spPr>
          <a:xfrm>
            <a:off x="-1" y="1824038"/>
            <a:ext cx="8986346" cy="4951412"/>
          </a:xfrm>
          <a:prstGeom prst="rect">
            <a:avLst/>
          </a:prstGeom>
        </p:spPr>
        <p:txBody>
          <a:bodyPr lIns="91425" tIns="91425" rIns="91425" bIns="91425" anchor="t" anchorCtr="0">
            <a:noAutofit/>
          </a:bodyPr>
          <a:lstStyle/>
          <a:p>
            <a:pPr>
              <a:spcBef>
                <a:spcPts val="0"/>
              </a:spcBef>
            </a:pPr>
            <a:r>
              <a:rPr lang="en-US" sz="2400" dirty="0" smtClean="0">
                <a:latin typeface="Chalkduster" charset="0"/>
                <a:ea typeface="Chalkduster" charset="0"/>
                <a:cs typeface="Chalkduster" charset="0"/>
                <a:sym typeface="Corsiva"/>
              </a:rPr>
              <a:t>Dissertation:  4 studies not one </a:t>
            </a:r>
            <a:r>
              <a:rPr lang="mr-IN" sz="2400" dirty="0" smtClean="0">
                <a:latin typeface="Chalkduster" charset="0"/>
                <a:ea typeface="Chalkduster" charset="0"/>
                <a:cs typeface="Chalkduster" charset="0"/>
                <a:sym typeface="Corsiva"/>
              </a:rPr>
              <a:t>–</a:t>
            </a:r>
            <a:r>
              <a:rPr lang="en-US" sz="2400" dirty="0" smtClean="0">
                <a:latin typeface="Chalkduster" charset="0"/>
                <a:ea typeface="Chalkduster" charset="0"/>
                <a:cs typeface="Chalkduster" charset="0"/>
                <a:sym typeface="Corsiva"/>
              </a:rPr>
              <a:t> 3 with statistical base</a:t>
            </a:r>
            <a:r>
              <a:rPr lang="en-US" sz="2400" dirty="0" smtClean="0">
                <a:latin typeface="Chalkduster" charset="0"/>
                <a:ea typeface="Chalkduster" charset="0"/>
                <a:cs typeface="Chalkduster" charset="0"/>
                <a:sym typeface="Corsiva"/>
              </a:rPr>
              <a:t> </a:t>
            </a:r>
          </a:p>
          <a:p>
            <a:pPr>
              <a:spcBef>
                <a:spcPts val="0"/>
              </a:spcBef>
            </a:pPr>
            <a:endParaRPr lang="en-US" sz="1000" dirty="0">
              <a:latin typeface="Chalkduster" charset="0"/>
              <a:ea typeface="Chalkduster" charset="0"/>
              <a:cs typeface="Chalkduster" charset="0"/>
              <a:sym typeface="Corsiva"/>
            </a:endParaRPr>
          </a:p>
          <a:p>
            <a:pPr lvl="1">
              <a:spcBef>
                <a:spcPts val="0"/>
              </a:spcBef>
            </a:pPr>
            <a:r>
              <a:rPr lang="en-US" sz="1600" dirty="0" smtClean="0">
                <a:latin typeface="Chalkduster" charset="0"/>
                <a:ea typeface="Chalkduster" charset="0"/>
                <a:cs typeface="Chalkduster" charset="0"/>
                <a:sym typeface="Corsiva"/>
              </a:rPr>
              <a:t>What is the independent and dependent variables?  Tests/Recall of Text as independent variables and teacher actions as dependent ones for each system</a:t>
            </a:r>
            <a:endParaRPr lang="en-US" sz="1600" dirty="0" smtClean="0">
              <a:latin typeface="Chalkduster" charset="0"/>
              <a:ea typeface="Chalkduster" charset="0"/>
              <a:cs typeface="Chalkduster" charset="0"/>
              <a:sym typeface="Corsiva"/>
            </a:endParaRPr>
          </a:p>
          <a:p>
            <a:pPr>
              <a:spcBef>
                <a:spcPts val="0"/>
              </a:spcBef>
            </a:pPr>
            <a:endParaRPr lang="en-US" sz="1600" dirty="0" smtClean="0">
              <a:latin typeface="Chalkduster" charset="0"/>
              <a:ea typeface="Chalkduster" charset="0"/>
              <a:cs typeface="Chalkduster" charset="0"/>
              <a:sym typeface="Corsiva"/>
            </a:endParaRPr>
          </a:p>
          <a:p>
            <a:pPr lvl="1">
              <a:spcBef>
                <a:spcPts val="0"/>
              </a:spcBef>
            </a:pPr>
            <a:r>
              <a:rPr lang="en-US" sz="1600" dirty="0" smtClean="0">
                <a:latin typeface="Chalkduster" charset="0"/>
                <a:ea typeface="Chalkduster" charset="0"/>
                <a:cs typeface="Chalkduster" charset="0"/>
                <a:sym typeface="Corsiva"/>
              </a:rPr>
              <a:t>How do you know that what you created as a discourse system is better than what others do in observing in classrooms</a:t>
            </a:r>
            <a:r>
              <a:rPr lang="en-US" sz="1600" dirty="0" smtClean="0">
                <a:latin typeface="Chalkduster" charset="0"/>
                <a:ea typeface="Chalkduster" charset="0"/>
                <a:cs typeface="Chalkduster" charset="0"/>
                <a:sym typeface="Corsiva"/>
              </a:rPr>
              <a:t>.  </a:t>
            </a:r>
            <a:endParaRPr lang="en-US" sz="1600" dirty="0" smtClean="0">
              <a:latin typeface="Chalkduster" charset="0"/>
              <a:ea typeface="Chalkduster" charset="0"/>
              <a:cs typeface="Chalkduster" charset="0"/>
              <a:sym typeface="Corsiva"/>
            </a:endParaRPr>
          </a:p>
          <a:p>
            <a:pPr lvl="1">
              <a:spcBef>
                <a:spcPts val="0"/>
              </a:spcBef>
            </a:pPr>
            <a:endParaRPr lang="en-US" sz="1600" dirty="0">
              <a:latin typeface="Chalkduster" charset="0"/>
              <a:ea typeface="Chalkduster" charset="0"/>
              <a:cs typeface="Chalkduster" charset="0"/>
              <a:sym typeface="Corsiva"/>
            </a:endParaRPr>
          </a:p>
          <a:p>
            <a:pPr lvl="1">
              <a:spcBef>
                <a:spcPts val="0"/>
              </a:spcBef>
            </a:pPr>
            <a:r>
              <a:rPr lang="en-US" sz="1600" dirty="0" smtClean="0">
                <a:latin typeface="Chalkduster" charset="0"/>
                <a:ea typeface="Chalkduster" charset="0"/>
                <a:cs typeface="Chalkduster" charset="0"/>
                <a:sym typeface="Corsiva"/>
              </a:rPr>
              <a:t>How do your observations correlate with student outcomes</a:t>
            </a:r>
          </a:p>
          <a:p>
            <a:pPr lvl="1">
              <a:spcBef>
                <a:spcPts val="0"/>
              </a:spcBef>
            </a:pPr>
            <a:endParaRPr lang="en-US" sz="1600" dirty="0">
              <a:latin typeface="Chalkduster" charset="0"/>
              <a:ea typeface="Chalkduster" charset="0"/>
              <a:cs typeface="Chalkduster" charset="0"/>
              <a:sym typeface="Corsiva"/>
            </a:endParaRPr>
          </a:p>
          <a:p>
            <a:pPr lvl="1">
              <a:spcBef>
                <a:spcPts val="0"/>
              </a:spcBef>
            </a:pPr>
            <a:r>
              <a:rPr lang="en-US" sz="1600" dirty="0" smtClean="0">
                <a:latin typeface="Chalkduster" charset="0"/>
                <a:ea typeface="Chalkduster" charset="0"/>
                <a:cs typeface="Chalkduster" charset="0"/>
                <a:sym typeface="Corsiva"/>
              </a:rPr>
              <a:t>How do your findings match what district level observers view of effective practice?</a:t>
            </a:r>
          </a:p>
          <a:p>
            <a:pPr lvl="1">
              <a:spcBef>
                <a:spcPts val="0"/>
              </a:spcBef>
            </a:pPr>
            <a:endParaRPr lang="en-US" sz="1600" dirty="0">
              <a:latin typeface="Chalkduster" charset="0"/>
              <a:ea typeface="Chalkduster" charset="0"/>
              <a:cs typeface="Chalkduster" charset="0"/>
              <a:sym typeface="Corsiva"/>
            </a:endParaRPr>
          </a:p>
          <a:p>
            <a:pPr lvl="1">
              <a:spcBef>
                <a:spcPts val="0"/>
              </a:spcBef>
            </a:pPr>
            <a:r>
              <a:rPr lang="en-US" sz="1600" dirty="0" smtClean="0">
                <a:latin typeface="Chalkduster" charset="0"/>
                <a:ea typeface="Chalkduster" charset="0"/>
                <a:cs typeface="Chalkduster" charset="0"/>
                <a:sym typeface="Corsiva"/>
              </a:rPr>
              <a:t>How does you conceptual framework related to current theories in the field?</a:t>
            </a:r>
          </a:p>
          <a:p>
            <a:pPr lvl="1">
              <a:spcBef>
                <a:spcPts val="0"/>
              </a:spcBef>
            </a:pPr>
            <a:endParaRPr lang="en-US" sz="2000" dirty="0">
              <a:latin typeface="Chalkduster" charset="0"/>
              <a:ea typeface="Chalkduster" charset="0"/>
              <a:cs typeface="Chalkduster" charset="0"/>
              <a:sym typeface="Corsiva"/>
            </a:endParaRPr>
          </a:p>
          <a:p>
            <a:pPr lvl="2">
              <a:spcBef>
                <a:spcPts val="0"/>
              </a:spcBef>
            </a:pPr>
            <a:endParaRPr sz="1600" dirty="0">
              <a:latin typeface="Chalkduster" charset="0"/>
              <a:ea typeface="Chalkduster" charset="0"/>
              <a:cs typeface="Chalkduster" charset="0"/>
              <a:sym typeface="Corsiv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title"/>
          </p:nvPr>
        </p:nvSpPr>
        <p:spPr>
          <a:xfrm>
            <a:off x="301625" y="228600"/>
            <a:ext cx="8540700" cy="1143000"/>
          </a:xfrm>
          <a:prstGeom prst="rect">
            <a:avLst/>
          </a:prstGeom>
        </p:spPr>
        <p:txBody>
          <a:bodyPr lIns="91425" tIns="91425" rIns="91425" bIns="91425" anchor="ctr" anchorCtr="0">
            <a:noAutofit/>
          </a:bodyPr>
          <a:lstStyle/>
          <a:p>
            <a:pPr lvl="0">
              <a:spcBef>
                <a:spcPts val="0"/>
              </a:spcBef>
              <a:buNone/>
            </a:pPr>
            <a:r>
              <a:rPr lang="en-US" b="1" dirty="0">
                <a:solidFill>
                  <a:srgbClr val="2E9524"/>
                </a:solidFill>
                <a:latin typeface="Corsiva"/>
                <a:ea typeface="Corsiva"/>
                <a:cs typeface="Corsiva"/>
                <a:sym typeface="Corsiva"/>
              </a:rPr>
              <a:t>M</a:t>
            </a:r>
            <a:r>
              <a:rPr lang="en-US" b="1" dirty="0" smtClean="0">
                <a:solidFill>
                  <a:srgbClr val="2E9524"/>
                </a:solidFill>
                <a:latin typeface="Corsiva"/>
                <a:ea typeface="Corsiva"/>
                <a:cs typeface="Corsiva"/>
                <a:sym typeface="Corsiva"/>
              </a:rPr>
              <a:t>ultiple meanings and pathways</a:t>
            </a:r>
            <a:endParaRPr lang="en-US" b="1" dirty="0">
              <a:solidFill>
                <a:srgbClr val="2E9524"/>
              </a:solidFill>
              <a:latin typeface="Corsiva"/>
              <a:ea typeface="Corsiva"/>
              <a:cs typeface="Corsiva"/>
              <a:sym typeface="Corsiva"/>
            </a:endParaRPr>
          </a:p>
        </p:txBody>
      </p:sp>
      <p:sp>
        <p:nvSpPr>
          <p:cNvPr id="410" name="Shape 410"/>
          <p:cNvSpPr txBox="1">
            <a:spLocks noGrp="1"/>
          </p:cNvSpPr>
          <p:nvPr>
            <p:ph type="body" idx="1"/>
          </p:nvPr>
        </p:nvSpPr>
        <p:spPr>
          <a:xfrm>
            <a:off x="600075" y="1371600"/>
            <a:ext cx="7729500" cy="5229300"/>
          </a:xfrm>
          <a:prstGeom prst="rect">
            <a:avLst/>
          </a:prstGeom>
        </p:spPr>
        <p:txBody>
          <a:bodyPr lIns="91425" tIns="91425" rIns="91425" bIns="91425" anchor="t" anchorCtr="0">
            <a:noAutofit/>
          </a:bodyPr>
          <a:lstStyle/>
          <a:p>
            <a:pPr marL="457200" indent="-368300" algn="ctr">
              <a:spcBef>
                <a:spcPts val="0"/>
              </a:spcBef>
              <a:buSzPct val="100000"/>
              <a:buFont typeface="Corsiva"/>
              <a:buChar char="▶"/>
            </a:pPr>
            <a:r>
              <a:rPr lang="en-US" dirty="0" smtClean="0">
                <a:latin typeface="Chalkduster" charset="0"/>
                <a:ea typeface="Chalkduster" charset="0"/>
                <a:cs typeface="Chalkduster" charset="0"/>
              </a:rPr>
              <a:t>THOUGHT </a:t>
            </a:r>
            <a:r>
              <a:rPr lang="en-US" dirty="0">
                <a:latin typeface="Chalkduster" charset="0"/>
                <a:ea typeface="Chalkduster" charset="0"/>
                <a:cs typeface="Chalkduster" charset="0"/>
              </a:rPr>
              <a:t>PROBLEM 1</a:t>
            </a:r>
          </a:p>
          <a:p>
            <a:pPr marL="457200" lvl="0" indent="-368300">
              <a:spcBef>
                <a:spcPts val="0"/>
              </a:spcBef>
              <a:buSzPct val="100000"/>
              <a:buFont typeface="Corsiva"/>
            </a:pPr>
            <a:endParaRPr lang="en-US" dirty="0" smtClean="0">
              <a:latin typeface="Chalkduster" charset="0"/>
              <a:ea typeface="Chalkduster" charset="0"/>
              <a:cs typeface="Chalkduster" charset="0"/>
            </a:endParaRPr>
          </a:p>
          <a:p>
            <a:pPr marL="457200" lvl="0" indent="-368300">
              <a:spcBef>
                <a:spcPts val="0"/>
              </a:spcBef>
              <a:buSzPct val="100000"/>
              <a:buFont typeface="Corsiva"/>
            </a:pPr>
            <a:r>
              <a:rPr lang="en-US" sz="2400" dirty="0" smtClean="0">
                <a:latin typeface="Chalkduster" charset="0"/>
                <a:ea typeface="Chalkduster" charset="0"/>
                <a:cs typeface="Chalkduster" charset="0"/>
              </a:rPr>
              <a:t>What educational processes are </a:t>
            </a:r>
            <a:r>
              <a:rPr lang="en-US" sz="2400" dirty="0">
                <a:latin typeface="Chalkduster" charset="0"/>
                <a:ea typeface="Chalkduster" charset="0"/>
                <a:cs typeface="Chalkduster" charset="0"/>
              </a:rPr>
              <a:t>at the center of your journey to building a </a:t>
            </a:r>
            <a:r>
              <a:rPr lang="en-US" sz="2400" dirty="0" smtClean="0">
                <a:latin typeface="Chalkduster" charset="0"/>
                <a:ea typeface="Chalkduster" charset="0"/>
                <a:cs typeface="Chalkduster" charset="0"/>
              </a:rPr>
              <a:t>career?</a:t>
            </a:r>
          </a:p>
          <a:p>
            <a:pPr marL="457200" lvl="0" indent="-368300">
              <a:spcBef>
                <a:spcPts val="0"/>
              </a:spcBef>
              <a:buSzPct val="100000"/>
              <a:buFont typeface="Corsiva"/>
            </a:pPr>
            <a:endParaRPr lang="en-US" dirty="0">
              <a:latin typeface="Chalkduster" charset="0"/>
              <a:ea typeface="Chalkduster" charset="0"/>
              <a:cs typeface="Chalkduster" charset="0"/>
            </a:endParaRPr>
          </a:p>
          <a:p>
            <a:pPr marL="457200" lvl="0" indent="-368300">
              <a:spcBef>
                <a:spcPts val="0"/>
              </a:spcBef>
              <a:buSzPct val="100000"/>
              <a:buFont typeface="Corsiva"/>
            </a:pPr>
            <a:r>
              <a:rPr lang="en-US" sz="2400" dirty="0" smtClean="0">
                <a:latin typeface="Chalkduster" charset="0"/>
                <a:ea typeface="Chalkduster" charset="0"/>
                <a:cs typeface="Chalkduster" charset="0"/>
              </a:rPr>
              <a:t>My CAREER(s) have multiple roots and routes, what grounds yours?</a:t>
            </a:r>
          </a:p>
          <a:p>
            <a:pPr marL="457200" lvl="0" indent="-368300">
              <a:spcBef>
                <a:spcPts val="0"/>
              </a:spcBef>
              <a:buSzPct val="100000"/>
              <a:buFont typeface="Corsiva"/>
            </a:pPr>
            <a:endParaRPr lang="en-US" sz="2400" dirty="0" smtClean="0">
              <a:latin typeface="Chalkduster" charset="0"/>
              <a:ea typeface="Chalkduster" charset="0"/>
              <a:cs typeface="Chalkduster" charset="0"/>
            </a:endParaRPr>
          </a:p>
          <a:p>
            <a:pPr marL="457200" lvl="0" indent="-368300">
              <a:spcBef>
                <a:spcPts val="0"/>
              </a:spcBef>
              <a:buSzPct val="100000"/>
              <a:buFont typeface="Corsiva"/>
            </a:pPr>
            <a:r>
              <a:rPr lang="en-US" sz="2400" dirty="0" smtClean="0">
                <a:latin typeface="Chalkduster" charset="0"/>
                <a:ea typeface="Chalkduster" charset="0"/>
                <a:cs typeface="Chalkduster" charset="0"/>
              </a:rPr>
              <a:t>As I share my roots, you will want to jot down yours for (re)thinking later.</a:t>
            </a:r>
            <a:endParaRPr lang="en-US" sz="2400" dirty="0">
              <a:latin typeface="Chalkduster" charset="0"/>
              <a:ea typeface="Chalkduster" charset="0"/>
              <a:cs typeface="Chalkduster"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Metaphors</a:t>
            </a:r>
            <a:endParaRPr lang="en-US" dirty="0"/>
          </a:p>
        </p:txBody>
      </p:sp>
      <p:sp>
        <p:nvSpPr>
          <p:cNvPr id="4" name="Subtitle 3"/>
          <p:cNvSpPr>
            <a:spLocks noGrp="1"/>
          </p:cNvSpPr>
          <p:nvPr>
            <p:ph type="subTitle" idx="1"/>
          </p:nvPr>
        </p:nvSpPr>
        <p:spPr>
          <a:xfrm>
            <a:off x="685800" y="3886200"/>
            <a:ext cx="7953703" cy="1752600"/>
          </a:xfrm>
        </p:spPr>
        <p:txBody>
          <a:bodyPr/>
          <a:lstStyle/>
          <a:p>
            <a:r>
              <a:rPr lang="en-US" dirty="0" smtClean="0"/>
              <a:t>Exploring differences in perspectives is critical </a:t>
            </a:r>
            <a:r>
              <a:rPr lang="en-US" smtClean="0"/>
              <a:t>to understanding how observing makes a difference in what can be known</a:t>
            </a:r>
            <a:endParaRPr lang="en-US"/>
          </a:p>
        </p:txBody>
      </p:sp>
    </p:spTree>
    <p:extLst>
      <p:ext uri="{BB962C8B-B14F-4D97-AF65-F5344CB8AC3E}">
        <p14:creationId xmlns:p14="http://schemas.microsoft.com/office/powerpoint/2010/main" val="2034450525"/>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1833563" y="187642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pic>
        <p:nvPicPr>
          <p:cNvPr id="19458" name="Picture 3" descr="page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9144000" cy="5183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5303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1833563" y="18192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pic>
        <p:nvPicPr>
          <p:cNvPr id="31746" name="Picture 3" descr="pages17,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41363"/>
            <a:ext cx="9144000" cy="537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8659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p:cNvSpPr>
          <p:nvPr/>
        </p:nvSpPr>
        <p:spPr bwMode="auto">
          <a:xfrm>
            <a:off x="1833563" y="18954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pic>
        <p:nvPicPr>
          <p:cNvPr id="44034" name="Picture 3" descr="pages23,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8363"/>
            <a:ext cx="9144000" cy="5121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395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1833563" y="1862138"/>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pic>
        <p:nvPicPr>
          <p:cNvPr id="45058" name="Picture 3" descr="pages29,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2800"/>
            <a:ext cx="9144000" cy="523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0985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1833563" y="1881188"/>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pic>
        <p:nvPicPr>
          <p:cNvPr id="47106" name="Picture 3" descr="pages31,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4550"/>
            <a:ext cx="9144000" cy="516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55391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1833563" y="18859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pic>
        <p:nvPicPr>
          <p:cNvPr id="52226" name="Picture 3" descr="pages37,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2488"/>
            <a:ext cx="9144000" cy="5153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38059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Conceptualizing a perspective in the field</a:t>
            </a:r>
            <a:endParaRPr lang="en-US" dirty="0"/>
          </a:p>
        </p:txBody>
      </p:sp>
      <p:sp>
        <p:nvSpPr>
          <p:cNvPr id="3" name="Subtitle 2"/>
          <p:cNvSpPr>
            <a:spLocks noGrp="1"/>
          </p:cNvSpPr>
          <p:nvPr>
            <p:ph type="subTitle" idx="1"/>
          </p:nvPr>
        </p:nvSpPr>
        <p:spPr>
          <a:xfrm>
            <a:off x="867103" y="3886200"/>
            <a:ext cx="7591097" cy="1752600"/>
          </a:xfrm>
        </p:spPr>
        <p:txBody>
          <a:bodyPr/>
          <a:lstStyle/>
          <a:p>
            <a:r>
              <a:rPr lang="en-US" dirty="0"/>
              <a:t>How do different studies you conduct influence your growing </a:t>
            </a:r>
            <a:r>
              <a:rPr lang="en-US" dirty="0" smtClean="0"/>
              <a:t>understanding and explanations possible through your research program?</a:t>
            </a:r>
            <a:endParaRPr lang="en-US" dirty="0"/>
          </a:p>
        </p:txBody>
      </p:sp>
    </p:spTree>
    <p:extLst>
      <p:ext uri="{BB962C8B-B14F-4D97-AF65-F5344CB8AC3E}">
        <p14:creationId xmlns:p14="http://schemas.microsoft.com/office/powerpoint/2010/main" val="1276034560"/>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4325" y="800100"/>
            <a:ext cx="8515350" cy="6057900"/>
          </a:xfrm>
          <a:prstGeom prst="rect">
            <a:avLst/>
          </a:prstGeom>
        </p:spPr>
      </p:pic>
    </p:spTree>
    <p:extLst>
      <p:ext uri="{BB962C8B-B14F-4D97-AF65-F5344CB8AC3E}">
        <p14:creationId xmlns:p14="http://schemas.microsoft.com/office/powerpoint/2010/main" val="1303186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7000">
        <p159:morph option="byObject"/>
      </p:transition>
    </mc:Choice>
    <mc:Fallback xmlns="">
      <p:transition spd="slow" advTm="7000">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571500"/>
            <a:ext cx="8886825" cy="6000750"/>
          </a:xfrm>
          <a:prstGeom prst="rect">
            <a:avLst/>
          </a:prstGeom>
        </p:spPr>
      </p:pic>
    </p:spTree>
    <p:extLst>
      <p:ext uri="{BB962C8B-B14F-4D97-AF65-F5344CB8AC3E}">
        <p14:creationId xmlns:p14="http://schemas.microsoft.com/office/powerpoint/2010/main" val="1980134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7000">
        <p159:morph option="byObject"/>
      </p:transition>
    </mc:Choice>
    <mc:Fallback xmlns="">
      <p:transition spd="slow" advTm="7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628650" y="2369759"/>
            <a:ext cx="7829550" cy="4231066"/>
          </a:xfrm>
          <a:prstGeom prst="rect">
            <a:avLst/>
          </a:prstGeom>
        </p:spPr>
      </p:pic>
      <p:sp>
        <p:nvSpPr>
          <p:cNvPr id="3" name="TextBox 2"/>
          <p:cNvSpPr txBox="1"/>
          <p:nvPr/>
        </p:nvSpPr>
        <p:spPr>
          <a:xfrm>
            <a:off x="685800" y="485775"/>
            <a:ext cx="8172450" cy="1815882"/>
          </a:xfrm>
          <a:prstGeom prst="rect">
            <a:avLst/>
          </a:prstGeom>
          <a:noFill/>
        </p:spPr>
        <p:txBody>
          <a:bodyPr wrap="square" rtlCol="0">
            <a:spAutoFit/>
          </a:bodyPr>
          <a:lstStyle/>
          <a:p>
            <a:r>
              <a:rPr lang="en-US" sz="2800" dirty="0" smtClean="0">
                <a:latin typeface="Arial Hebrew Scholar" charset="-79"/>
                <a:ea typeface="Arial Hebrew Scholar" charset="-79"/>
                <a:cs typeface="Arial Hebrew Scholar" charset="-79"/>
              </a:rPr>
              <a:t>A CAREER is like a </a:t>
            </a:r>
            <a:r>
              <a:rPr lang="en-US" sz="2800" i="1" dirty="0" smtClean="0">
                <a:latin typeface="Arial Hebrew Scholar" charset="-79"/>
                <a:ea typeface="Arial Hebrew Scholar" charset="-79"/>
                <a:cs typeface="Arial Hebrew Scholar" charset="-79"/>
              </a:rPr>
              <a:t>street through time, </a:t>
            </a:r>
          </a:p>
          <a:p>
            <a:r>
              <a:rPr lang="en-US" sz="2800" dirty="0" smtClean="0">
                <a:latin typeface="Arial Hebrew Scholar" charset="-79"/>
                <a:ea typeface="Arial Hebrew Scholar" charset="-79"/>
                <a:cs typeface="Arial Hebrew Scholar" charset="-79"/>
              </a:rPr>
              <a:t>always open to (CHANGE and (re)developing depending on your agency and  with whom and where you elect to (re)build</a:t>
            </a:r>
            <a:endParaRPr lang="en-US" sz="2800" dirty="0">
              <a:latin typeface="Arial Hebrew Scholar" charset="-79"/>
              <a:ea typeface="Arial Hebrew Scholar" charset="-79"/>
              <a:cs typeface="Arial Hebrew Scholar" charset="-79"/>
            </a:endParaRPr>
          </a:p>
        </p:txBody>
      </p:sp>
    </p:spTree>
    <p:extLst>
      <p:ext uri="{BB962C8B-B14F-4D97-AF65-F5344CB8AC3E}">
        <p14:creationId xmlns:p14="http://schemas.microsoft.com/office/powerpoint/2010/main" val="18046151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3200" dirty="0" smtClean="0"/>
              <a:t>Phase of Engaging in Developing Understandings adapted from </a:t>
            </a:r>
            <a:br>
              <a:rPr lang="en-US" sz="3200" dirty="0" smtClean="0"/>
            </a:br>
            <a:r>
              <a:rPr lang="en-US" sz="3200" dirty="0" smtClean="0"/>
              <a:t>Vygotsky’s Thought and Language </a:t>
            </a:r>
            <a:r>
              <a:rPr lang="en-US" sz="1600" dirty="0" smtClean="0"/>
              <a:t/>
            </a:r>
            <a:br>
              <a:rPr lang="en-US" sz="1600" dirty="0" smtClean="0"/>
            </a:br>
            <a:r>
              <a:rPr lang="en-US" sz="1600" dirty="0" err="1" smtClean="0"/>
              <a:t>Reiber</a:t>
            </a:r>
            <a:r>
              <a:rPr lang="en-US" sz="1600" dirty="0" smtClean="0"/>
              <a:t> &amp; Carton translation and Bruner &amp; Minnick introductions</a:t>
            </a:r>
            <a:endParaRPr lang="en-US" sz="3200" dirty="0"/>
          </a:p>
        </p:txBody>
      </p:sp>
      <p:sp>
        <p:nvSpPr>
          <p:cNvPr id="4" name="Subtitle 3"/>
          <p:cNvSpPr>
            <a:spLocks noGrp="1"/>
          </p:cNvSpPr>
          <p:nvPr>
            <p:ph type="subTitle" idx="1"/>
          </p:nvPr>
        </p:nvSpPr>
        <p:spPr>
          <a:xfrm>
            <a:off x="1371600" y="3886200"/>
            <a:ext cx="7283669" cy="1752600"/>
          </a:xfrm>
        </p:spPr>
        <p:txBody>
          <a:bodyPr/>
          <a:lstStyle/>
          <a:p>
            <a:r>
              <a:rPr lang="en-US" sz="2800" dirty="0" smtClean="0"/>
              <a:t>The following phases are grounded in 25 years of research by members of the Santa Barbara Classroom Discourse Group both in classrooms and in our </a:t>
            </a:r>
            <a:r>
              <a:rPr lang="en-US" sz="2800" smtClean="0"/>
              <a:t>research community</a:t>
            </a:r>
            <a:endParaRPr lang="en-US" sz="2800" dirty="0"/>
          </a:p>
        </p:txBody>
      </p:sp>
    </p:spTree>
    <p:extLst>
      <p:ext uri="{BB962C8B-B14F-4D97-AF65-F5344CB8AC3E}">
        <p14:creationId xmlns:p14="http://schemas.microsoft.com/office/powerpoint/2010/main" val="2012345316"/>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39800" y="1244600"/>
            <a:ext cx="7264400" cy="4368800"/>
          </a:xfrm>
          <a:prstGeom prst="rect">
            <a:avLst/>
          </a:prstGeom>
        </p:spPr>
      </p:pic>
    </p:spTree>
    <p:extLst>
      <p:ext uri="{BB962C8B-B14F-4D97-AF65-F5344CB8AC3E}">
        <p14:creationId xmlns:p14="http://schemas.microsoft.com/office/powerpoint/2010/main" val="1897328743"/>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4550" y="1999294"/>
            <a:ext cx="7454900" cy="4486565"/>
          </a:xfrm>
          <a:prstGeom prst="rect">
            <a:avLst/>
          </a:prstGeom>
        </p:spPr>
      </p:pic>
      <p:sp>
        <p:nvSpPr>
          <p:cNvPr id="3" name="TextBox 2"/>
          <p:cNvSpPr txBox="1"/>
          <p:nvPr/>
        </p:nvSpPr>
        <p:spPr>
          <a:xfrm>
            <a:off x="425301" y="183412"/>
            <a:ext cx="8272131" cy="1815882"/>
          </a:xfrm>
          <a:prstGeom prst="rect">
            <a:avLst/>
          </a:prstGeom>
          <a:noFill/>
        </p:spPr>
        <p:txBody>
          <a:bodyPr wrap="square" rtlCol="0">
            <a:spAutoFit/>
          </a:bodyPr>
          <a:lstStyle/>
          <a:p>
            <a:r>
              <a:rPr lang="en-US" sz="2800" dirty="0" smtClean="0">
                <a:latin typeface="Chalkduster" charset="0"/>
                <a:ea typeface="Chalkduster" charset="0"/>
                <a:cs typeface="Chalkduster" charset="0"/>
              </a:rPr>
              <a:t>Locating others who share your values even when they don’t share your research direction? Difference as a resource not limit.</a:t>
            </a:r>
            <a:endParaRPr lang="en-US" sz="2800" dirty="0">
              <a:latin typeface="Chalkduster" charset="0"/>
              <a:ea typeface="Chalkduster" charset="0"/>
              <a:cs typeface="Chalkduster" charset="0"/>
            </a:endParaRPr>
          </a:p>
        </p:txBody>
      </p:sp>
    </p:spTree>
    <p:extLst>
      <p:ext uri="{BB962C8B-B14F-4D97-AF65-F5344CB8AC3E}">
        <p14:creationId xmlns:p14="http://schemas.microsoft.com/office/powerpoint/2010/main" val="30992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Chalkduster" charset="0"/>
                <a:ea typeface="Chalkduster" charset="0"/>
                <a:cs typeface="Chalkduster" charset="0"/>
              </a:rPr>
              <a:t>Multiple Authors </a:t>
            </a:r>
            <a:r>
              <a:rPr lang="mr-IN" sz="3600" dirty="0" smtClean="0">
                <a:latin typeface="Chalkduster" charset="0"/>
                <a:ea typeface="Chalkduster" charset="0"/>
                <a:cs typeface="Chalkduster" charset="0"/>
              </a:rPr>
              <a:t>–</a:t>
            </a:r>
            <a:r>
              <a:rPr lang="en-US" sz="3600" dirty="0" smtClean="0">
                <a:latin typeface="Chalkduster" charset="0"/>
                <a:ea typeface="Chalkduster" charset="0"/>
                <a:cs typeface="Chalkduster" charset="0"/>
              </a:rPr>
              <a:t> Single Texts</a:t>
            </a:r>
            <a:endParaRPr lang="en-US" sz="3600" dirty="0">
              <a:latin typeface="Chalkduster" charset="0"/>
              <a:ea typeface="Chalkduster" charset="0"/>
              <a:cs typeface="Chalkduster" charset="0"/>
            </a:endParaRPr>
          </a:p>
        </p:txBody>
      </p:sp>
      <p:sp>
        <p:nvSpPr>
          <p:cNvPr id="3" name="Text Placeholder 2"/>
          <p:cNvSpPr>
            <a:spLocks noGrp="1"/>
          </p:cNvSpPr>
          <p:nvPr>
            <p:ph type="body" idx="1"/>
          </p:nvPr>
        </p:nvSpPr>
        <p:spPr/>
        <p:txBody>
          <a:bodyPr/>
          <a:lstStyle/>
          <a:p>
            <a:r>
              <a:rPr lang="en-US" sz="2400" dirty="0" smtClean="0">
                <a:latin typeface="Chalkduster" charset="0"/>
                <a:ea typeface="Chalkduster" charset="0"/>
                <a:cs typeface="Chalkduster" charset="0"/>
              </a:rPr>
              <a:t>Ongoing collaborative projects on difference between open education and traditional education</a:t>
            </a:r>
          </a:p>
          <a:p>
            <a:pPr lvl="1"/>
            <a:r>
              <a:rPr lang="en-US" sz="2000" dirty="0" smtClean="0">
                <a:latin typeface="Chalkduster" charset="0"/>
                <a:ea typeface="Chalkduster" charset="0"/>
                <a:cs typeface="Chalkduster" charset="0"/>
              </a:rPr>
              <a:t>AERA presentations when I left Berkeley to </a:t>
            </a:r>
            <a:r>
              <a:rPr lang="en-US" sz="2000" dirty="0" err="1" smtClean="0">
                <a:latin typeface="Chalkduster" charset="0"/>
                <a:ea typeface="Chalkduster" charset="0"/>
                <a:cs typeface="Chalkduster" charset="0"/>
              </a:rPr>
              <a:t>tak</a:t>
            </a:r>
            <a:r>
              <a:rPr lang="en-US" sz="2000" dirty="0" smtClean="0">
                <a:latin typeface="Chalkduster" charset="0"/>
                <a:ea typeface="Chalkduster" charset="0"/>
                <a:cs typeface="Chalkduster" charset="0"/>
              </a:rPr>
              <a:t> e position at Kent (1977)</a:t>
            </a:r>
          </a:p>
          <a:p>
            <a:pPr lvl="1"/>
            <a:endParaRPr lang="en-US" sz="2000" dirty="0" smtClean="0">
              <a:latin typeface="Chalkduster" charset="0"/>
              <a:ea typeface="Chalkduster" charset="0"/>
              <a:cs typeface="Chalkduster" charset="0"/>
            </a:endParaRPr>
          </a:p>
          <a:p>
            <a:pPr lvl="1"/>
            <a:r>
              <a:rPr lang="en-US" sz="2000" dirty="0" smtClean="0">
                <a:latin typeface="Chalkduster" charset="0"/>
                <a:ea typeface="Chalkduster" charset="0"/>
                <a:cs typeface="Chalkduster" charset="0"/>
              </a:rPr>
              <a:t>Continued collaboration led </a:t>
            </a:r>
            <a:r>
              <a:rPr lang="en-US" sz="2000" dirty="0">
                <a:latin typeface="Chalkduster" charset="0"/>
                <a:ea typeface="Chalkduster" charset="0"/>
                <a:cs typeface="Chalkduster" charset="0"/>
              </a:rPr>
              <a:t>to three peer reviewed articles </a:t>
            </a:r>
            <a:r>
              <a:rPr lang="en-US" sz="2000" dirty="0" smtClean="0">
                <a:latin typeface="Chalkduster" charset="0"/>
                <a:ea typeface="Chalkduster" charset="0"/>
                <a:cs typeface="Chalkduster" charset="0"/>
              </a:rPr>
              <a:t>and jointly </a:t>
            </a:r>
            <a:r>
              <a:rPr lang="en-US" sz="2000" dirty="0">
                <a:latin typeface="Chalkduster" charset="0"/>
                <a:ea typeface="Chalkduster" charset="0"/>
                <a:cs typeface="Chalkduster" charset="0"/>
              </a:rPr>
              <a:t>published in next </a:t>
            </a:r>
            <a:r>
              <a:rPr lang="en-US" sz="2000" dirty="0" smtClean="0">
                <a:latin typeface="Chalkduster" charset="0"/>
                <a:ea typeface="Chalkduster" charset="0"/>
                <a:cs typeface="Chalkduster" charset="0"/>
              </a:rPr>
              <a:t>period</a:t>
            </a:r>
          </a:p>
          <a:p>
            <a:pPr lvl="1"/>
            <a:endParaRPr lang="en-US" sz="2000" dirty="0" smtClean="0">
              <a:latin typeface="Chalkduster" charset="0"/>
              <a:ea typeface="Chalkduster" charset="0"/>
              <a:cs typeface="Chalkduster" charset="0"/>
            </a:endParaRPr>
          </a:p>
          <a:p>
            <a:pPr lvl="1"/>
            <a:r>
              <a:rPr lang="en-US" sz="2000" dirty="0" smtClean="0">
                <a:latin typeface="Chalkduster" charset="0"/>
                <a:ea typeface="Chalkduster" charset="0"/>
                <a:cs typeface="Chalkduster" charset="0"/>
              </a:rPr>
              <a:t>Continuing collaboration in 1992 led to chapters in Hermine Marshall (Ed), Redefining</a:t>
            </a:r>
            <a:r>
              <a:rPr lang="en-US" sz="2000" dirty="0">
                <a:latin typeface="Chalkduster" charset="0"/>
                <a:ea typeface="Chalkduster" charset="0"/>
                <a:cs typeface="Chalkduster" charset="0"/>
              </a:rPr>
              <a:t> </a:t>
            </a:r>
            <a:r>
              <a:rPr lang="en-US" sz="2000" dirty="0" smtClean="0">
                <a:latin typeface="Chalkduster" charset="0"/>
                <a:ea typeface="Chalkduster" charset="0"/>
                <a:cs typeface="Chalkduster" charset="0"/>
              </a:rPr>
              <a:t>learning</a:t>
            </a:r>
            <a:r>
              <a:rPr lang="en-US" sz="2000" dirty="0">
                <a:latin typeface="Chalkduster" charset="0"/>
                <a:ea typeface="Chalkduster" charset="0"/>
                <a:cs typeface="Chalkduster" charset="0"/>
              </a:rPr>
              <a:t>: Roots of educational reform</a:t>
            </a:r>
            <a:r>
              <a:rPr lang="en-US" sz="2000" dirty="0" smtClean="0">
                <a:latin typeface="Chalkduster" charset="0"/>
                <a:ea typeface="Chalkduster" charset="0"/>
                <a:cs typeface="Chalkduster" charset="0"/>
              </a:rPr>
              <a:t>.</a:t>
            </a:r>
          </a:p>
          <a:p>
            <a:pPr lvl="1"/>
            <a:endParaRPr lang="en-US" sz="2000" dirty="0">
              <a:latin typeface="Chalkduster" charset="0"/>
              <a:ea typeface="Chalkduster" charset="0"/>
              <a:cs typeface="Chalkduster" charset="0"/>
            </a:endParaRPr>
          </a:p>
          <a:p>
            <a:pPr lvl="1"/>
            <a:endParaRPr lang="en-US" sz="2000" dirty="0">
              <a:latin typeface="Chalkduster" charset="0"/>
              <a:ea typeface="Chalkduster" charset="0"/>
              <a:cs typeface="Chalkduster" charset="0"/>
            </a:endParaRPr>
          </a:p>
          <a:p>
            <a:pPr lvl="1"/>
            <a:endParaRPr lang="en-US" sz="2000" dirty="0">
              <a:latin typeface="Chalkduster" charset="0"/>
              <a:ea typeface="Chalkduster" charset="0"/>
              <a:cs typeface="Chalkduster" charset="0"/>
            </a:endParaRPr>
          </a:p>
          <a:p>
            <a:pPr lvl="1"/>
            <a:endParaRPr lang="en-US" sz="2000" dirty="0">
              <a:latin typeface="Chalkduster" charset="0"/>
              <a:ea typeface="Chalkduster" charset="0"/>
              <a:cs typeface="Chalkduster" charset="0"/>
            </a:endParaRPr>
          </a:p>
        </p:txBody>
      </p:sp>
    </p:spTree>
    <p:extLst>
      <p:ext uri="{BB962C8B-B14F-4D97-AF65-F5344CB8AC3E}">
        <p14:creationId xmlns:p14="http://schemas.microsoft.com/office/powerpoint/2010/main" val="5177373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a:spLocks noGrp="1"/>
          </p:cNvSpPr>
          <p:nvPr>
            <p:ph type="title"/>
          </p:nvPr>
        </p:nvSpPr>
        <p:spPr>
          <a:xfrm>
            <a:off x="301625" y="228600"/>
            <a:ext cx="8540700" cy="1143000"/>
          </a:xfrm>
          <a:prstGeom prst="rect">
            <a:avLst/>
          </a:prstGeom>
        </p:spPr>
        <p:txBody>
          <a:bodyPr lIns="91425" tIns="91425" rIns="91425" bIns="91425" anchor="ctr" anchorCtr="0">
            <a:noAutofit/>
          </a:bodyPr>
          <a:lstStyle/>
          <a:p>
            <a:pPr lvl="0">
              <a:spcBef>
                <a:spcPts val="0"/>
              </a:spcBef>
              <a:buClr>
                <a:schemeClr val="dk1"/>
              </a:buClr>
              <a:buSzPct val="30555"/>
              <a:buFont typeface="Arial"/>
              <a:buNone/>
            </a:pPr>
            <a:r>
              <a:rPr lang="en-US" sz="3600" dirty="0" smtClean="0">
                <a:latin typeface="Chalkduster" charset="0"/>
                <a:ea typeface="Chalkduster" charset="0"/>
                <a:cs typeface="Chalkduster" charset="0"/>
                <a:sym typeface="Corsiva"/>
              </a:rPr>
              <a:t>On Publishing as a Continuing </a:t>
            </a:r>
            <a:br>
              <a:rPr lang="en-US" sz="3600" dirty="0" smtClean="0">
                <a:latin typeface="Chalkduster" charset="0"/>
                <a:ea typeface="Chalkduster" charset="0"/>
                <a:cs typeface="Chalkduster" charset="0"/>
                <a:sym typeface="Corsiva"/>
              </a:rPr>
            </a:br>
            <a:r>
              <a:rPr lang="en-US" sz="3600" dirty="0" smtClean="0">
                <a:latin typeface="Chalkduster" charset="0"/>
                <a:ea typeface="Chalkduster" charset="0"/>
                <a:cs typeface="Chalkduster" charset="0"/>
                <a:sym typeface="Corsiva"/>
              </a:rPr>
              <a:t>Collective Pathway</a:t>
            </a:r>
            <a:endParaRPr lang="en-US" sz="3600" dirty="0">
              <a:latin typeface="Chalkduster" charset="0"/>
              <a:ea typeface="Chalkduster" charset="0"/>
              <a:cs typeface="Chalkduster" charset="0"/>
              <a:sym typeface="Corsiva"/>
            </a:endParaRPr>
          </a:p>
        </p:txBody>
      </p:sp>
      <p:sp>
        <p:nvSpPr>
          <p:cNvPr id="459" name="Shape 459"/>
          <p:cNvSpPr txBox="1">
            <a:spLocks noGrp="1"/>
          </p:cNvSpPr>
          <p:nvPr>
            <p:ph type="body" idx="1"/>
          </p:nvPr>
        </p:nvSpPr>
        <p:spPr>
          <a:xfrm>
            <a:off x="301625" y="1600200"/>
            <a:ext cx="8540700" cy="5097900"/>
          </a:xfrm>
          <a:prstGeom prst="rect">
            <a:avLst/>
          </a:prstGeom>
        </p:spPr>
        <p:txBody>
          <a:bodyPr lIns="91425" tIns="91425" rIns="91425" bIns="91425" anchor="t" anchorCtr="0">
            <a:noAutofit/>
          </a:bodyPr>
          <a:lstStyle/>
          <a:p>
            <a:pPr lvl="0" rtl="0">
              <a:spcBef>
                <a:spcPts val="0"/>
              </a:spcBef>
              <a:buNone/>
            </a:pPr>
            <a:r>
              <a:rPr lang="en-US" sz="2400" dirty="0" smtClean="0">
                <a:latin typeface="Chalkduster" charset="0"/>
                <a:ea typeface="Chalkduster" charset="0"/>
                <a:cs typeface="Chalkduster" charset="0"/>
                <a:sym typeface="Corsiva"/>
              </a:rPr>
              <a:t>The Kent Years </a:t>
            </a:r>
            <a:r>
              <a:rPr lang="mr-IN" sz="2400" dirty="0" smtClean="0">
                <a:latin typeface="Chalkduster" charset="0"/>
                <a:ea typeface="Chalkduster" charset="0"/>
                <a:cs typeface="Chalkduster" charset="0"/>
                <a:sym typeface="Corsiva"/>
              </a:rPr>
              <a:t>–</a:t>
            </a:r>
            <a:r>
              <a:rPr lang="en-US" sz="2400" dirty="0" smtClean="0">
                <a:latin typeface="Chalkduster" charset="0"/>
                <a:ea typeface="Chalkduster" charset="0"/>
                <a:cs typeface="Chalkduster" charset="0"/>
                <a:sym typeface="Corsiva"/>
              </a:rPr>
              <a:t> Career development Phase 3</a:t>
            </a:r>
          </a:p>
          <a:p>
            <a:pPr lvl="0" rtl="0">
              <a:spcBef>
                <a:spcPts val="0"/>
              </a:spcBef>
              <a:buNone/>
            </a:pPr>
            <a:endParaRPr lang="en-US" sz="2400" dirty="0">
              <a:latin typeface="Chalkduster" charset="0"/>
              <a:ea typeface="Chalkduster" charset="0"/>
              <a:cs typeface="Chalkduster" charset="0"/>
              <a:sym typeface="Corsiva"/>
            </a:endParaRPr>
          </a:p>
          <a:p>
            <a:pPr>
              <a:spcBef>
                <a:spcPts val="0"/>
              </a:spcBef>
            </a:pPr>
            <a:r>
              <a:rPr lang="en-US" sz="2400" dirty="0">
                <a:latin typeface="Chalkduster" charset="0"/>
                <a:ea typeface="Chalkduster" charset="0"/>
                <a:cs typeface="Chalkduster" charset="0"/>
                <a:sym typeface="Corsiva"/>
              </a:rPr>
              <a:t>Collaborative conference (limited funding) on </a:t>
            </a:r>
            <a:r>
              <a:rPr lang="en-US" sz="2400" i="1" dirty="0">
                <a:latin typeface="Chalkduster" charset="0"/>
                <a:ea typeface="Chalkduster" charset="0"/>
                <a:cs typeface="Chalkduster" charset="0"/>
                <a:sym typeface="Corsiva"/>
              </a:rPr>
              <a:t>Face to Face Interaction</a:t>
            </a:r>
            <a:r>
              <a:rPr lang="en-US" sz="2400" dirty="0">
                <a:latin typeface="Chalkduster" charset="0"/>
                <a:ea typeface="Chalkduster" charset="0"/>
                <a:cs typeface="Chalkduster" charset="0"/>
                <a:sym typeface="Corsiva"/>
              </a:rPr>
              <a:t> </a:t>
            </a:r>
            <a:endParaRPr lang="en-US" sz="2000" i="1" dirty="0">
              <a:latin typeface="Chalkduster" charset="0"/>
              <a:ea typeface="Chalkduster" charset="0"/>
              <a:cs typeface="Chalkduster" charset="0"/>
              <a:sym typeface="Corsiva"/>
            </a:endParaRPr>
          </a:p>
          <a:p>
            <a:pPr>
              <a:spcBef>
                <a:spcPts val="0"/>
              </a:spcBef>
            </a:pPr>
            <a:endParaRPr lang="en-US" sz="2000" i="1" dirty="0">
              <a:latin typeface="Chalkduster" charset="0"/>
              <a:ea typeface="Chalkduster" charset="0"/>
              <a:cs typeface="Chalkduster" charset="0"/>
              <a:sym typeface="Corsiva"/>
            </a:endParaRPr>
          </a:p>
          <a:p>
            <a:pPr lvl="1">
              <a:spcBef>
                <a:spcPts val="0"/>
              </a:spcBef>
            </a:pPr>
            <a:r>
              <a:rPr lang="en-US" sz="2000" dirty="0">
                <a:latin typeface="Chalkduster" charset="0"/>
                <a:ea typeface="Chalkduster" charset="0"/>
                <a:cs typeface="Chalkduster" charset="0"/>
                <a:sym typeface="Corsiva"/>
              </a:rPr>
              <a:t>Gumperz, Cook-Gumperz, Frederiksen, Hutson, Corsaro, Bloome, </a:t>
            </a:r>
            <a:r>
              <a:rPr lang="en-US" sz="2000" dirty="0" err="1">
                <a:latin typeface="Chalkduster" charset="0"/>
                <a:ea typeface="Chalkduster" charset="0"/>
                <a:cs typeface="Chalkduster" charset="0"/>
                <a:sym typeface="Corsiva"/>
              </a:rPr>
              <a:t>Wallat</a:t>
            </a:r>
            <a:r>
              <a:rPr lang="en-US" sz="2000" dirty="0">
                <a:latin typeface="Chalkduster" charset="0"/>
                <a:ea typeface="Chalkduster" charset="0"/>
                <a:cs typeface="Chalkduster" charset="0"/>
                <a:sym typeface="Corsiva"/>
              </a:rPr>
              <a:t>, </a:t>
            </a:r>
            <a:r>
              <a:rPr lang="en-US" sz="2000" dirty="0" err="1">
                <a:latin typeface="Chalkduster" charset="0"/>
                <a:ea typeface="Chalkduster" charset="0"/>
                <a:cs typeface="Chalkduster" charset="0"/>
                <a:sym typeface="Corsiva"/>
              </a:rPr>
              <a:t>Popkewitz</a:t>
            </a:r>
            <a:r>
              <a:rPr lang="en-US" sz="2000" dirty="0">
                <a:latin typeface="Chalkduster" charset="0"/>
                <a:ea typeface="Chalkduster" charset="0"/>
                <a:cs typeface="Chalkduster" charset="0"/>
                <a:sym typeface="Corsiva"/>
              </a:rPr>
              <a:t>, </a:t>
            </a:r>
            <a:r>
              <a:rPr lang="en-US" sz="2000" dirty="0" err="1">
                <a:latin typeface="Chalkduster" charset="0"/>
                <a:ea typeface="Chalkduster" charset="0"/>
                <a:cs typeface="Chalkduster" charset="0"/>
                <a:sym typeface="Corsiva"/>
              </a:rPr>
              <a:t>Garnica</a:t>
            </a:r>
            <a:r>
              <a:rPr lang="en-US" sz="2000" dirty="0">
                <a:latin typeface="Chalkduster" charset="0"/>
                <a:ea typeface="Chalkduster" charset="0"/>
                <a:cs typeface="Chalkduster" charset="0"/>
                <a:sym typeface="Corsiva"/>
              </a:rPr>
              <a:t>, among others </a:t>
            </a:r>
            <a:r>
              <a:rPr lang="mr-IN" sz="2000" dirty="0">
                <a:latin typeface="Chalkduster" charset="0"/>
                <a:ea typeface="Chalkduster" charset="0"/>
                <a:cs typeface="Chalkduster" charset="0"/>
                <a:sym typeface="Corsiva"/>
              </a:rPr>
              <a:t>–</a:t>
            </a:r>
            <a:r>
              <a:rPr lang="en-US" sz="2000" dirty="0">
                <a:latin typeface="Chalkduster" charset="0"/>
                <a:ea typeface="Chalkduster" charset="0"/>
                <a:cs typeface="Chalkduster" charset="0"/>
                <a:sym typeface="Corsiva"/>
              </a:rPr>
              <a:t> working conference </a:t>
            </a:r>
            <a:r>
              <a:rPr lang="mr-IN" sz="2000" dirty="0">
                <a:latin typeface="Chalkduster" charset="0"/>
                <a:ea typeface="Chalkduster" charset="0"/>
                <a:cs typeface="Chalkduster" charset="0"/>
                <a:sym typeface="Corsiva"/>
              </a:rPr>
              <a:t>–</a:t>
            </a:r>
            <a:r>
              <a:rPr lang="en-US" sz="2000" dirty="0">
                <a:latin typeface="Chalkduster" charset="0"/>
                <a:ea typeface="Chalkduster" charset="0"/>
                <a:cs typeface="Chalkduster" charset="0"/>
                <a:sym typeface="Corsiva"/>
              </a:rPr>
              <a:t> with open day for others </a:t>
            </a:r>
          </a:p>
          <a:p>
            <a:pPr lvl="1">
              <a:spcBef>
                <a:spcPts val="0"/>
              </a:spcBef>
            </a:pPr>
            <a:endParaRPr lang="en-US" sz="2000" dirty="0">
              <a:latin typeface="Chalkduster" charset="0"/>
              <a:ea typeface="Chalkduster" charset="0"/>
              <a:cs typeface="Chalkduster" charset="0"/>
              <a:sym typeface="Corsiva"/>
            </a:endParaRPr>
          </a:p>
          <a:p>
            <a:pPr lvl="1">
              <a:spcBef>
                <a:spcPts val="0"/>
              </a:spcBef>
            </a:pPr>
            <a:r>
              <a:rPr lang="en-US" sz="2000" dirty="0">
                <a:latin typeface="Chalkduster" charset="0"/>
                <a:ea typeface="Chalkduster" charset="0"/>
                <a:cs typeface="Chalkduster" charset="0"/>
                <a:sym typeface="Corsiva"/>
              </a:rPr>
              <a:t>Led to </a:t>
            </a:r>
            <a:r>
              <a:rPr lang="en-US" sz="2000" i="1" dirty="0">
                <a:latin typeface="Chalkduster" charset="0"/>
                <a:ea typeface="Chalkduster" charset="0"/>
                <a:cs typeface="Chalkduster" charset="0"/>
                <a:sym typeface="Corsiva"/>
              </a:rPr>
              <a:t>ethnography and language in </a:t>
            </a:r>
            <a:r>
              <a:rPr lang="en-US" sz="2000" i="1" dirty="0" err="1">
                <a:latin typeface="Chalkduster" charset="0"/>
                <a:ea typeface="Chalkduster" charset="0"/>
                <a:cs typeface="Chalkduster" charset="0"/>
                <a:sym typeface="Corsiva"/>
              </a:rPr>
              <a:t>Educatinal</a:t>
            </a:r>
            <a:r>
              <a:rPr lang="en-US" sz="2000" i="1" dirty="0">
                <a:latin typeface="Chalkduster" charset="0"/>
                <a:ea typeface="Chalkduster" charset="0"/>
                <a:cs typeface="Chalkduster" charset="0"/>
                <a:sym typeface="Corsiva"/>
              </a:rPr>
              <a:t> Settings </a:t>
            </a:r>
            <a:r>
              <a:rPr lang="mr-IN" sz="2000" i="1" dirty="0">
                <a:latin typeface="Chalkduster" charset="0"/>
                <a:ea typeface="Chalkduster" charset="0"/>
                <a:cs typeface="Chalkduster" charset="0"/>
                <a:sym typeface="Corsiva"/>
              </a:rPr>
              <a:t>–</a:t>
            </a:r>
            <a:r>
              <a:rPr lang="en-US" sz="2000" i="1" dirty="0">
                <a:latin typeface="Chalkduster" charset="0"/>
                <a:ea typeface="Chalkduster" charset="0"/>
                <a:cs typeface="Chalkduster" charset="0"/>
                <a:sym typeface="Corsiva"/>
              </a:rPr>
              <a:t> 4 years later</a:t>
            </a:r>
          </a:p>
          <a:p>
            <a:pPr lvl="0" rtl="0">
              <a:spcBef>
                <a:spcPts val="0"/>
              </a:spcBef>
              <a:buNone/>
            </a:pPr>
            <a:endParaRPr lang="en-US" sz="2400" dirty="0" smtClean="0">
              <a:latin typeface="Chalkduster" charset="0"/>
              <a:ea typeface="Chalkduster" charset="0"/>
              <a:cs typeface="Chalkduster" charset="0"/>
              <a:sym typeface="Corsiva"/>
            </a:endParaRPr>
          </a:p>
          <a:p>
            <a:pPr lvl="0" rtl="0">
              <a:spcBef>
                <a:spcPts val="0"/>
              </a:spcBef>
              <a:buNone/>
            </a:pPr>
            <a:endParaRPr lang="en-US" sz="2400" dirty="0">
              <a:latin typeface="Chalkduster" charset="0"/>
              <a:ea typeface="Chalkduster" charset="0"/>
              <a:cs typeface="Chalkduster" charset="0"/>
              <a:sym typeface="Corsiva"/>
            </a:endParaRPr>
          </a:p>
          <a:p>
            <a:pPr lvl="0" rtl="0">
              <a:spcBef>
                <a:spcPts val="0"/>
              </a:spcBef>
              <a:buNone/>
            </a:pPr>
            <a:endParaRPr lang="en-US" sz="2400" dirty="0" smtClean="0">
              <a:latin typeface="Chalkduster" charset="0"/>
              <a:ea typeface="Chalkduster" charset="0"/>
              <a:cs typeface="Chalkduster" charset="0"/>
              <a:sym typeface="Corsiva"/>
            </a:endParaRPr>
          </a:p>
          <a:p>
            <a:pPr lvl="0" rtl="0">
              <a:spcBef>
                <a:spcPts val="0"/>
              </a:spcBef>
              <a:buNone/>
            </a:pPr>
            <a:endParaRPr lang="en-US" sz="2400" dirty="0">
              <a:latin typeface="Chalkduster" charset="0"/>
              <a:ea typeface="Chalkduster" charset="0"/>
              <a:cs typeface="Chalkduster" charset="0"/>
              <a:sym typeface="Corsiva"/>
            </a:endParaRPr>
          </a:p>
          <a:p>
            <a:pPr lvl="0" rtl="0">
              <a:spcBef>
                <a:spcPts val="0"/>
              </a:spcBef>
              <a:buNone/>
            </a:pPr>
            <a:endParaRPr lang="en-US" sz="2400" dirty="0" smtClean="0">
              <a:latin typeface="Chalkduster" charset="0"/>
              <a:ea typeface="Chalkduster" charset="0"/>
              <a:cs typeface="Chalkduster" charset="0"/>
              <a:sym typeface="Corsiva"/>
            </a:endParaRPr>
          </a:p>
          <a:p>
            <a:pPr lvl="0" rtl="0">
              <a:spcBef>
                <a:spcPts val="0"/>
              </a:spcBef>
              <a:buNone/>
            </a:pPr>
            <a:endParaRPr lang="en-US" sz="2400" dirty="0">
              <a:latin typeface="Chalkduster" charset="0"/>
              <a:ea typeface="Chalkduster" charset="0"/>
              <a:cs typeface="Chalkduster" charset="0"/>
              <a:sym typeface="Corsiva"/>
            </a:endParaRPr>
          </a:p>
          <a:p>
            <a:pPr lvl="0" rtl="0">
              <a:spcBef>
                <a:spcPts val="0"/>
              </a:spcBef>
              <a:buNone/>
            </a:pPr>
            <a:endParaRPr lang="en-US" sz="2400" dirty="0" smtClean="0">
              <a:latin typeface="Chalkduster" charset="0"/>
              <a:ea typeface="Chalkduster" charset="0"/>
              <a:cs typeface="Chalkduster" charset="0"/>
              <a:sym typeface="Corsiva"/>
            </a:endParaRPr>
          </a:p>
          <a:p>
            <a:pPr lvl="0" rtl="0">
              <a:spcBef>
                <a:spcPts val="0"/>
              </a:spcBef>
              <a:buNone/>
            </a:pPr>
            <a:endParaRPr lang="en-US" sz="2400" dirty="0">
              <a:latin typeface="Chalkduster" charset="0"/>
              <a:ea typeface="Chalkduster" charset="0"/>
              <a:cs typeface="Chalkduster" charset="0"/>
              <a:sym typeface="Corsiva"/>
            </a:endParaRPr>
          </a:p>
          <a:p>
            <a:pPr lvl="0" rtl="0">
              <a:spcBef>
                <a:spcPts val="0"/>
              </a:spcBef>
              <a:buNone/>
            </a:pPr>
            <a:endParaRPr lang="en-US" sz="2400" dirty="0" smtClean="0">
              <a:latin typeface="Chalkduster" charset="0"/>
              <a:ea typeface="Chalkduster" charset="0"/>
              <a:cs typeface="Chalkduster" charset="0"/>
              <a:sym typeface="Corsiv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49646" y="1734879"/>
            <a:ext cx="4064000" cy="304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874091" y="2819400"/>
            <a:ext cx="4064000" cy="3048000"/>
          </a:xfrm>
          <a:prstGeom prst="rect">
            <a:avLst/>
          </a:prstGeom>
        </p:spPr>
      </p:pic>
      <p:sp>
        <p:nvSpPr>
          <p:cNvPr id="4" name="TextBox 3"/>
          <p:cNvSpPr txBox="1"/>
          <p:nvPr/>
        </p:nvSpPr>
        <p:spPr>
          <a:xfrm>
            <a:off x="1387366" y="5659821"/>
            <a:ext cx="2301765" cy="307777"/>
          </a:xfrm>
          <a:prstGeom prst="rect">
            <a:avLst/>
          </a:prstGeom>
          <a:noFill/>
        </p:spPr>
        <p:txBody>
          <a:bodyPr wrap="square" rtlCol="0">
            <a:spAutoFit/>
          </a:bodyPr>
          <a:lstStyle/>
          <a:p>
            <a:r>
              <a:rPr lang="en-US" dirty="0" smtClean="0"/>
              <a:t>1979 </a:t>
            </a:r>
            <a:r>
              <a:rPr lang="en-US" smtClean="0"/>
              <a:t>OSU journal</a:t>
            </a:r>
            <a:endParaRPr lang="en-US"/>
          </a:p>
        </p:txBody>
      </p:sp>
      <p:sp>
        <p:nvSpPr>
          <p:cNvPr id="5" name="TextBox 4"/>
          <p:cNvSpPr txBox="1"/>
          <p:nvPr/>
        </p:nvSpPr>
        <p:spPr>
          <a:xfrm>
            <a:off x="4650828" y="1545021"/>
            <a:ext cx="2522482" cy="307777"/>
          </a:xfrm>
          <a:prstGeom prst="rect">
            <a:avLst/>
          </a:prstGeom>
          <a:noFill/>
        </p:spPr>
        <p:txBody>
          <a:bodyPr wrap="square" rtlCol="0">
            <a:spAutoFit/>
          </a:bodyPr>
          <a:lstStyle/>
          <a:p>
            <a:r>
              <a:rPr lang="en-US" dirty="0" smtClean="0"/>
              <a:t>Interdisciplinary volume 1981</a:t>
            </a:r>
            <a:endParaRPr lang="en-US" dirty="0"/>
          </a:p>
        </p:txBody>
      </p:sp>
    </p:spTree>
    <p:extLst>
      <p:ext uri="{BB962C8B-B14F-4D97-AF65-F5344CB8AC3E}">
        <p14:creationId xmlns:p14="http://schemas.microsoft.com/office/powerpoint/2010/main" val="19878440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Shape 465"/>
          <p:cNvSpPr txBox="1">
            <a:spLocks noGrp="1"/>
          </p:cNvSpPr>
          <p:nvPr>
            <p:ph type="title"/>
          </p:nvPr>
        </p:nvSpPr>
        <p:spPr>
          <a:xfrm>
            <a:off x="301625" y="228600"/>
            <a:ext cx="8540700" cy="1143000"/>
          </a:xfrm>
          <a:prstGeom prst="rect">
            <a:avLst/>
          </a:prstGeom>
        </p:spPr>
        <p:txBody>
          <a:bodyPr lIns="91425" tIns="91425" rIns="91425" bIns="91425" anchor="ctr" anchorCtr="0">
            <a:noAutofit/>
          </a:bodyPr>
          <a:lstStyle/>
          <a:p>
            <a:pPr lvl="0">
              <a:spcBef>
                <a:spcPts val="0"/>
              </a:spcBef>
              <a:buNone/>
            </a:pPr>
            <a:r>
              <a:rPr lang="en-US" sz="2800" dirty="0" smtClean="0">
                <a:latin typeface="Chalkduster" charset="0"/>
                <a:ea typeface="Chalkduster" charset="0"/>
                <a:cs typeface="Chalkduster" charset="0"/>
                <a:sym typeface="Corsiva"/>
              </a:rPr>
              <a:t>Making Professional Connections</a:t>
            </a:r>
            <a:br>
              <a:rPr lang="en-US" sz="2800" dirty="0" smtClean="0">
                <a:latin typeface="Chalkduster" charset="0"/>
                <a:ea typeface="Chalkduster" charset="0"/>
                <a:cs typeface="Chalkduster" charset="0"/>
                <a:sym typeface="Corsiva"/>
              </a:rPr>
            </a:br>
            <a:r>
              <a:rPr lang="en-US" sz="2800" dirty="0" smtClean="0">
                <a:latin typeface="Chalkduster" charset="0"/>
                <a:ea typeface="Chalkduster" charset="0"/>
                <a:cs typeface="Chalkduster" charset="0"/>
                <a:sym typeface="Corsiva"/>
              </a:rPr>
              <a:t>The Delaware Years Career Path 4 </a:t>
            </a:r>
            <a:endParaRPr lang="en-US" sz="2800" dirty="0">
              <a:latin typeface="Chalkduster" charset="0"/>
              <a:ea typeface="Chalkduster" charset="0"/>
              <a:cs typeface="Chalkduster" charset="0"/>
              <a:sym typeface="Corsiva"/>
            </a:endParaRPr>
          </a:p>
        </p:txBody>
      </p:sp>
      <p:sp>
        <p:nvSpPr>
          <p:cNvPr id="466" name="Shape 466"/>
          <p:cNvSpPr txBox="1">
            <a:spLocks noGrp="1"/>
          </p:cNvSpPr>
          <p:nvPr>
            <p:ph type="body" idx="1"/>
          </p:nvPr>
        </p:nvSpPr>
        <p:spPr>
          <a:xfrm>
            <a:off x="301625" y="1600200"/>
            <a:ext cx="8540700" cy="5034516"/>
          </a:xfrm>
          <a:prstGeom prst="rect">
            <a:avLst/>
          </a:prstGeom>
        </p:spPr>
        <p:txBody>
          <a:bodyPr lIns="91425" tIns="91425" rIns="91425" bIns="91425" anchor="t" anchorCtr="0">
            <a:noAutofit/>
          </a:bodyPr>
          <a:lstStyle/>
          <a:p>
            <a:pPr marL="0" lvl="0" indent="0" rtl="0">
              <a:spcBef>
                <a:spcPts val="0"/>
              </a:spcBef>
              <a:buNone/>
            </a:pPr>
            <a:r>
              <a:rPr lang="en-US" sz="2000" dirty="0" smtClean="0">
                <a:solidFill>
                  <a:srgbClr val="000000"/>
                </a:solidFill>
                <a:latin typeface="Chalkduster" charset="0"/>
                <a:ea typeface="Chalkduster" charset="0"/>
                <a:cs typeface="Chalkduster" charset="0"/>
                <a:sym typeface="Comic Sans MS"/>
              </a:rPr>
              <a:t>Traveling, collaborating and multiple conferences </a:t>
            </a:r>
            <a:r>
              <a:rPr lang="mr-IN" sz="2000" dirty="0" smtClean="0">
                <a:solidFill>
                  <a:srgbClr val="000000"/>
                </a:solidFill>
                <a:latin typeface="Chalkduster" charset="0"/>
                <a:ea typeface="Chalkduster" charset="0"/>
                <a:cs typeface="Chalkduster" charset="0"/>
                <a:sym typeface="Comic Sans MS"/>
              </a:rPr>
              <a:t>–</a:t>
            </a:r>
            <a:r>
              <a:rPr lang="en-US" sz="2000" dirty="0" smtClean="0">
                <a:solidFill>
                  <a:srgbClr val="000000"/>
                </a:solidFill>
                <a:latin typeface="Chalkduster" charset="0"/>
                <a:ea typeface="Chalkduster" charset="0"/>
                <a:cs typeface="Chalkduster" charset="0"/>
                <a:sym typeface="Comic Sans MS"/>
              </a:rPr>
              <a:t> Making new connections</a:t>
            </a:r>
          </a:p>
          <a:p>
            <a:pPr marL="0" lvl="0" indent="0" rtl="0">
              <a:spcBef>
                <a:spcPts val="0"/>
              </a:spcBef>
              <a:buNone/>
            </a:pPr>
            <a:endParaRPr lang="en-US" sz="1000" dirty="0">
              <a:solidFill>
                <a:srgbClr val="000000"/>
              </a:solidFill>
              <a:latin typeface="Chalkduster" charset="0"/>
              <a:ea typeface="Chalkduster" charset="0"/>
              <a:cs typeface="Chalkduster" charset="0"/>
              <a:sym typeface="Comic Sans MS"/>
            </a:endParaRPr>
          </a:p>
          <a:p>
            <a:pPr indent="-342900">
              <a:spcBef>
                <a:spcPts val="0"/>
              </a:spcBef>
            </a:pPr>
            <a:r>
              <a:rPr lang="en-US" sz="1600" dirty="0" smtClean="0">
                <a:solidFill>
                  <a:srgbClr val="000000"/>
                </a:solidFill>
                <a:latin typeface="Chalkduster" charset="0"/>
                <a:ea typeface="Chalkduster" charset="0"/>
                <a:cs typeface="Chalkduster" charset="0"/>
                <a:sym typeface="Comic Sans MS"/>
              </a:rPr>
              <a:t>Continuing at AERA</a:t>
            </a:r>
          </a:p>
          <a:p>
            <a:pPr indent="-342900">
              <a:spcBef>
                <a:spcPts val="0"/>
              </a:spcBef>
            </a:pPr>
            <a:r>
              <a:rPr lang="en-US" sz="1600" dirty="0" smtClean="0">
                <a:solidFill>
                  <a:srgbClr val="000000"/>
                </a:solidFill>
                <a:latin typeface="Chalkduster" charset="0"/>
                <a:ea typeface="Chalkduster" charset="0"/>
                <a:cs typeface="Chalkduster" charset="0"/>
                <a:sym typeface="Comic Sans MS"/>
              </a:rPr>
              <a:t>Continuing IRA</a:t>
            </a:r>
          </a:p>
          <a:p>
            <a:pPr indent="-342900">
              <a:spcBef>
                <a:spcPts val="0"/>
              </a:spcBef>
            </a:pPr>
            <a:r>
              <a:rPr lang="en-US" sz="1600" dirty="0" smtClean="0">
                <a:solidFill>
                  <a:srgbClr val="000000"/>
                </a:solidFill>
                <a:latin typeface="Chalkduster" charset="0"/>
                <a:ea typeface="Chalkduster" charset="0"/>
                <a:cs typeface="Chalkduster" charset="0"/>
                <a:sym typeface="Comic Sans MS"/>
              </a:rPr>
              <a:t>NRC now </a:t>
            </a:r>
            <a:r>
              <a:rPr lang="en-US" sz="1600" dirty="0" smtClean="0">
                <a:solidFill>
                  <a:srgbClr val="000000"/>
                </a:solidFill>
                <a:latin typeface="Chalkduster" charset="0"/>
                <a:ea typeface="Chalkduster" charset="0"/>
                <a:cs typeface="Chalkduster" charset="0"/>
                <a:sym typeface="Comic Sans MS"/>
              </a:rPr>
              <a:t>LRA</a:t>
            </a:r>
          </a:p>
          <a:p>
            <a:pPr indent="-342900">
              <a:spcBef>
                <a:spcPts val="0"/>
              </a:spcBef>
            </a:pPr>
            <a:r>
              <a:rPr lang="en-US" sz="1600" dirty="0" smtClean="0">
                <a:solidFill>
                  <a:srgbClr val="000000"/>
                </a:solidFill>
                <a:latin typeface="Chalkduster" charset="0"/>
                <a:ea typeface="Chalkduster" charset="0"/>
                <a:cs typeface="Chalkduster" charset="0"/>
                <a:sym typeface="Comic Sans MS"/>
              </a:rPr>
              <a:t>International meetings on Ethnography</a:t>
            </a:r>
          </a:p>
          <a:p>
            <a:pPr indent="-342900">
              <a:spcBef>
                <a:spcPts val="0"/>
              </a:spcBef>
            </a:pPr>
            <a:r>
              <a:rPr lang="en-US" sz="1600" dirty="0" smtClean="0">
                <a:solidFill>
                  <a:srgbClr val="000000"/>
                </a:solidFill>
                <a:latin typeface="Chalkduster" charset="0"/>
                <a:ea typeface="Chalkduster" charset="0"/>
                <a:cs typeface="Chalkduster" charset="0"/>
                <a:sym typeface="Comic Sans MS"/>
              </a:rPr>
              <a:t>Fulbright in Brazil</a:t>
            </a:r>
            <a:endParaRPr lang="en-US" sz="1600" dirty="0" smtClean="0">
              <a:solidFill>
                <a:srgbClr val="000000"/>
              </a:solidFill>
              <a:latin typeface="Chalkduster" charset="0"/>
              <a:ea typeface="Chalkduster" charset="0"/>
              <a:cs typeface="Chalkduster" charset="0"/>
              <a:sym typeface="Comic Sans MS"/>
            </a:endParaRPr>
          </a:p>
          <a:p>
            <a:pPr indent="-342900">
              <a:spcBef>
                <a:spcPts val="0"/>
              </a:spcBef>
            </a:pPr>
            <a:endParaRPr lang="en-US" sz="1400" dirty="0">
              <a:solidFill>
                <a:srgbClr val="000000"/>
              </a:solidFill>
              <a:latin typeface="Chalkduster" charset="0"/>
              <a:ea typeface="Chalkduster" charset="0"/>
              <a:cs typeface="Chalkduster" charset="0"/>
              <a:sym typeface="Comic Sans MS"/>
            </a:endParaRPr>
          </a:p>
          <a:p>
            <a:pPr indent="-342900">
              <a:spcBef>
                <a:spcPts val="0"/>
              </a:spcBef>
            </a:pPr>
            <a:r>
              <a:rPr lang="en-US" sz="2000" dirty="0" smtClean="0">
                <a:solidFill>
                  <a:srgbClr val="000000"/>
                </a:solidFill>
                <a:latin typeface="Chalkduster" charset="0"/>
                <a:ea typeface="Chalkduster" charset="0"/>
                <a:cs typeface="Chalkduster" charset="0"/>
                <a:sym typeface="Comic Sans MS"/>
              </a:rPr>
              <a:t>I Connected </a:t>
            </a:r>
            <a:r>
              <a:rPr lang="en-US" sz="2000" dirty="0" smtClean="0">
                <a:solidFill>
                  <a:srgbClr val="000000"/>
                </a:solidFill>
                <a:latin typeface="Chalkduster" charset="0"/>
                <a:ea typeface="Chalkduster" charset="0"/>
                <a:cs typeface="Chalkduster" charset="0"/>
                <a:sym typeface="Comic Sans MS"/>
              </a:rPr>
              <a:t>with NYU, Indiana, and other literacy </a:t>
            </a:r>
            <a:r>
              <a:rPr lang="en-US" sz="2000" dirty="0" smtClean="0">
                <a:solidFill>
                  <a:srgbClr val="000000"/>
                </a:solidFill>
                <a:latin typeface="Chalkduster" charset="0"/>
                <a:ea typeface="Chalkduster" charset="0"/>
                <a:cs typeface="Chalkduster" charset="0"/>
                <a:sym typeface="Comic Sans MS"/>
              </a:rPr>
              <a:t>educators and was invited to their campuses</a:t>
            </a:r>
            <a:endParaRPr lang="en-US" sz="2000" dirty="0" smtClean="0">
              <a:solidFill>
                <a:srgbClr val="000000"/>
              </a:solidFill>
              <a:latin typeface="Chalkduster" charset="0"/>
              <a:ea typeface="Chalkduster" charset="0"/>
              <a:cs typeface="Chalkduster" charset="0"/>
              <a:sym typeface="Comic Sans MS"/>
            </a:endParaRPr>
          </a:p>
          <a:p>
            <a:pPr indent="-342900">
              <a:spcBef>
                <a:spcPts val="0"/>
              </a:spcBef>
            </a:pPr>
            <a:endParaRPr lang="en-US" sz="1400" dirty="0">
              <a:solidFill>
                <a:srgbClr val="000000"/>
              </a:solidFill>
              <a:latin typeface="Chalkduster" charset="0"/>
              <a:ea typeface="Chalkduster" charset="0"/>
              <a:cs typeface="Chalkduster" charset="0"/>
              <a:sym typeface="Comic Sans MS"/>
            </a:endParaRPr>
          </a:p>
          <a:p>
            <a:pPr indent="-342900">
              <a:spcBef>
                <a:spcPts val="0"/>
              </a:spcBef>
            </a:pPr>
            <a:r>
              <a:rPr lang="en-US" sz="2000" dirty="0" smtClean="0">
                <a:solidFill>
                  <a:srgbClr val="000000"/>
                </a:solidFill>
                <a:latin typeface="Chalkduster" charset="0"/>
                <a:ea typeface="Chalkduster" charset="0"/>
                <a:cs typeface="Chalkduster" charset="0"/>
                <a:sym typeface="Comic Sans MS"/>
              </a:rPr>
              <a:t>Brought </a:t>
            </a:r>
            <a:r>
              <a:rPr lang="en-US" sz="2000" i="1" dirty="0">
                <a:solidFill>
                  <a:srgbClr val="000000"/>
                </a:solidFill>
                <a:latin typeface="Chalkduster" charset="0"/>
                <a:ea typeface="Chalkduster" charset="0"/>
                <a:cs typeface="Chalkduster" charset="0"/>
                <a:sym typeface="Comic Sans MS"/>
              </a:rPr>
              <a:t>R</a:t>
            </a:r>
            <a:r>
              <a:rPr lang="en-US" sz="2000" i="1" dirty="0" smtClean="0">
                <a:solidFill>
                  <a:srgbClr val="000000"/>
                </a:solidFill>
                <a:latin typeface="Chalkduster" charset="0"/>
                <a:ea typeface="Chalkduster" charset="0"/>
                <a:cs typeface="Chalkduster" charset="0"/>
                <a:sym typeface="Comic Sans MS"/>
              </a:rPr>
              <a:t>esearch </a:t>
            </a:r>
            <a:r>
              <a:rPr lang="en-US" sz="2000" i="1" dirty="0" smtClean="0">
                <a:solidFill>
                  <a:srgbClr val="000000"/>
                </a:solidFill>
                <a:latin typeface="Chalkduster" charset="0"/>
                <a:ea typeface="Chalkduster" charset="0"/>
                <a:cs typeface="Chalkduster" charset="0"/>
                <a:sym typeface="Comic Sans MS"/>
              </a:rPr>
              <a:t>on Teaching </a:t>
            </a:r>
            <a:r>
              <a:rPr lang="en-US" sz="2000" dirty="0" smtClean="0">
                <a:solidFill>
                  <a:srgbClr val="000000"/>
                </a:solidFill>
                <a:latin typeface="Chalkduster" charset="0"/>
                <a:ea typeface="Chalkduster" charset="0"/>
                <a:cs typeface="Chalkduster" charset="0"/>
                <a:sym typeface="Comic Sans MS"/>
              </a:rPr>
              <a:t>scholars to campus </a:t>
            </a:r>
            <a:r>
              <a:rPr lang="mr-IN" sz="2000" dirty="0" smtClean="0">
                <a:solidFill>
                  <a:srgbClr val="000000"/>
                </a:solidFill>
                <a:latin typeface="Chalkduster" charset="0"/>
                <a:ea typeface="Chalkduster" charset="0"/>
                <a:cs typeface="Chalkduster" charset="0"/>
                <a:sym typeface="Comic Sans MS"/>
              </a:rPr>
              <a:t>–</a:t>
            </a:r>
            <a:r>
              <a:rPr lang="en-US" sz="2000" dirty="0" smtClean="0">
                <a:solidFill>
                  <a:srgbClr val="000000"/>
                </a:solidFill>
                <a:latin typeface="Chalkduster" charset="0"/>
                <a:ea typeface="Chalkduster" charset="0"/>
                <a:cs typeface="Chalkduster" charset="0"/>
                <a:sym typeface="Comic Sans MS"/>
              </a:rPr>
              <a:t> local funding </a:t>
            </a:r>
            <a:r>
              <a:rPr lang="mr-IN" sz="2000" dirty="0" smtClean="0">
                <a:solidFill>
                  <a:srgbClr val="000000"/>
                </a:solidFill>
                <a:latin typeface="Chalkduster" charset="0"/>
                <a:ea typeface="Chalkduster" charset="0"/>
                <a:cs typeface="Chalkduster" charset="0"/>
                <a:sym typeface="Comic Sans MS"/>
              </a:rPr>
              <a:t>–</a:t>
            </a:r>
            <a:r>
              <a:rPr lang="en-US" sz="2000" dirty="0" smtClean="0">
                <a:solidFill>
                  <a:srgbClr val="000000"/>
                </a:solidFill>
                <a:latin typeface="Chalkduster" charset="0"/>
                <a:ea typeface="Chalkduster" charset="0"/>
                <a:cs typeface="Chalkduster" charset="0"/>
                <a:sym typeface="Comic Sans MS"/>
              </a:rPr>
              <a:t> building new community within AERA</a:t>
            </a:r>
          </a:p>
          <a:p>
            <a:pPr lvl="1" indent="-342900">
              <a:spcBef>
                <a:spcPts val="0"/>
              </a:spcBef>
            </a:pPr>
            <a:r>
              <a:rPr lang="en-US" sz="1600" dirty="0" smtClean="0">
                <a:solidFill>
                  <a:srgbClr val="000000"/>
                </a:solidFill>
                <a:latin typeface="Chalkduster" charset="0"/>
                <a:ea typeface="Chalkduster" charset="0"/>
                <a:cs typeface="Chalkduster" charset="0"/>
                <a:sym typeface="Comic Sans MS"/>
              </a:rPr>
              <a:t>Hosted a dinner with faculty and graduate students</a:t>
            </a:r>
            <a:endParaRPr lang="en-US" sz="1600" dirty="0" smtClean="0">
              <a:solidFill>
                <a:srgbClr val="000000"/>
              </a:solidFill>
              <a:latin typeface="Chalkduster" charset="0"/>
              <a:ea typeface="Chalkduster" charset="0"/>
              <a:cs typeface="Chalkduster" charset="0"/>
              <a:sym typeface="Comic Sans MS"/>
            </a:endParaRPr>
          </a:p>
          <a:p>
            <a:pPr lvl="1" indent="-342900">
              <a:spcBef>
                <a:spcPts val="0"/>
              </a:spcBef>
            </a:pPr>
            <a:r>
              <a:rPr lang="en-US" sz="1600" dirty="0" smtClean="0">
                <a:solidFill>
                  <a:srgbClr val="000000"/>
                </a:solidFill>
                <a:latin typeface="Chalkduster" charset="0"/>
                <a:ea typeface="Chalkduster" charset="0"/>
                <a:cs typeface="Chalkduster" charset="0"/>
                <a:sym typeface="Comic Sans MS"/>
              </a:rPr>
              <a:t>This led </a:t>
            </a:r>
            <a:r>
              <a:rPr lang="en-US" sz="1600" dirty="0" smtClean="0">
                <a:solidFill>
                  <a:srgbClr val="000000"/>
                </a:solidFill>
                <a:latin typeface="Chalkduster" charset="0"/>
                <a:ea typeface="Chalkduster" charset="0"/>
                <a:cs typeface="Chalkduster" charset="0"/>
                <a:sym typeface="Comic Sans MS"/>
              </a:rPr>
              <a:t>to invitation for Handbook of Research on Teaching with Carolyn </a:t>
            </a:r>
            <a:r>
              <a:rPr lang="en-US" sz="1600" dirty="0" err="1" smtClean="0">
                <a:solidFill>
                  <a:srgbClr val="000000"/>
                </a:solidFill>
                <a:latin typeface="Chalkduster" charset="0"/>
                <a:ea typeface="Chalkduster" charset="0"/>
                <a:cs typeface="Chalkduster" charset="0"/>
                <a:sym typeface="Comic Sans MS"/>
              </a:rPr>
              <a:t>Evertson</a:t>
            </a:r>
            <a:r>
              <a:rPr lang="en-US" sz="1600" dirty="0" smtClean="0">
                <a:solidFill>
                  <a:srgbClr val="000000"/>
                </a:solidFill>
                <a:latin typeface="Chalkduster" charset="0"/>
                <a:ea typeface="Chalkduster" charset="0"/>
                <a:cs typeface="Chalkduster" charset="0"/>
                <a:sym typeface="Comic Sans MS"/>
              </a:rPr>
              <a:t>, who worked with me for 2 years to bring our perspectives together to review field not just our perspectives on different ways of recording observations</a:t>
            </a:r>
            <a:endParaRPr lang="en-US" sz="1600" dirty="0" smtClean="0">
              <a:solidFill>
                <a:srgbClr val="000000"/>
              </a:solidFill>
              <a:latin typeface="Chalkduster" charset="0"/>
              <a:ea typeface="Chalkduster" charset="0"/>
              <a:cs typeface="Chalkduster" charset="0"/>
              <a:sym typeface="Comic Sans MS"/>
            </a:endParaRPr>
          </a:p>
          <a:p>
            <a:pPr indent="-342900">
              <a:spcBef>
                <a:spcPts val="0"/>
              </a:spcBef>
            </a:pPr>
            <a:endParaRPr lang="en-US" sz="2400" dirty="0" smtClean="0">
              <a:solidFill>
                <a:srgbClr val="000000"/>
              </a:solidFill>
              <a:latin typeface="Chalkduster" charset="0"/>
              <a:ea typeface="Chalkduster" charset="0"/>
              <a:cs typeface="Chalkduster" charset="0"/>
              <a:sym typeface="Comic Sans MS"/>
            </a:endParaRPr>
          </a:p>
          <a:p>
            <a:pPr indent="-342900">
              <a:spcBef>
                <a:spcPts val="0"/>
              </a:spcBef>
            </a:pPr>
            <a:endParaRPr lang="en-US" sz="2400" dirty="0">
              <a:solidFill>
                <a:srgbClr val="000000"/>
              </a:solidFill>
              <a:latin typeface="Chalkduster" charset="0"/>
              <a:ea typeface="Chalkduster" charset="0"/>
              <a:cs typeface="Chalkduster" charset="0"/>
              <a:sym typeface="Comic Sans M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830145"/>
          </a:xfrm>
        </p:spPr>
        <p:txBody>
          <a:bodyPr/>
          <a:lstStyle/>
          <a:p>
            <a:r>
              <a:rPr lang="en-US" sz="3200" dirty="0" smtClean="0">
                <a:latin typeface="Chalkduster" charset="0"/>
                <a:ea typeface="Chalkduster" charset="0"/>
                <a:cs typeface="Chalkduster" charset="0"/>
              </a:rPr>
              <a:t>Professional Editing Years</a:t>
            </a:r>
            <a:br>
              <a:rPr lang="en-US" sz="3200" dirty="0" smtClean="0">
                <a:latin typeface="Chalkduster" charset="0"/>
                <a:ea typeface="Chalkduster" charset="0"/>
                <a:cs typeface="Chalkduster" charset="0"/>
              </a:rPr>
            </a:br>
            <a:r>
              <a:rPr lang="en-US" sz="2400" dirty="0" smtClean="0">
                <a:latin typeface="Chalkduster" charset="0"/>
                <a:ea typeface="Chalkduster" charset="0"/>
                <a:cs typeface="Chalkduster" charset="0"/>
              </a:rPr>
              <a:t>Created 2 Series </a:t>
            </a:r>
            <a:r>
              <a:rPr lang="en-US" sz="2400" smtClean="0">
                <a:latin typeface="Chalkduster" charset="0"/>
                <a:ea typeface="Chalkduster" charset="0"/>
                <a:cs typeface="Chalkduster" charset="0"/>
              </a:rPr>
              <a:t/>
            </a:r>
            <a:br>
              <a:rPr lang="en-US" sz="2400" smtClean="0">
                <a:latin typeface="Chalkduster" charset="0"/>
                <a:ea typeface="Chalkduster" charset="0"/>
                <a:cs typeface="Chalkduster" charset="0"/>
              </a:rPr>
            </a:br>
            <a:endParaRPr lang="en-US" sz="2000" dirty="0">
              <a:latin typeface="Chalkduster" charset="0"/>
              <a:ea typeface="Chalkduster" charset="0"/>
              <a:cs typeface="Chalkduster" charset="0"/>
            </a:endParaRPr>
          </a:p>
        </p:txBody>
      </p:sp>
      <p:sp>
        <p:nvSpPr>
          <p:cNvPr id="3" name="TextBox 2"/>
          <p:cNvSpPr txBox="1"/>
          <p:nvPr/>
        </p:nvSpPr>
        <p:spPr>
          <a:xfrm>
            <a:off x="505903" y="2738354"/>
            <a:ext cx="3546164" cy="954107"/>
          </a:xfrm>
          <a:prstGeom prst="rect">
            <a:avLst/>
          </a:prstGeom>
          <a:noFill/>
        </p:spPr>
        <p:txBody>
          <a:bodyPr wrap="none" rtlCol="0">
            <a:spAutoFit/>
          </a:bodyPr>
          <a:lstStyle/>
          <a:p>
            <a:r>
              <a:rPr lang="en-US" sz="1800" u="sng" dirty="0">
                <a:latin typeface="Chalkduster" charset="0"/>
                <a:ea typeface="Chalkduster" charset="0"/>
                <a:cs typeface="Chalkduster" charset="0"/>
                <a:hlinkClick r:id="rId2"/>
              </a:rPr>
              <a:t>The Making of a Reader </a:t>
            </a:r>
            <a:endParaRPr lang="en-US" sz="1800" u="sng" dirty="0" smtClean="0">
              <a:latin typeface="Chalkduster" charset="0"/>
              <a:ea typeface="Chalkduster" charset="0"/>
              <a:cs typeface="Chalkduster" charset="0"/>
            </a:endParaRPr>
          </a:p>
          <a:p>
            <a:r>
              <a:rPr lang="en-US" sz="1800" u="sng" dirty="0" err="1" smtClean="0">
                <a:latin typeface="Chalkduster" charset="0"/>
                <a:ea typeface="Chalkduster" charset="0"/>
                <a:cs typeface="Chalkduster" charset="0"/>
              </a:rPr>
              <a:t>Marily</a:t>
            </a:r>
            <a:r>
              <a:rPr lang="en-US" sz="1800" u="sng" dirty="0" smtClean="0">
                <a:latin typeface="Chalkduster" charset="0"/>
                <a:ea typeface="Chalkduster" charset="0"/>
                <a:cs typeface="Chalkduster" charset="0"/>
              </a:rPr>
              <a:t> Cochran-Smith</a:t>
            </a:r>
            <a:endParaRPr lang="en-US" sz="1800" dirty="0">
              <a:latin typeface="Chalkduster" charset="0"/>
              <a:ea typeface="Chalkduster" charset="0"/>
              <a:cs typeface="Chalkduster" charset="0"/>
            </a:endParaRPr>
          </a:p>
          <a:p>
            <a:endParaRPr lang="en-US" sz="2000" dirty="0">
              <a:latin typeface="Chalkduster" charset="0"/>
              <a:ea typeface="Chalkduster" charset="0"/>
              <a:cs typeface="Chalkduster" charset="0"/>
            </a:endParaRPr>
          </a:p>
        </p:txBody>
      </p:sp>
      <p:sp>
        <p:nvSpPr>
          <p:cNvPr id="4" name="TextBox 3"/>
          <p:cNvSpPr txBox="1"/>
          <p:nvPr/>
        </p:nvSpPr>
        <p:spPr>
          <a:xfrm>
            <a:off x="318977" y="4111242"/>
            <a:ext cx="4472699" cy="923330"/>
          </a:xfrm>
          <a:prstGeom prst="rect">
            <a:avLst/>
          </a:prstGeom>
          <a:noFill/>
        </p:spPr>
        <p:txBody>
          <a:bodyPr wrap="none" rtlCol="0">
            <a:spAutoFit/>
          </a:bodyPr>
          <a:lstStyle/>
          <a:p>
            <a:r>
              <a:rPr lang="en-US" sz="1800" dirty="0">
                <a:latin typeface="Chalkduster" charset="0"/>
                <a:ea typeface="Chalkduster" charset="0"/>
                <a:cs typeface="Chalkduster" charset="0"/>
                <a:hlinkClick r:id="rId3"/>
              </a:rPr>
              <a:t>The Discourse of Medicine: </a:t>
            </a:r>
            <a:endParaRPr lang="en-US" sz="1800" dirty="0" smtClean="0">
              <a:latin typeface="Chalkduster" charset="0"/>
              <a:ea typeface="Chalkduster" charset="0"/>
              <a:cs typeface="Chalkduster" charset="0"/>
              <a:hlinkClick r:id="rId3"/>
            </a:endParaRPr>
          </a:p>
          <a:p>
            <a:r>
              <a:rPr lang="en-US" sz="1800" dirty="0" smtClean="0">
                <a:latin typeface="Chalkduster" charset="0"/>
                <a:ea typeface="Chalkduster" charset="0"/>
                <a:cs typeface="Chalkduster" charset="0"/>
                <a:hlinkClick r:id="rId3"/>
              </a:rPr>
              <a:t>Dialectics </a:t>
            </a:r>
            <a:r>
              <a:rPr lang="en-US" sz="1800" dirty="0">
                <a:latin typeface="Chalkduster" charset="0"/>
                <a:ea typeface="Chalkduster" charset="0"/>
                <a:cs typeface="Chalkduster" charset="0"/>
                <a:hlinkClick r:id="rId3"/>
              </a:rPr>
              <a:t>of Medical </a:t>
            </a:r>
            <a:r>
              <a:rPr lang="en-US" sz="1800" dirty="0" smtClean="0">
                <a:latin typeface="Chalkduster" charset="0"/>
                <a:ea typeface="Chalkduster" charset="0"/>
                <a:cs typeface="Chalkduster" charset="0"/>
                <a:hlinkClick r:id="rId3"/>
              </a:rPr>
              <a:t>Interviews</a:t>
            </a:r>
            <a:endParaRPr lang="en-US" sz="1800" dirty="0" smtClean="0">
              <a:latin typeface="Chalkduster" charset="0"/>
              <a:ea typeface="Chalkduster" charset="0"/>
              <a:cs typeface="Chalkduster" charset="0"/>
            </a:endParaRPr>
          </a:p>
          <a:p>
            <a:r>
              <a:rPr lang="en-US" sz="1800" dirty="0" smtClean="0">
                <a:latin typeface="Chalkduster" charset="0"/>
                <a:ea typeface="Chalkduster" charset="0"/>
                <a:cs typeface="Chalkduster" charset="0"/>
              </a:rPr>
              <a:t>Elliott </a:t>
            </a:r>
            <a:r>
              <a:rPr lang="en-US" sz="1800" dirty="0" err="1" smtClean="0">
                <a:latin typeface="Chalkduster" charset="0"/>
                <a:ea typeface="Chalkduster" charset="0"/>
                <a:cs typeface="Chalkduster" charset="0"/>
              </a:rPr>
              <a:t>Mishler</a:t>
            </a:r>
            <a:endParaRPr lang="en-US" sz="1800" dirty="0">
              <a:latin typeface="Chalkduster" charset="0"/>
              <a:ea typeface="Chalkduster" charset="0"/>
              <a:cs typeface="Chalkduster" charset="0"/>
            </a:endParaRPr>
          </a:p>
        </p:txBody>
      </p:sp>
      <p:sp>
        <p:nvSpPr>
          <p:cNvPr id="5" name="TextBox 4"/>
          <p:cNvSpPr txBox="1"/>
          <p:nvPr/>
        </p:nvSpPr>
        <p:spPr>
          <a:xfrm>
            <a:off x="4277503" y="2769131"/>
            <a:ext cx="4528523" cy="923330"/>
          </a:xfrm>
          <a:prstGeom prst="rect">
            <a:avLst/>
          </a:prstGeom>
          <a:noFill/>
        </p:spPr>
        <p:txBody>
          <a:bodyPr wrap="square" rtlCol="0">
            <a:spAutoFit/>
          </a:bodyPr>
          <a:lstStyle/>
          <a:p>
            <a:r>
              <a:rPr lang="en-US" sz="1800" dirty="0">
                <a:latin typeface="Chalkduster" charset="0"/>
                <a:ea typeface="Chalkduster" charset="0"/>
                <a:cs typeface="Chalkduster" charset="0"/>
              </a:rPr>
              <a:t>Language Assessment in the Early </a:t>
            </a:r>
            <a:r>
              <a:rPr lang="en-US" sz="1800" dirty="0" smtClean="0">
                <a:latin typeface="Chalkduster" charset="0"/>
                <a:ea typeface="Chalkduster" charset="0"/>
                <a:cs typeface="Chalkduster" charset="0"/>
              </a:rPr>
              <a:t>Years </a:t>
            </a:r>
          </a:p>
          <a:p>
            <a:r>
              <a:rPr lang="en-US" sz="1800" dirty="0" err="1" smtClean="0">
                <a:latin typeface="Chalkduster" charset="0"/>
                <a:ea typeface="Chalkduster" charset="0"/>
                <a:cs typeface="Chalkduster" charset="0"/>
              </a:rPr>
              <a:t>Genishi</a:t>
            </a:r>
            <a:r>
              <a:rPr lang="en-US" sz="1800" dirty="0" smtClean="0">
                <a:latin typeface="Chalkduster" charset="0"/>
                <a:ea typeface="Chalkduster" charset="0"/>
                <a:cs typeface="Chalkduster" charset="0"/>
              </a:rPr>
              <a:t> &amp; Dyson</a:t>
            </a:r>
            <a:endParaRPr lang="en-US" sz="1800" dirty="0">
              <a:latin typeface="Chalkduster" charset="0"/>
              <a:ea typeface="Chalkduster" charset="0"/>
              <a:cs typeface="Chalkduster" charset="0"/>
            </a:endParaRPr>
          </a:p>
        </p:txBody>
      </p:sp>
      <p:sp>
        <p:nvSpPr>
          <p:cNvPr id="6" name="TextBox 5"/>
          <p:cNvSpPr txBox="1"/>
          <p:nvPr/>
        </p:nvSpPr>
        <p:spPr>
          <a:xfrm>
            <a:off x="318977" y="5786134"/>
            <a:ext cx="7800264" cy="646331"/>
          </a:xfrm>
          <a:prstGeom prst="rect">
            <a:avLst/>
          </a:prstGeom>
          <a:noFill/>
        </p:spPr>
        <p:txBody>
          <a:bodyPr wrap="square" rtlCol="0">
            <a:spAutoFit/>
          </a:bodyPr>
          <a:lstStyle/>
          <a:p>
            <a:r>
              <a:rPr lang="en-US" sz="1800" dirty="0">
                <a:latin typeface="Chalkduster" charset="0"/>
                <a:ea typeface="Chalkduster" charset="0"/>
                <a:cs typeface="Chalkduster" charset="0"/>
                <a:hlinkClick r:id="rId4"/>
              </a:rPr>
              <a:t>Friendship and Peer Culture in the Early </a:t>
            </a:r>
            <a:r>
              <a:rPr lang="en-US" sz="1800" dirty="0" smtClean="0">
                <a:latin typeface="Chalkduster" charset="0"/>
                <a:ea typeface="Chalkduster" charset="0"/>
                <a:cs typeface="Chalkduster" charset="0"/>
                <a:hlinkClick r:id="rId4"/>
              </a:rPr>
              <a:t>Years</a:t>
            </a:r>
            <a:endParaRPr lang="en-US" sz="1800" dirty="0" smtClean="0">
              <a:latin typeface="Chalkduster" charset="0"/>
              <a:ea typeface="Chalkduster" charset="0"/>
              <a:cs typeface="Chalkduster" charset="0"/>
            </a:endParaRPr>
          </a:p>
          <a:p>
            <a:r>
              <a:rPr lang="en-US" sz="1800" dirty="0" smtClean="0">
                <a:latin typeface="Chalkduster" charset="0"/>
                <a:ea typeface="Chalkduster" charset="0"/>
                <a:cs typeface="Chalkduster" charset="0"/>
              </a:rPr>
              <a:t>William Corsaro</a:t>
            </a:r>
            <a:endParaRPr lang="en-US" sz="1800" dirty="0">
              <a:latin typeface="Chalkduster" charset="0"/>
              <a:ea typeface="Chalkduster" charset="0"/>
              <a:cs typeface="Chalkduster" charset="0"/>
            </a:endParaRPr>
          </a:p>
        </p:txBody>
      </p:sp>
      <p:sp>
        <p:nvSpPr>
          <p:cNvPr id="8" name="Rectangle 7"/>
          <p:cNvSpPr/>
          <p:nvPr/>
        </p:nvSpPr>
        <p:spPr>
          <a:xfrm>
            <a:off x="5058528" y="4023270"/>
            <a:ext cx="2392326" cy="646331"/>
          </a:xfrm>
          <a:prstGeom prst="rect">
            <a:avLst/>
          </a:prstGeom>
        </p:spPr>
        <p:txBody>
          <a:bodyPr wrap="square">
            <a:spAutoFit/>
          </a:bodyPr>
          <a:lstStyle/>
          <a:p>
            <a:r>
              <a:rPr lang="en-US" sz="1800" dirty="0">
                <a:solidFill>
                  <a:schemeClr val="tx1"/>
                </a:solidFill>
                <a:latin typeface="Chalkduster" charset="0"/>
                <a:ea typeface="Chalkduster" charset="0"/>
                <a:cs typeface="Chalkduster" charset="0"/>
              </a:rPr>
              <a:t>Talking Science</a:t>
            </a:r>
          </a:p>
          <a:p>
            <a:r>
              <a:rPr lang="en-US" sz="1800" dirty="0">
                <a:solidFill>
                  <a:schemeClr val="tx1"/>
                </a:solidFill>
                <a:latin typeface="Chalkduster" charset="0"/>
                <a:ea typeface="Chalkduster" charset="0"/>
                <a:cs typeface="Chalkduster" charset="0"/>
              </a:rPr>
              <a:t>Jay Lemke</a:t>
            </a:r>
          </a:p>
        </p:txBody>
      </p:sp>
      <p:sp>
        <p:nvSpPr>
          <p:cNvPr id="9" name="TextBox 8"/>
          <p:cNvSpPr txBox="1"/>
          <p:nvPr/>
        </p:nvSpPr>
        <p:spPr>
          <a:xfrm>
            <a:off x="4089593" y="5000411"/>
            <a:ext cx="4904341" cy="923330"/>
          </a:xfrm>
          <a:prstGeom prst="rect">
            <a:avLst/>
          </a:prstGeom>
          <a:noFill/>
        </p:spPr>
        <p:txBody>
          <a:bodyPr wrap="square" rtlCol="0">
            <a:spAutoFit/>
          </a:bodyPr>
          <a:lstStyle/>
          <a:p>
            <a:r>
              <a:rPr lang="en-US" sz="1800" dirty="0" smtClean="0">
                <a:latin typeface="Chalkduster" charset="0"/>
                <a:ea typeface="Chalkduster" charset="0"/>
                <a:cs typeface="Chalkduster" charset="0"/>
              </a:rPr>
              <a:t>Became Discourse &amp; Social </a:t>
            </a:r>
            <a:r>
              <a:rPr lang="en-US" sz="1800" dirty="0" smtClean="0">
                <a:latin typeface="Chalkduster" charset="0"/>
                <a:ea typeface="Chalkduster" charset="0"/>
                <a:cs typeface="Chalkduster" charset="0"/>
              </a:rPr>
              <a:t>Processes with Lesley </a:t>
            </a:r>
            <a:r>
              <a:rPr lang="en-US" sz="1800" dirty="0" smtClean="0">
                <a:latin typeface="Chalkduster" charset="0"/>
                <a:ea typeface="Chalkduster" charset="0"/>
                <a:cs typeface="Chalkduster" charset="0"/>
              </a:rPr>
              <a:t>Rex, </a:t>
            </a:r>
            <a:r>
              <a:rPr lang="en-US" sz="1800" dirty="0" smtClean="0">
                <a:latin typeface="Chalkduster" charset="0"/>
                <a:ea typeface="Chalkduster" charset="0"/>
                <a:cs typeface="Chalkduster" charset="0"/>
              </a:rPr>
              <a:t>editor</a:t>
            </a:r>
          </a:p>
          <a:p>
            <a:pPr algn="r"/>
            <a:r>
              <a:rPr lang="en-US" sz="1800" dirty="0" err="1" smtClean="0">
                <a:latin typeface="Chalkduster" charset="0"/>
                <a:ea typeface="Chalkduster" charset="0"/>
                <a:cs typeface="Chalkduster" charset="0"/>
              </a:rPr>
              <a:t>McVee</a:t>
            </a:r>
            <a:r>
              <a:rPr lang="en-US" sz="1800" dirty="0" smtClean="0">
                <a:latin typeface="Chalkduster" charset="0"/>
                <a:ea typeface="Chalkduster" charset="0"/>
                <a:cs typeface="Chalkduster" charset="0"/>
              </a:rPr>
              <a:t>, Brock, &amp; Galicia</a:t>
            </a:r>
          </a:p>
        </p:txBody>
      </p:sp>
      <p:sp>
        <p:nvSpPr>
          <p:cNvPr id="10" name="TextBox 9"/>
          <p:cNvSpPr txBox="1"/>
          <p:nvPr/>
        </p:nvSpPr>
        <p:spPr>
          <a:xfrm>
            <a:off x="1471763" y="1155795"/>
            <a:ext cx="6113340" cy="1323439"/>
          </a:xfrm>
          <a:prstGeom prst="rect">
            <a:avLst/>
          </a:prstGeom>
          <a:noFill/>
        </p:spPr>
        <p:txBody>
          <a:bodyPr wrap="none" rtlCol="0">
            <a:spAutoFit/>
          </a:bodyPr>
          <a:lstStyle/>
          <a:p>
            <a:pPr algn="ctr"/>
            <a:r>
              <a:rPr lang="en-US" sz="2000" dirty="0" smtClean="0">
                <a:solidFill>
                  <a:srgbClr val="00B050"/>
                </a:solidFill>
                <a:latin typeface="Chalkduster" charset="0"/>
                <a:ea typeface="Chalkduster" charset="0"/>
                <a:cs typeface="Chalkduster" charset="0"/>
              </a:rPr>
              <a:t>Language &amp; Human Service </a:t>
            </a:r>
            <a:r>
              <a:rPr lang="en-US" sz="2000" dirty="0" smtClean="0">
                <a:solidFill>
                  <a:srgbClr val="00B050"/>
                </a:solidFill>
                <a:latin typeface="Chalkduster" charset="0"/>
                <a:ea typeface="Chalkduster" charset="0"/>
                <a:cs typeface="Chalkduster" charset="0"/>
              </a:rPr>
              <a:t>Professions </a:t>
            </a:r>
          </a:p>
          <a:p>
            <a:pPr algn="ctr"/>
            <a:r>
              <a:rPr lang="en-US" sz="2000" dirty="0">
                <a:latin typeface="Chalkduster" charset="0"/>
                <a:ea typeface="Chalkduster" charset="0"/>
                <a:cs typeface="Chalkduster" charset="0"/>
              </a:rPr>
              <a:t>Cynthia </a:t>
            </a:r>
            <a:r>
              <a:rPr lang="en-US" sz="2000" dirty="0" err="1">
                <a:latin typeface="Chalkduster" charset="0"/>
                <a:ea typeface="Chalkduster" charset="0"/>
                <a:cs typeface="Chalkduster" charset="0"/>
              </a:rPr>
              <a:t>Wallat</a:t>
            </a:r>
            <a:endParaRPr lang="en-US" sz="2000" dirty="0" smtClean="0">
              <a:latin typeface="Chalkduster" charset="0"/>
              <a:ea typeface="Chalkduster" charset="0"/>
              <a:cs typeface="Chalkduster" charset="0"/>
            </a:endParaRPr>
          </a:p>
          <a:p>
            <a:pPr algn="ctr"/>
            <a:r>
              <a:rPr lang="en-US" sz="2000" dirty="0" smtClean="0">
                <a:latin typeface="Chalkduster" charset="0"/>
                <a:ea typeface="Chalkduster" charset="0"/>
                <a:cs typeface="Chalkduster" charset="0"/>
              </a:rPr>
              <a:t>Language </a:t>
            </a:r>
            <a:r>
              <a:rPr lang="en-US" sz="2000" dirty="0">
                <a:latin typeface="Chalkduster" charset="0"/>
                <a:ea typeface="Chalkduster" charset="0"/>
                <a:cs typeface="Chalkduster" charset="0"/>
              </a:rPr>
              <a:t>&amp; Social Processes</a:t>
            </a:r>
          </a:p>
          <a:p>
            <a:pPr algn="ctr"/>
            <a:r>
              <a:rPr lang="en-US" sz="2000" dirty="0">
                <a:latin typeface="Chalkduster" charset="0"/>
                <a:ea typeface="Chalkduster" charset="0"/>
                <a:cs typeface="Chalkduster" charset="0"/>
              </a:rPr>
              <a:t> Carol Dixon and Ginger </a:t>
            </a:r>
            <a:r>
              <a:rPr lang="en-US" sz="2000" dirty="0" err="1">
                <a:latin typeface="Chalkduster" charset="0"/>
                <a:ea typeface="Chalkduster" charset="0"/>
                <a:cs typeface="Chalkduster" charset="0"/>
              </a:rPr>
              <a:t>Weade</a:t>
            </a:r>
            <a:endParaRPr lang="en-US" sz="2000" dirty="0">
              <a:latin typeface="Chalkduster" charset="0"/>
              <a:ea typeface="Chalkduster" charset="0"/>
              <a:cs typeface="Chalkduster" charset="0"/>
            </a:endParaRPr>
          </a:p>
        </p:txBody>
      </p:sp>
    </p:spTree>
    <p:extLst>
      <p:ext uri="{BB962C8B-B14F-4D97-AF65-F5344CB8AC3E}">
        <p14:creationId xmlns:p14="http://schemas.microsoft.com/office/powerpoint/2010/main" val="13755219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halkduster" charset="0"/>
                <a:ea typeface="Chalkduster" charset="0"/>
                <a:cs typeface="Chalkduster" charset="0"/>
              </a:rPr>
              <a:t>Organizational publishing</a:t>
            </a:r>
            <a:br>
              <a:rPr lang="en-US" dirty="0" smtClean="0">
                <a:latin typeface="Chalkduster" charset="0"/>
                <a:ea typeface="Chalkduster" charset="0"/>
                <a:cs typeface="Chalkduster" charset="0"/>
              </a:rPr>
            </a:br>
            <a:r>
              <a:rPr lang="en-US" dirty="0" smtClean="0">
                <a:latin typeface="Chalkduster" charset="0"/>
                <a:ea typeface="Chalkduster" charset="0"/>
                <a:cs typeface="Chalkduster" charset="0"/>
              </a:rPr>
              <a:t>AERA/IRA</a:t>
            </a:r>
            <a:endParaRPr lang="en-US" dirty="0">
              <a:latin typeface="Chalkduster" charset="0"/>
              <a:ea typeface="Chalkduster" charset="0"/>
              <a:cs typeface="Chalkduster" charset="0"/>
            </a:endParaRPr>
          </a:p>
        </p:txBody>
      </p:sp>
      <p:pic>
        <p:nvPicPr>
          <p:cNvPr id="3" name="Picture 2"/>
          <p:cNvPicPr>
            <a:picLocks noChangeAspect="1"/>
          </p:cNvPicPr>
          <p:nvPr/>
        </p:nvPicPr>
        <p:blipFill>
          <a:blip r:embed="rId3"/>
          <a:stretch>
            <a:fillRect/>
          </a:stretch>
        </p:blipFill>
        <p:spPr>
          <a:xfrm rot="19283768">
            <a:off x="925382" y="1444767"/>
            <a:ext cx="3303779" cy="4627381"/>
          </a:xfrm>
          <a:prstGeom prst="rect">
            <a:avLst/>
          </a:prstGeom>
        </p:spPr>
      </p:pic>
      <p:pic>
        <p:nvPicPr>
          <p:cNvPr id="5" name="Picture 4"/>
          <p:cNvPicPr>
            <a:picLocks noChangeAspect="1"/>
          </p:cNvPicPr>
          <p:nvPr/>
        </p:nvPicPr>
        <p:blipFill>
          <a:blip r:embed="rId4"/>
          <a:stretch>
            <a:fillRect/>
          </a:stretch>
        </p:blipFill>
        <p:spPr>
          <a:xfrm rot="844508">
            <a:off x="5400675" y="2114551"/>
            <a:ext cx="3300702" cy="4381148"/>
          </a:xfrm>
          <a:prstGeom prst="rect">
            <a:avLst/>
          </a:prstGeom>
        </p:spPr>
      </p:pic>
      <p:sp>
        <p:nvSpPr>
          <p:cNvPr id="6" name="TextBox 5"/>
          <p:cNvSpPr txBox="1"/>
          <p:nvPr/>
        </p:nvSpPr>
        <p:spPr>
          <a:xfrm>
            <a:off x="2904343" y="5919764"/>
            <a:ext cx="2273379" cy="523220"/>
          </a:xfrm>
          <a:prstGeom prst="rect">
            <a:avLst/>
          </a:prstGeom>
          <a:noFill/>
        </p:spPr>
        <p:txBody>
          <a:bodyPr wrap="none" rtlCol="0">
            <a:spAutoFit/>
          </a:bodyPr>
          <a:lstStyle/>
          <a:p>
            <a:r>
              <a:rPr lang="en-US" sz="2800" dirty="0" smtClean="0">
                <a:latin typeface="Chalkduster" charset="0"/>
                <a:ea typeface="Chalkduster" charset="0"/>
                <a:cs typeface="Chalkduster" charset="0"/>
              </a:rPr>
              <a:t>1998-2006</a:t>
            </a:r>
            <a:endParaRPr lang="en-US" sz="2800" dirty="0">
              <a:latin typeface="Chalkduster" charset="0"/>
              <a:ea typeface="Chalkduster" charset="0"/>
              <a:cs typeface="Chalkduster" charset="0"/>
            </a:endParaRPr>
          </a:p>
        </p:txBody>
      </p:sp>
      <p:sp>
        <p:nvSpPr>
          <p:cNvPr id="7" name="TextBox 6"/>
          <p:cNvSpPr txBox="1"/>
          <p:nvPr/>
        </p:nvSpPr>
        <p:spPr>
          <a:xfrm>
            <a:off x="6143625" y="1571625"/>
            <a:ext cx="2145139" cy="523220"/>
          </a:xfrm>
          <a:prstGeom prst="rect">
            <a:avLst/>
          </a:prstGeom>
          <a:noFill/>
        </p:spPr>
        <p:txBody>
          <a:bodyPr wrap="none" rtlCol="0">
            <a:spAutoFit/>
          </a:bodyPr>
          <a:lstStyle/>
          <a:p>
            <a:r>
              <a:rPr lang="en-US" sz="2800" dirty="0" smtClean="0">
                <a:latin typeface="Chalkduster" charset="0"/>
                <a:ea typeface="Chalkduster" charset="0"/>
                <a:cs typeface="Chalkduster" charset="0"/>
              </a:rPr>
              <a:t>1991-1995</a:t>
            </a:r>
            <a:endParaRPr lang="en-US" sz="2800" dirty="0">
              <a:latin typeface="Chalkduster" charset="0"/>
              <a:ea typeface="Chalkduster" charset="0"/>
              <a:cs typeface="Chalkduster"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291765" y="1075660"/>
            <a:ext cx="4064000" cy="304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747039" y="2861930"/>
            <a:ext cx="4064000" cy="304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00961" y="1075661"/>
            <a:ext cx="4064000" cy="3048000"/>
          </a:xfrm>
          <a:prstGeom prst="rect">
            <a:avLst/>
          </a:prstGeom>
        </p:spPr>
      </p:pic>
      <p:sp>
        <p:nvSpPr>
          <p:cNvPr id="5" name="TextBox 4"/>
          <p:cNvSpPr txBox="1"/>
          <p:nvPr/>
        </p:nvSpPr>
        <p:spPr>
          <a:xfrm>
            <a:off x="657225" y="5400675"/>
            <a:ext cx="1600200" cy="584775"/>
          </a:xfrm>
          <a:prstGeom prst="rect">
            <a:avLst/>
          </a:prstGeom>
          <a:noFill/>
        </p:spPr>
        <p:txBody>
          <a:bodyPr wrap="square" rtlCol="0">
            <a:spAutoFit/>
          </a:bodyPr>
          <a:lstStyle/>
          <a:p>
            <a:r>
              <a:rPr lang="en-US" sz="3200" dirty="0" smtClean="0">
                <a:latin typeface="Chalkduster" charset="0"/>
                <a:ea typeface="Chalkduster" charset="0"/>
                <a:cs typeface="Chalkduster" charset="0"/>
              </a:rPr>
              <a:t>2006</a:t>
            </a:r>
            <a:endParaRPr lang="en-US" sz="3200" dirty="0">
              <a:latin typeface="Chalkduster" charset="0"/>
              <a:ea typeface="Chalkduster" charset="0"/>
              <a:cs typeface="Chalkduster" charset="0"/>
            </a:endParaRPr>
          </a:p>
        </p:txBody>
      </p:sp>
      <p:sp>
        <p:nvSpPr>
          <p:cNvPr id="6" name="TextBox 5"/>
          <p:cNvSpPr txBox="1"/>
          <p:nvPr/>
        </p:nvSpPr>
        <p:spPr>
          <a:xfrm>
            <a:off x="4200525" y="1771650"/>
            <a:ext cx="1168910" cy="523220"/>
          </a:xfrm>
          <a:prstGeom prst="rect">
            <a:avLst/>
          </a:prstGeom>
          <a:noFill/>
        </p:spPr>
        <p:txBody>
          <a:bodyPr wrap="none" rtlCol="0">
            <a:spAutoFit/>
          </a:bodyPr>
          <a:lstStyle/>
          <a:p>
            <a:r>
              <a:rPr lang="en-US" sz="2800" dirty="0" smtClean="0">
                <a:latin typeface="Chalkduster" charset="0"/>
                <a:ea typeface="Chalkduster" charset="0"/>
                <a:cs typeface="Chalkduster" charset="0"/>
              </a:rPr>
              <a:t>2008</a:t>
            </a:r>
            <a:endParaRPr lang="en-US" sz="2800" dirty="0">
              <a:latin typeface="Chalkduster" charset="0"/>
              <a:ea typeface="Chalkduster" charset="0"/>
              <a:cs typeface="Chalkduster" charset="0"/>
            </a:endParaRPr>
          </a:p>
        </p:txBody>
      </p:sp>
      <p:sp>
        <p:nvSpPr>
          <p:cNvPr id="7" name="TextBox 6"/>
          <p:cNvSpPr txBox="1"/>
          <p:nvPr/>
        </p:nvSpPr>
        <p:spPr>
          <a:xfrm>
            <a:off x="7515225" y="5143500"/>
            <a:ext cx="1096775" cy="523220"/>
          </a:xfrm>
          <a:prstGeom prst="rect">
            <a:avLst/>
          </a:prstGeom>
          <a:noFill/>
        </p:spPr>
        <p:txBody>
          <a:bodyPr wrap="none" rtlCol="0">
            <a:spAutoFit/>
          </a:bodyPr>
          <a:lstStyle/>
          <a:p>
            <a:r>
              <a:rPr lang="en-US" sz="2800" dirty="0" smtClean="0">
                <a:latin typeface="Chalkduster" charset="0"/>
                <a:ea typeface="Chalkduster" charset="0"/>
                <a:cs typeface="Chalkduster" charset="0"/>
              </a:rPr>
              <a:t>2010</a:t>
            </a:r>
            <a:endParaRPr lang="en-US" sz="2800" dirty="0">
              <a:latin typeface="Chalkduster" charset="0"/>
              <a:ea typeface="Chalkduster" charset="0"/>
              <a:cs typeface="Chalkduster" charset="0"/>
            </a:endParaRPr>
          </a:p>
        </p:txBody>
      </p:sp>
      <p:sp>
        <p:nvSpPr>
          <p:cNvPr id="8" name="TextBox 7"/>
          <p:cNvSpPr txBox="1"/>
          <p:nvPr/>
        </p:nvSpPr>
        <p:spPr>
          <a:xfrm>
            <a:off x="3502642" y="999130"/>
            <a:ext cx="2297123" cy="400110"/>
          </a:xfrm>
          <a:prstGeom prst="rect">
            <a:avLst/>
          </a:prstGeom>
          <a:noFill/>
        </p:spPr>
        <p:txBody>
          <a:bodyPr wrap="square" rtlCol="0">
            <a:spAutoFit/>
          </a:bodyPr>
          <a:lstStyle/>
          <a:p>
            <a:r>
              <a:rPr lang="en-US" sz="2000" b="1" dirty="0" smtClean="0"/>
              <a:t>AERA Co-Editor</a:t>
            </a:r>
            <a:endParaRPr lang="en-US" sz="2000" b="1" dirty="0"/>
          </a:p>
        </p:txBody>
      </p:sp>
    </p:spTree>
    <p:extLst>
      <p:ext uri="{BB962C8B-B14F-4D97-AF65-F5344CB8AC3E}">
        <p14:creationId xmlns:p14="http://schemas.microsoft.com/office/powerpoint/2010/main" val="1292507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xfrm>
            <a:off x="301625" y="249865"/>
            <a:ext cx="8540700" cy="1143000"/>
          </a:xfrm>
          <a:prstGeom prst="rect">
            <a:avLst/>
          </a:prstGeom>
        </p:spPr>
        <p:txBody>
          <a:bodyPr lIns="91425" tIns="91425" rIns="91425" bIns="91425" anchor="ctr" anchorCtr="0">
            <a:noAutofit/>
          </a:bodyPr>
          <a:lstStyle/>
          <a:p>
            <a:pPr lvl="0">
              <a:spcBef>
                <a:spcPts val="0"/>
              </a:spcBef>
              <a:buNone/>
            </a:pPr>
            <a:r>
              <a:rPr lang="en-US" sz="3000" b="1" dirty="0">
                <a:latin typeface="Chalkduster" charset="0"/>
                <a:ea typeface="Chalkduster" charset="0"/>
                <a:cs typeface="Chalkduster" charset="0"/>
                <a:sym typeface="Corsiva"/>
              </a:rPr>
              <a:t>Thought Problem </a:t>
            </a:r>
            <a:r>
              <a:rPr lang="en-US" sz="3000" b="1" dirty="0" smtClean="0">
                <a:latin typeface="Chalkduster" charset="0"/>
                <a:ea typeface="Chalkduster" charset="0"/>
                <a:cs typeface="Chalkduster" charset="0"/>
                <a:sym typeface="Corsiva"/>
              </a:rPr>
              <a:t>2: </a:t>
            </a:r>
            <a:endParaRPr lang="en-US" sz="3000" b="1" dirty="0">
              <a:latin typeface="Chalkduster" charset="0"/>
              <a:ea typeface="Chalkduster" charset="0"/>
              <a:cs typeface="Chalkduster" charset="0"/>
              <a:sym typeface="Corsiva"/>
            </a:endParaRPr>
          </a:p>
          <a:p>
            <a:pPr lvl="0">
              <a:spcBef>
                <a:spcPts val="0"/>
              </a:spcBef>
              <a:buNone/>
            </a:pPr>
            <a:r>
              <a:rPr lang="en-US" sz="2200" b="1" dirty="0">
                <a:latin typeface="Chalkduster" charset="0"/>
                <a:ea typeface="Chalkduster" charset="0"/>
                <a:cs typeface="Chalkduster" charset="0"/>
                <a:sym typeface="Corsiva"/>
              </a:rPr>
              <a:t>Tracing History </a:t>
            </a:r>
            <a:r>
              <a:rPr lang="en-US" sz="2200" b="1" dirty="0" smtClean="0">
                <a:latin typeface="Chalkduster" charset="0"/>
                <a:ea typeface="Chalkduster" charset="0"/>
                <a:cs typeface="Chalkduster" charset="0"/>
                <a:sym typeface="Corsiva"/>
              </a:rPr>
              <a:t>of Conceptual Roots</a:t>
            </a:r>
            <a:endParaRPr lang="en-US" sz="2200" b="1" dirty="0">
              <a:latin typeface="Chalkduster" charset="0"/>
              <a:ea typeface="Chalkduster" charset="0"/>
              <a:cs typeface="Chalkduster" charset="0"/>
              <a:sym typeface="Corsiva"/>
            </a:endParaRPr>
          </a:p>
        </p:txBody>
      </p:sp>
      <p:sp>
        <p:nvSpPr>
          <p:cNvPr id="431" name="Shape 431"/>
          <p:cNvSpPr txBox="1">
            <a:spLocks noGrp="1"/>
          </p:cNvSpPr>
          <p:nvPr>
            <p:ph type="body" idx="1"/>
          </p:nvPr>
        </p:nvSpPr>
        <p:spPr>
          <a:xfrm>
            <a:off x="301625" y="1600200"/>
            <a:ext cx="8324700" cy="5340900"/>
          </a:xfrm>
          <a:prstGeom prst="rect">
            <a:avLst/>
          </a:prstGeom>
        </p:spPr>
        <p:txBody>
          <a:bodyPr lIns="91425" tIns="91425" rIns="91425" bIns="91425" anchor="t" anchorCtr="0">
            <a:noAutofit/>
          </a:bodyPr>
          <a:lstStyle/>
          <a:p>
            <a:pPr lvl="0">
              <a:spcBef>
                <a:spcPts val="0"/>
              </a:spcBef>
              <a:buNone/>
            </a:pPr>
            <a:r>
              <a:rPr lang="en-US" dirty="0" smtClean="0">
                <a:latin typeface="Chalkduster" charset="0"/>
                <a:ea typeface="Chalkduster" charset="0"/>
                <a:cs typeface="Chalkduster" charset="0"/>
              </a:rPr>
              <a:t>What you learn and do depends </a:t>
            </a:r>
            <a:r>
              <a:rPr lang="en-US" sz="2800" dirty="0" smtClean="0">
                <a:latin typeface="Segoe Print" charset="0"/>
                <a:ea typeface="Segoe Print" charset="0"/>
                <a:cs typeface="Segoe Print" charset="0"/>
              </a:rPr>
              <a:t>on who you </a:t>
            </a:r>
            <a:r>
              <a:rPr lang="en-US" sz="2800" dirty="0" smtClean="0">
                <a:latin typeface="Segoe Print" charset="0"/>
                <a:ea typeface="Segoe Print" charset="0"/>
                <a:cs typeface="Segoe Print" charset="0"/>
              </a:rPr>
              <a:t>learn and engage </a:t>
            </a:r>
            <a:r>
              <a:rPr lang="en-US" sz="2800" dirty="0" smtClean="0">
                <a:latin typeface="Segoe Print" charset="0"/>
                <a:ea typeface="Segoe Print" charset="0"/>
                <a:cs typeface="Segoe Print" charset="0"/>
              </a:rPr>
              <a:t>with </a:t>
            </a:r>
            <a:endParaRPr lang="en-US" sz="2800" dirty="0">
              <a:latin typeface="Segoe Print" charset="0"/>
              <a:ea typeface="Segoe Print" charset="0"/>
              <a:cs typeface="Segoe Print" charset="0"/>
            </a:endParaRPr>
          </a:p>
          <a:p>
            <a:pPr lvl="1">
              <a:spcBef>
                <a:spcPts val="0"/>
              </a:spcBef>
              <a:buNone/>
            </a:pPr>
            <a:r>
              <a:rPr lang="en-US" sz="2000" dirty="0" smtClean="0">
                <a:latin typeface="Segoe Print" charset="0"/>
                <a:ea typeface="Segoe Print" charset="0"/>
                <a:cs typeface="Segoe Print" charset="0"/>
              </a:rPr>
              <a:t>Stephen Lu, Design </a:t>
            </a:r>
            <a:r>
              <a:rPr lang="en-US" sz="2000" dirty="0" err="1" smtClean="0">
                <a:latin typeface="Segoe Print" charset="0"/>
                <a:ea typeface="Segoe Print" charset="0"/>
                <a:cs typeface="Segoe Print" charset="0"/>
              </a:rPr>
              <a:t>Engineeer</a:t>
            </a:r>
            <a:r>
              <a:rPr lang="en-US" sz="2000" dirty="0" smtClean="0">
                <a:latin typeface="Segoe Print" charset="0"/>
                <a:ea typeface="Segoe Print" charset="0"/>
                <a:cs typeface="Segoe Print" charset="0"/>
              </a:rPr>
              <a:t> and Professor </a:t>
            </a:r>
          </a:p>
          <a:p>
            <a:pPr lvl="0">
              <a:spcBef>
                <a:spcPts val="0"/>
              </a:spcBef>
              <a:buNone/>
            </a:pPr>
            <a:endParaRPr lang="en-US" sz="2800" dirty="0" smtClean="0">
              <a:latin typeface="Segoe Print" charset="0"/>
              <a:ea typeface="Segoe Print" charset="0"/>
              <a:cs typeface="Segoe Print" charset="0"/>
            </a:endParaRPr>
          </a:p>
          <a:p>
            <a:pPr lvl="0">
              <a:spcBef>
                <a:spcPts val="0"/>
              </a:spcBef>
              <a:buNone/>
            </a:pPr>
            <a:endParaRPr lang="en-US" sz="2800" dirty="0">
              <a:latin typeface="Segoe Print" charset="0"/>
              <a:ea typeface="Segoe Print" charset="0"/>
              <a:cs typeface="Segoe Print" charset="0"/>
            </a:endParaRPr>
          </a:p>
          <a:p>
            <a:pPr lvl="0">
              <a:spcBef>
                <a:spcPts val="0"/>
              </a:spcBef>
              <a:buNone/>
            </a:pPr>
            <a:r>
              <a:rPr lang="en-US" sz="2800" dirty="0" smtClean="0">
                <a:latin typeface="Segoe Print" charset="0"/>
                <a:ea typeface="Segoe Print" charset="0"/>
                <a:cs typeface="Segoe Print" charset="0"/>
              </a:rPr>
              <a:t>Who served as a cultural guide, a self-selected mentor for you? </a:t>
            </a:r>
          </a:p>
          <a:p>
            <a:pPr lvl="0">
              <a:spcBef>
                <a:spcPts val="0"/>
              </a:spcBef>
              <a:buNone/>
            </a:pPr>
            <a:endParaRPr lang="en-US" sz="2800" dirty="0" smtClean="0">
              <a:latin typeface="Segoe Print" charset="0"/>
              <a:ea typeface="Segoe Print" charset="0"/>
              <a:cs typeface="Segoe Print" charset="0"/>
            </a:endParaRPr>
          </a:p>
          <a:p>
            <a:pPr lvl="0">
              <a:spcBef>
                <a:spcPts val="0"/>
              </a:spcBef>
              <a:buNone/>
            </a:pPr>
            <a:endParaRPr lang="en-US" sz="2800" dirty="0" smtClean="0">
              <a:latin typeface="Segoe Print" charset="0"/>
              <a:ea typeface="Segoe Print" charset="0"/>
              <a:cs typeface="Segoe Print" charset="0"/>
            </a:endParaRPr>
          </a:p>
          <a:p>
            <a:pPr lvl="0">
              <a:spcBef>
                <a:spcPts val="0"/>
              </a:spcBef>
              <a:buNone/>
            </a:pPr>
            <a:r>
              <a:rPr lang="en-US" sz="2800" dirty="0" smtClean="0">
                <a:latin typeface="Segoe Print" charset="0"/>
                <a:ea typeface="Segoe Print" charset="0"/>
                <a:cs typeface="Segoe Print" charset="0"/>
              </a:rPr>
              <a:t>Where does your view of what counts as a career come from </a:t>
            </a:r>
            <a:r>
              <a:rPr lang="mr-IN" sz="2800" dirty="0" smtClean="0">
                <a:latin typeface="Segoe Print" charset="0"/>
                <a:ea typeface="Segoe Print" charset="0"/>
                <a:cs typeface="Segoe Print" charset="0"/>
              </a:rPr>
              <a:t>–</a:t>
            </a:r>
            <a:r>
              <a:rPr lang="en-US" sz="2800" dirty="0" smtClean="0">
                <a:latin typeface="Segoe Print" charset="0"/>
                <a:ea typeface="Segoe Print" charset="0"/>
                <a:cs typeface="Segoe Print" charset="0"/>
              </a:rPr>
              <a:t> the 20</a:t>
            </a:r>
            <a:r>
              <a:rPr lang="en-US" sz="2800" baseline="30000" dirty="0" smtClean="0">
                <a:latin typeface="Segoe Print" charset="0"/>
                <a:ea typeface="Segoe Print" charset="0"/>
                <a:cs typeface="Segoe Print" charset="0"/>
              </a:rPr>
              <a:t>th</a:t>
            </a:r>
            <a:r>
              <a:rPr lang="en-US" sz="2800" dirty="0" smtClean="0">
                <a:latin typeface="Segoe Print" charset="0"/>
                <a:ea typeface="Segoe Print" charset="0"/>
                <a:cs typeface="Segoe Print" charset="0"/>
              </a:rPr>
              <a:t> C or 21st C</a:t>
            </a:r>
            <a:endParaRPr lang="en-US" sz="2800" dirty="0">
              <a:latin typeface="Segoe Print" charset="0"/>
              <a:ea typeface="Segoe Print" charset="0"/>
              <a:cs typeface="Segoe Print" charset="0"/>
            </a:endParaRPr>
          </a:p>
          <a:p>
            <a:pPr lvl="0">
              <a:spcBef>
                <a:spcPts val="0"/>
              </a:spcBef>
              <a:buNone/>
            </a:pPr>
            <a:endParaRPr lang="en-US" dirty="0" smtClean="0">
              <a:latin typeface="Chalkduster" charset="0"/>
              <a:ea typeface="Chalkduster" charset="0"/>
              <a:cs typeface="Chalkduster"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Program of Research</a:t>
            </a:r>
            <a:endParaRPr lang="en-US" dirty="0"/>
          </a:p>
        </p:txBody>
      </p:sp>
      <p:sp>
        <p:nvSpPr>
          <p:cNvPr id="3" name="Text Placeholder 2"/>
          <p:cNvSpPr>
            <a:spLocks noGrp="1"/>
          </p:cNvSpPr>
          <p:nvPr>
            <p:ph type="body" idx="1"/>
          </p:nvPr>
        </p:nvSpPr>
        <p:spPr>
          <a:xfrm>
            <a:off x="301625" y="1600200"/>
            <a:ext cx="8540750" cy="5000625"/>
          </a:xfrm>
        </p:spPr>
        <p:txBody>
          <a:bodyPr/>
          <a:lstStyle/>
          <a:p>
            <a:r>
              <a:rPr lang="en-US" dirty="0" smtClean="0"/>
              <a:t>Selecting </a:t>
            </a:r>
            <a:r>
              <a:rPr lang="en-US" dirty="0" smtClean="0"/>
              <a:t>journals to publish in requires</a:t>
            </a:r>
            <a:endParaRPr lang="en-US" dirty="0" smtClean="0"/>
          </a:p>
          <a:p>
            <a:endParaRPr lang="en-US" sz="1000" dirty="0"/>
          </a:p>
          <a:p>
            <a:r>
              <a:rPr lang="en-US" dirty="0" smtClean="0"/>
              <a:t>Exploring </a:t>
            </a:r>
            <a:r>
              <a:rPr lang="en-US" dirty="0" smtClean="0"/>
              <a:t>the editorial statement, which changes with each editorial team change</a:t>
            </a:r>
          </a:p>
          <a:p>
            <a:endParaRPr lang="en-US" sz="1000" dirty="0"/>
          </a:p>
          <a:p>
            <a:r>
              <a:rPr lang="en-US" dirty="0" smtClean="0"/>
              <a:t>Examining membership on </a:t>
            </a:r>
            <a:r>
              <a:rPr lang="en-US" dirty="0" smtClean="0"/>
              <a:t>the editorial advisory </a:t>
            </a:r>
            <a:r>
              <a:rPr lang="en-US" dirty="0" smtClean="0"/>
              <a:t>board since many will be reviewers</a:t>
            </a:r>
            <a:endParaRPr lang="en-US" dirty="0" smtClean="0"/>
          </a:p>
          <a:p>
            <a:endParaRPr lang="en-US" sz="1000" dirty="0"/>
          </a:p>
          <a:p>
            <a:r>
              <a:rPr lang="en-US" dirty="0" smtClean="0"/>
              <a:t>Reviewing </a:t>
            </a:r>
            <a:r>
              <a:rPr lang="en-US" dirty="0" smtClean="0"/>
              <a:t>topics, authors, and research traditions the editors have published</a:t>
            </a:r>
          </a:p>
          <a:p>
            <a:endParaRPr lang="en-US" dirty="0"/>
          </a:p>
          <a:p>
            <a:endParaRPr lang="en-US" dirty="0"/>
          </a:p>
        </p:txBody>
      </p:sp>
    </p:spTree>
    <p:extLst>
      <p:ext uri="{BB962C8B-B14F-4D97-AF65-F5344CB8AC3E}">
        <p14:creationId xmlns:p14="http://schemas.microsoft.com/office/powerpoint/2010/main" val="8169511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7000">
        <p159:morph option="byObject"/>
      </p:transition>
    </mc:Choice>
    <mc:Fallback xmlns="">
      <p:transition spd="slow" advTm="7000">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399" y="800100"/>
            <a:ext cx="7353296" cy="1077218"/>
          </a:xfrm>
          <a:prstGeom prst="rect">
            <a:avLst/>
          </a:prstGeom>
          <a:noFill/>
        </p:spPr>
        <p:txBody>
          <a:bodyPr wrap="none" rtlCol="0">
            <a:spAutoFit/>
          </a:bodyPr>
          <a:lstStyle/>
          <a:p>
            <a:pPr algn="ctr"/>
            <a:r>
              <a:rPr lang="en-US" sz="3200" dirty="0" smtClean="0">
                <a:latin typeface="Chalkduster" charset="0"/>
                <a:ea typeface="Chalkduster" charset="0"/>
                <a:cs typeface="Chalkduster" charset="0"/>
              </a:rPr>
              <a:t>Try the international </a:t>
            </a:r>
            <a:r>
              <a:rPr lang="mr-IN" sz="3200" dirty="0" smtClean="0">
                <a:latin typeface="Chalkduster" charset="0"/>
                <a:ea typeface="Chalkduster" charset="0"/>
                <a:cs typeface="Chalkduster" charset="0"/>
              </a:rPr>
              <a:t>–</a:t>
            </a:r>
            <a:r>
              <a:rPr lang="en-US" sz="3200" dirty="0" smtClean="0">
                <a:latin typeface="Chalkduster" charset="0"/>
                <a:ea typeface="Chalkduster" charset="0"/>
                <a:cs typeface="Chalkduster" charset="0"/>
              </a:rPr>
              <a:t> global</a:t>
            </a:r>
          </a:p>
          <a:p>
            <a:pPr algn="ctr"/>
            <a:r>
              <a:rPr lang="en-US" sz="3200" dirty="0" smtClean="0">
                <a:latin typeface="Chalkduster" charset="0"/>
                <a:ea typeface="Chalkduster" charset="0"/>
                <a:cs typeface="Chalkduster" charset="0"/>
              </a:rPr>
              <a:t> world of research</a:t>
            </a:r>
            <a:endParaRPr lang="en-US" sz="3200" dirty="0">
              <a:latin typeface="Chalkduster" charset="0"/>
              <a:ea typeface="Chalkduster" charset="0"/>
              <a:cs typeface="Chalkduster" charset="0"/>
            </a:endParaRPr>
          </a:p>
        </p:txBody>
      </p:sp>
      <p:sp>
        <p:nvSpPr>
          <p:cNvPr id="3" name="TextBox 2"/>
          <p:cNvSpPr txBox="1"/>
          <p:nvPr/>
        </p:nvSpPr>
        <p:spPr>
          <a:xfrm>
            <a:off x="257175" y="2114550"/>
            <a:ext cx="8917826" cy="4216539"/>
          </a:xfrm>
          <a:prstGeom prst="rect">
            <a:avLst/>
          </a:prstGeom>
          <a:noFill/>
        </p:spPr>
        <p:txBody>
          <a:bodyPr wrap="none" rtlCol="0">
            <a:spAutoFit/>
          </a:bodyPr>
          <a:lstStyle/>
          <a:p>
            <a:r>
              <a:rPr lang="en-US" sz="2800" b="1" dirty="0" smtClean="0">
                <a:latin typeface="Chalkduster" charset="0"/>
                <a:ea typeface="Chalkduster" charset="0"/>
                <a:cs typeface="Chalkduster" charset="0"/>
              </a:rPr>
              <a:t>Suggested starting </a:t>
            </a:r>
            <a:r>
              <a:rPr lang="en-US" sz="2800" b="1" dirty="0" smtClean="0">
                <a:latin typeface="Chalkduster" charset="0"/>
                <a:ea typeface="Chalkduster" charset="0"/>
                <a:cs typeface="Chalkduster" charset="0"/>
              </a:rPr>
              <a:t>points internationally</a:t>
            </a:r>
            <a:endParaRPr lang="en-US" sz="2800" b="1" dirty="0" smtClean="0">
              <a:latin typeface="Chalkduster" charset="0"/>
              <a:ea typeface="Chalkduster" charset="0"/>
              <a:cs typeface="Chalkduster" charset="0"/>
            </a:endParaRPr>
          </a:p>
          <a:p>
            <a:endParaRPr lang="en-US" sz="2400" dirty="0">
              <a:latin typeface="Chalkduster" charset="0"/>
              <a:ea typeface="Chalkduster" charset="0"/>
              <a:cs typeface="Chalkduster" charset="0"/>
            </a:endParaRPr>
          </a:p>
          <a:p>
            <a:r>
              <a:rPr lang="en-US" sz="2400" dirty="0" smtClean="0">
                <a:latin typeface="Chalkduster" charset="0"/>
                <a:ea typeface="Chalkduster" charset="0"/>
                <a:cs typeface="Chalkduster" charset="0"/>
              </a:rPr>
              <a:t>International Journal of Education Research</a:t>
            </a:r>
          </a:p>
          <a:p>
            <a:endParaRPr lang="en-US" sz="2400" dirty="0">
              <a:latin typeface="Chalkduster" charset="0"/>
              <a:ea typeface="Chalkduster" charset="0"/>
              <a:cs typeface="Chalkduster" charset="0"/>
            </a:endParaRPr>
          </a:p>
          <a:p>
            <a:r>
              <a:rPr lang="en-US" sz="2400" dirty="0" smtClean="0">
                <a:latin typeface="Chalkduster" charset="0"/>
                <a:ea typeface="Chalkduster" charset="0"/>
                <a:cs typeface="Chalkduster" charset="0"/>
              </a:rPr>
              <a:t>Pedagogies</a:t>
            </a:r>
          </a:p>
          <a:p>
            <a:endParaRPr lang="en-US" sz="2400" dirty="0">
              <a:latin typeface="Chalkduster" charset="0"/>
              <a:ea typeface="Chalkduster" charset="0"/>
              <a:cs typeface="Chalkduster" charset="0"/>
            </a:endParaRPr>
          </a:p>
          <a:p>
            <a:r>
              <a:rPr lang="en-US" sz="2400" dirty="0" smtClean="0">
                <a:latin typeface="Chalkduster" charset="0"/>
                <a:ea typeface="Chalkduster" charset="0"/>
                <a:cs typeface="Chalkduster" charset="0"/>
              </a:rPr>
              <a:t>Journal of Teaching and Teacher Education</a:t>
            </a:r>
          </a:p>
          <a:p>
            <a:endParaRPr lang="en-US" sz="2400" dirty="0">
              <a:latin typeface="Chalkduster" charset="0"/>
              <a:ea typeface="Chalkduster" charset="0"/>
              <a:cs typeface="Chalkduster" charset="0"/>
            </a:endParaRPr>
          </a:p>
          <a:p>
            <a:r>
              <a:rPr lang="en-US" sz="2400" dirty="0" smtClean="0">
                <a:latin typeface="Chalkduster" charset="0"/>
                <a:ea typeface="Chalkduster" charset="0"/>
                <a:cs typeface="Chalkduster" charset="0"/>
              </a:rPr>
              <a:t>Forum for Qualitative Social </a:t>
            </a:r>
            <a:r>
              <a:rPr lang="en-US" sz="2400" dirty="0" smtClean="0">
                <a:latin typeface="Chalkduster" charset="0"/>
                <a:ea typeface="Chalkduster" charset="0"/>
                <a:cs typeface="Chalkduster" charset="0"/>
              </a:rPr>
              <a:t>Research (FQS)</a:t>
            </a:r>
            <a:endParaRPr lang="en-US" sz="2400" dirty="0" smtClean="0">
              <a:latin typeface="Chalkduster" charset="0"/>
              <a:ea typeface="Chalkduster" charset="0"/>
              <a:cs typeface="Chalkduster" charset="0"/>
            </a:endParaRPr>
          </a:p>
          <a:p>
            <a:endParaRPr lang="en-US" sz="2400" dirty="0" smtClean="0">
              <a:latin typeface="Chalkduster" charset="0"/>
              <a:ea typeface="Chalkduster" charset="0"/>
              <a:cs typeface="Chalkduster" charset="0"/>
            </a:endParaRPr>
          </a:p>
          <a:p>
            <a:r>
              <a:rPr lang="en-US" sz="2400" dirty="0" smtClean="0">
                <a:latin typeface="Chalkduster" charset="0"/>
                <a:ea typeface="Chalkduster" charset="0"/>
                <a:cs typeface="Chalkduster" charset="0"/>
              </a:rPr>
              <a:t>Suggest a special issue </a:t>
            </a:r>
            <a:r>
              <a:rPr lang="mr-IN" sz="2400" dirty="0" smtClean="0">
                <a:latin typeface="Chalkduster" charset="0"/>
                <a:ea typeface="Chalkduster" charset="0"/>
                <a:cs typeface="Chalkduster" charset="0"/>
              </a:rPr>
              <a:t>–</a:t>
            </a:r>
            <a:r>
              <a:rPr lang="en-US" sz="2400" dirty="0" smtClean="0">
                <a:latin typeface="Chalkduster" charset="0"/>
                <a:ea typeface="Chalkduster" charset="0"/>
                <a:cs typeface="Chalkduster" charset="0"/>
              </a:rPr>
              <a:t> supports you and others</a:t>
            </a:r>
            <a:endParaRPr lang="en-US" sz="2400" dirty="0">
              <a:latin typeface="Chalkduster" charset="0"/>
              <a:ea typeface="Chalkduster" charset="0"/>
              <a:cs typeface="Chalkduster" charset="0"/>
            </a:endParaRPr>
          </a:p>
        </p:txBody>
      </p:sp>
    </p:spTree>
    <p:extLst>
      <p:ext uri="{BB962C8B-B14F-4D97-AF65-F5344CB8AC3E}">
        <p14:creationId xmlns:p14="http://schemas.microsoft.com/office/powerpoint/2010/main" val="17735438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7000">
        <p159:morph option="byObject"/>
      </p:transition>
    </mc:Choice>
    <mc:Fallback xmlns="">
      <p:transition spd="slow" advTm="7000">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23860" y="2373593"/>
            <a:ext cx="7772400" cy="1736725"/>
          </a:xfrm>
        </p:spPr>
        <p:txBody>
          <a:bodyPr/>
          <a:lstStyle/>
          <a:p>
            <a:r>
              <a:rPr lang="en-US" dirty="0" smtClean="0"/>
              <a:t>From the </a:t>
            </a:r>
            <a:br>
              <a:rPr lang="en-US" dirty="0" smtClean="0"/>
            </a:br>
            <a:r>
              <a:rPr lang="en-US" dirty="0" smtClean="0"/>
              <a:t>local to the Global</a:t>
            </a:r>
            <a:endParaRPr lang="en-US" dirty="0"/>
          </a:p>
        </p:txBody>
      </p:sp>
      <p:sp>
        <p:nvSpPr>
          <p:cNvPr id="3" name="TextBox 2"/>
          <p:cNvSpPr txBox="1"/>
          <p:nvPr/>
        </p:nvSpPr>
        <p:spPr>
          <a:xfrm>
            <a:off x="1143000" y="4477871"/>
            <a:ext cx="7422776" cy="2000548"/>
          </a:xfrm>
          <a:prstGeom prst="rect">
            <a:avLst/>
          </a:prstGeom>
          <a:noFill/>
        </p:spPr>
        <p:txBody>
          <a:bodyPr wrap="square" rtlCol="0">
            <a:spAutoFit/>
          </a:bodyPr>
          <a:lstStyle/>
          <a:p>
            <a:pPr algn="ctr"/>
            <a:r>
              <a:rPr lang="en-US" sz="2800" dirty="0" smtClean="0"/>
              <a:t>New directions in researching higher education and technology-enabled education in global contexts</a:t>
            </a:r>
          </a:p>
          <a:p>
            <a:pPr algn="ctr"/>
            <a:r>
              <a:rPr lang="en-US" sz="2000" dirty="0" smtClean="0"/>
              <a:t>Collaborative publication between </a:t>
            </a:r>
          </a:p>
          <a:p>
            <a:pPr algn="ctr"/>
            <a:r>
              <a:rPr lang="en-US" sz="2000" dirty="0" smtClean="0"/>
              <a:t>engineering education and education research </a:t>
            </a:r>
            <a:endParaRPr lang="en-US" sz="2000" dirty="0"/>
          </a:p>
        </p:txBody>
      </p:sp>
    </p:spTree>
    <p:extLst>
      <p:ext uri="{BB962C8B-B14F-4D97-AF65-F5344CB8AC3E}">
        <p14:creationId xmlns:p14="http://schemas.microsoft.com/office/powerpoint/2010/main" val="1821105200"/>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5957" y="0"/>
            <a:ext cx="7988969" cy="6858000"/>
          </a:xfrm>
          <a:prstGeom prst="rect">
            <a:avLst/>
          </a:prstGeom>
        </p:spPr>
      </p:pic>
    </p:spTree>
    <p:extLst>
      <p:ext uri="{BB962C8B-B14F-4D97-AF65-F5344CB8AC3E}">
        <p14:creationId xmlns:p14="http://schemas.microsoft.com/office/powerpoint/2010/main" val="156841694"/>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Transdisciplinarity-Interdisciplinarity</a:t>
            </a:r>
            <a:endParaRPr lang="en-US" dirty="0"/>
          </a:p>
        </p:txBody>
      </p:sp>
      <p:sp>
        <p:nvSpPr>
          <p:cNvPr id="3" name="Subtitle 2"/>
          <p:cNvSpPr>
            <a:spLocks noGrp="1"/>
          </p:cNvSpPr>
          <p:nvPr>
            <p:ph type="subTitle" idx="1"/>
          </p:nvPr>
        </p:nvSpPr>
        <p:spPr>
          <a:xfrm>
            <a:off x="941294" y="3886200"/>
            <a:ext cx="7247965" cy="1752600"/>
          </a:xfrm>
        </p:spPr>
        <p:txBody>
          <a:bodyPr/>
          <a:lstStyle/>
          <a:p>
            <a:r>
              <a:rPr lang="en-US" dirty="0" smtClean="0"/>
              <a:t>Movements in a 21</a:t>
            </a:r>
            <a:r>
              <a:rPr lang="en-US" baseline="30000" dirty="0" smtClean="0"/>
              <a:t>st</a:t>
            </a:r>
            <a:r>
              <a:rPr lang="en-US" dirty="0" smtClean="0"/>
              <a:t> C </a:t>
            </a:r>
            <a:r>
              <a:rPr lang="en-US" dirty="0" smtClean="0"/>
              <a:t>world</a:t>
            </a:r>
          </a:p>
          <a:p>
            <a:r>
              <a:rPr lang="en-US" dirty="0" smtClean="0"/>
              <a:t>From the website of the</a:t>
            </a:r>
          </a:p>
          <a:p>
            <a:r>
              <a:rPr lang="en-US" dirty="0" smtClean="0"/>
              <a:t>Swiss Academy of Arts and Sciences</a:t>
            </a:r>
            <a:endParaRPr lang="en-US" dirty="0"/>
          </a:p>
        </p:txBody>
      </p:sp>
    </p:spTree>
    <p:extLst>
      <p:ext uri="{BB962C8B-B14F-4D97-AF65-F5344CB8AC3E}">
        <p14:creationId xmlns:p14="http://schemas.microsoft.com/office/powerpoint/2010/main" val="561245982"/>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3550" y="1597404"/>
            <a:ext cx="8216900" cy="3390900"/>
          </a:xfrm>
          <a:prstGeom prst="rect">
            <a:avLst/>
          </a:prstGeom>
        </p:spPr>
      </p:pic>
      <p:pic>
        <p:nvPicPr>
          <p:cNvPr id="4" name="Picture 3"/>
          <p:cNvPicPr>
            <a:picLocks noChangeAspect="1"/>
          </p:cNvPicPr>
          <p:nvPr/>
        </p:nvPicPr>
        <p:blipFill>
          <a:blip r:embed="rId3"/>
          <a:stretch>
            <a:fillRect/>
          </a:stretch>
        </p:blipFill>
        <p:spPr>
          <a:xfrm>
            <a:off x="279400" y="330195"/>
            <a:ext cx="8585200" cy="1168400"/>
          </a:xfrm>
          <a:prstGeom prst="rect">
            <a:avLst/>
          </a:prstGeom>
        </p:spPr>
      </p:pic>
      <p:pic>
        <p:nvPicPr>
          <p:cNvPr id="6" name="Picture 5"/>
          <p:cNvPicPr>
            <a:picLocks noChangeAspect="1"/>
          </p:cNvPicPr>
          <p:nvPr/>
        </p:nvPicPr>
        <p:blipFill>
          <a:blip r:embed="rId4"/>
          <a:stretch>
            <a:fillRect/>
          </a:stretch>
        </p:blipFill>
        <p:spPr>
          <a:xfrm>
            <a:off x="0" y="5102607"/>
            <a:ext cx="9144000" cy="1028845"/>
          </a:xfrm>
          <a:prstGeom prst="rect">
            <a:avLst/>
          </a:prstGeom>
        </p:spPr>
      </p:pic>
    </p:spTree>
    <p:extLst>
      <p:ext uri="{BB962C8B-B14F-4D97-AF65-F5344CB8AC3E}">
        <p14:creationId xmlns:p14="http://schemas.microsoft.com/office/powerpoint/2010/main" val="1377788839"/>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318665"/>
            <a:ext cx="9144000" cy="1885440"/>
          </a:xfrm>
          <a:prstGeom prst="rect">
            <a:avLst/>
          </a:prstGeom>
        </p:spPr>
      </p:pic>
      <p:pic>
        <p:nvPicPr>
          <p:cNvPr id="3" name="Picture 2"/>
          <p:cNvPicPr>
            <a:picLocks noChangeAspect="1"/>
          </p:cNvPicPr>
          <p:nvPr/>
        </p:nvPicPr>
        <p:blipFill>
          <a:blip r:embed="rId3"/>
          <a:stretch>
            <a:fillRect/>
          </a:stretch>
        </p:blipFill>
        <p:spPr>
          <a:xfrm>
            <a:off x="0" y="4397074"/>
            <a:ext cx="9029700" cy="1236283"/>
          </a:xfrm>
          <a:prstGeom prst="rect">
            <a:avLst/>
          </a:prstGeom>
        </p:spPr>
      </p:pic>
      <p:sp>
        <p:nvSpPr>
          <p:cNvPr id="4" name="TextBox 3"/>
          <p:cNvSpPr txBox="1"/>
          <p:nvPr/>
        </p:nvSpPr>
        <p:spPr>
          <a:xfrm>
            <a:off x="933995" y="424534"/>
            <a:ext cx="7785462" cy="1631216"/>
          </a:xfrm>
          <a:prstGeom prst="rect">
            <a:avLst/>
          </a:prstGeom>
          <a:noFill/>
        </p:spPr>
        <p:txBody>
          <a:bodyPr wrap="square" rtlCol="0">
            <a:spAutoFit/>
          </a:bodyPr>
          <a:lstStyle/>
          <a:p>
            <a:r>
              <a:rPr lang="en-US" sz="2000" dirty="0" smtClean="0">
                <a:latin typeface="Segoe Print" charset="0"/>
                <a:ea typeface="Segoe Print" charset="0"/>
                <a:cs typeface="Segoe Print" charset="0"/>
              </a:rPr>
              <a:t>Education as reflection-in-action </a:t>
            </a:r>
          </a:p>
          <a:p>
            <a:r>
              <a:rPr lang="en-US" sz="2000" dirty="0" smtClean="0">
                <a:latin typeface="Segoe Print" charset="0"/>
                <a:ea typeface="Segoe Print" charset="0"/>
                <a:cs typeface="Segoe Print" charset="0"/>
              </a:rPr>
              <a:t>practice as a basis for research and writing </a:t>
            </a:r>
            <a:endParaRPr lang="en-US" sz="2000" dirty="0">
              <a:latin typeface="Segoe Print" charset="0"/>
              <a:ea typeface="Segoe Print" charset="0"/>
              <a:cs typeface="Segoe Print" charset="0"/>
            </a:endParaRPr>
          </a:p>
          <a:p>
            <a:endParaRPr lang="en-US" sz="2000" dirty="0" smtClean="0">
              <a:latin typeface="Segoe Print" charset="0"/>
              <a:ea typeface="Segoe Print" charset="0"/>
              <a:cs typeface="Segoe Print" charset="0"/>
            </a:endParaRPr>
          </a:p>
          <a:p>
            <a:r>
              <a:rPr lang="en-US" sz="2000" dirty="0" smtClean="0">
                <a:latin typeface="Segoe Print" charset="0"/>
                <a:ea typeface="Segoe Print" charset="0"/>
                <a:cs typeface="Segoe Print" charset="0"/>
              </a:rPr>
              <a:t>Practice as theory  but which one </a:t>
            </a:r>
            <a:r>
              <a:rPr lang="mr-IN" sz="2000" dirty="0" smtClean="0">
                <a:latin typeface="Segoe Print" charset="0"/>
                <a:ea typeface="Segoe Print" charset="0"/>
                <a:cs typeface="Segoe Print" charset="0"/>
              </a:rPr>
              <a:t>–</a:t>
            </a:r>
            <a:r>
              <a:rPr lang="en-US" sz="2000" dirty="0" smtClean="0">
                <a:latin typeface="Segoe Print" charset="0"/>
                <a:ea typeface="Segoe Print" charset="0"/>
                <a:cs typeface="Segoe Print" charset="0"/>
              </a:rPr>
              <a:t> </a:t>
            </a:r>
          </a:p>
          <a:p>
            <a:r>
              <a:rPr lang="en-US" sz="2000" dirty="0" smtClean="0">
                <a:latin typeface="Segoe Print" charset="0"/>
                <a:ea typeface="Segoe Print" charset="0"/>
                <a:cs typeface="Segoe Print" charset="0"/>
              </a:rPr>
              <a:t>formal, grounded </a:t>
            </a:r>
            <a:r>
              <a:rPr lang="mr-IN" sz="2000" dirty="0" smtClean="0">
                <a:latin typeface="Segoe Print" charset="0"/>
                <a:ea typeface="Segoe Print" charset="0"/>
                <a:cs typeface="Segoe Print" charset="0"/>
              </a:rPr>
              <a:t>–</a:t>
            </a:r>
            <a:r>
              <a:rPr lang="en-US" sz="2000" dirty="0" smtClean="0">
                <a:latin typeface="Segoe Print" charset="0"/>
                <a:ea typeface="Segoe Print" charset="0"/>
                <a:cs typeface="Segoe Print" charset="0"/>
              </a:rPr>
              <a:t>personal </a:t>
            </a:r>
            <a:r>
              <a:rPr lang="en-US" sz="2000" dirty="0">
                <a:latin typeface="Segoe Print" charset="0"/>
                <a:ea typeface="Segoe Print" charset="0"/>
                <a:cs typeface="Segoe Print" charset="0"/>
              </a:rPr>
              <a:t> </a:t>
            </a:r>
            <a:r>
              <a:rPr lang="en-US" sz="2000" dirty="0" smtClean="0">
                <a:latin typeface="Segoe Print" charset="0"/>
                <a:ea typeface="Segoe Print" charset="0"/>
                <a:cs typeface="Segoe Print" charset="0"/>
              </a:rPr>
              <a:t> </a:t>
            </a:r>
            <a:endParaRPr lang="en-US" sz="2000" dirty="0">
              <a:latin typeface="Segoe Print" charset="0"/>
              <a:ea typeface="Segoe Print" charset="0"/>
              <a:cs typeface="Segoe Print" charset="0"/>
            </a:endParaRPr>
          </a:p>
        </p:txBody>
      </p:sp>
    </p:spTree>
    <p:extLst>
      <p:ext uri="{BB962C8B-B14F-4D97-AF65-F5344CB8AC3E}">
        <p14:creationId xmlns:p14="http://schemas.microsoft.com/office/powerpoint/2010/main" val="229068191"/>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Creating an ongoing dialogue requires risk taking but it is worth the risk</a:t>
            </a:r>
            <a:endParaRPr lang="en-US" sz="3200" dirty="0"/>
          </a:p>
        </p:txBody>
      </p:sp>
      <p:sp>
        <p:nvSpPr>
          <p:cNvPr id="3" name="Subtitle 2"/>
          <p:cNvSpPr>
            <a:spLocks noGrp="1"/>
          </p:cNvSpPr>
          <p:nvPr>
            <p:ph type="subTitle" idx="1"/>
          </p:nvPr>
        </p:nvSpPr>
        <p:spPr>
          <a:xfrm>
            <a:off x="497305" y="3934327"/>
            <a:ext cx="8085221" cy="2642936"/>
          </a:xfrm>
        </p:spPr>
        <p:txBody>
          <a:bodyPr/>
          <a:lstStyle/>
          <a:p>
            <a:r>
              <a:rPr lang="en-US" sz="2800" dirty="0" smtClean="0">
                <a:latin typeface="Chalkduster" charset="0"/>
                <a:ea typeface="Chalkduster" charset="0"/>
                <a:cs typeface="Chalkduster" charset="0"/>
              </a:rPr>
              <a:t>Explore your opportunities</a:t>
            </a:r>
          </a:p>
          <a:p>
            <a:endParaRPr lang="en-US" sz="1000" dirty="0" smtClean="0"/>
          </a:p>
        </p:txBody>
      </p:sp>
    </p:spTree>
    <p:extLst>
      <p:ext uri="{BB962C8B-B14F-4D97-AF65-F5344CB8AC3E}">
        <p14:creationId xmlns:p14="http://schemas.microsoft.com/office/powerpoint/2010/main" val="2003465895"/>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2694" y="48126"/>
            <a:ext cx="7503459" cy="6336632"/>
          </a:xfrm>
        </p:spPr>
        <p:txBody>
          <a:bodyPr/>
          <a:lstStyle/>
          <a:p>
            <a:r>
              <a:rPr lang="en-US" sz="2400" dirty="0">
                <a:latin typeface="Segoe Print" charset="0"/>
                <a:ea typeface="Segoe Print" charset="0"/>
                <a:cs typeface="Segoe Print" charset="0"/>
              </a:rPr>
              <a:t>When I finished my PHD, I met people who invited me to talk to their students and faculty in 13 different universities and research settings</a:t>
            </a:r>
            <a:r>
              <a:rPr lang="en-US" sz="2400" dirty="0" smtClean="0">
                <a:latin typeface="Segoe Print" charset="0"/>
                <a:ea typeface="Segoe Print" charset="0"/>
                <a:cs typeface="Segoe Print" charset="0"/>
              </a:rPr>
              <a:t>.</a:t>
            </a:r>
          </a:p>
          <a:p>
            <a:endParaRPr lang="en-US" sz="1000" dirty="0" smtClean="0">
              <a:latin typeface="Segoe Print" charset="0"/>
              <a:ea typeface="Segoe Print" charset="0"/>
              <a:cs typeface="Segoe Print" charset="0"/>
            </a:endParaRPr>
          </a:p>
          <a:p>
            <a:r>
              <a:rPr lang="en-US" sz="2400" dirty="0" smtClean="0">
                <a:latin typeface="Segoe Print" charset="0"/>
                <a:ea typeface="Segoe Print" charset="0"/>
                <a:cs typeface="Segoe Print" charset="0"/>
              </a:rPr>
              <a:t>That was the </a:t>
            </a:r>
            <a:r>
              <a:rPr lang="en-US" sz="2400" dirty="0">
                <a:latin typeface="Segoe Print" charset="0"/>
                <a:ea typeface="Segoe Print" charset="0"/>
                <a:cs typeface="Segoe Print" charset="0"/>
              </a:rPr>
              <a:t>start of a developing but always changing network in which </a:t>
            </a:r>
            <a:r>
              <a:rPr lang="en-US" sz="2400" dirty="0" smtClean="0">
                <a:latin typeface="Segoe Print" charset="0"/>
                <a:ea typeface="Segoe Print" charset="0"/>
                <a:cs typeface="Segoe Print" charset="0"/>
              </a:rPr>
              <a:t>I am learning </a:t>
            </a:r>
            <a:r>
              <a:rPr lang="en-US" sz="2400" dirty="0">
                <a:latin typeface="Segoe Print" charset="0"/>
                <a:ea typeface="Segoe Print" charset="0"/>
                <a:cs typeface="Segoe Print" charset="0"/>
              </a:rPr>
              <a:t>about multiple worlds to make informed decisions for </a:t>
            </a:r>
            <a:r>
              <a:rPr lang="en-US" sz="2400" dirty="0" smtClean="0">
                <a:latin typeface="Segoe Print" charset="0"/>
                <a:ea typeface="Segoe Print" charset="0"/>
                <a:cs typeface="Segoe Print" charset="0"/>
              </a:rPr>
              <a:t>my many career </a:t>
            </a:r>
            <a:r>
              <a:rPr lang="en-US" sz="2400" dirty="0">
                <a:latin typeface="Segoe Print" charset="0"/>
                <a:ea typeface="Segoe Print" charset="0"/>
                <a:cs typeface="Segoe Print" charset="0"/>
              </a:rPr>
              <a:t>phases </a:t>
            </a:r>
            <a:r>
              <a:rPr lang="en-US" sz="2400" dirty="0" smtClean="0">
                <a:latin typeface="Segoe Print" charset="0"/>
                <a:ea typeface="Segoe Print" charset="0"/>
                <a:cs typeface="Segoe Print" charset="0"/>
              </a:rPr>
              <a:t> </a:t>
            </a:r>
          </a:p>
          <a:p>
            <a:r>
              <a:rPr lang="en-US" dirty="0">
                <a:latin typeface="Segoe Print" charset="0"/>
                <a:ea typeface="Segoe Print" charset="0"/>
                <a:cs typeface="Segoe Print" charset="0"/>
              </a:rPr>
              <a:t/>
            </a:r>
            <a:br>
              <a:rPr lang="en-US" dirty="0">
                <a:latin typeface="Segoe Print" charset="0"/>
                <a:ea typeface="Segoe Print" charset="0"/>
                <a:cs typeface="Segoe Print" charset="0"/>
              </a:rPr>
            </a:br>
            <a:r>
              <a:rPr lang="en-US" sz="2400" dirty="0">
                <a:solidFill>
                  <a:srgbClr val="2E9524"/>
                </a:solidFill>
                <a:latin typeface="Segoe Print" charset="0"/>
                <a:ea typeface="Segoe Print" charset="0"/>
                <a:cs typeface="Segoe Print" charset="0"/>
              </a:rPr>
              <a:t>I have been on this journey for the past 5+ decades, </a:t>
            </a:r>
            <a:r>
              <a:rPr lang="en-US" sz="2400" dirty="0" smtClean="0">
                <a:solidFill>
                  <a:srgbClr val="2E9524"/>
                </a:solidFill>
                <a:latin typeface="Segoe Print" charset="0"/>
                <a:ea typeface="Segoe Print" charset="0"/>
                <a:cs typeface="Segoe Print" charset="0"/>
              </a:rPr>
              <a:t>and thank Dr. Brock, </a:t>
            </a:r>
            <a:r>
              <a:rPr lang="en-US" sz="2400" dirty="0">
                <a:solidFill>
                  <a:srgbClr val="2E9524"/>
                </a:solidFill>
                <a:latin typeface="Segoe Print" charset="0"/>
                <a:ea typeface="Segoe Print" charset="0"/>
                <a:cs typeface="Segoe Print" charset="0"/>
              </a:rPr>
              <a:t>Dr. </a:t>
            </a:r>
            <a:r>
              <a:rPr lang="en-US" sz="2400" dirty="0" err="1" smtClean="0">
                <a:solidFill>
                  <a:srgbClr val="2E9524"/>
                </a:solidFill>
                <a:latin typeface="Segoe Print" charset="0"/>
                <a:ea typeface="Segoe Print" charset="0"/>
                <a:cs typeface="Segoe Print" charset="0"/>
              </a:rPr>
              <a:t>Akpovo</a:t>
            </a:r>
            <a:r>
              <a:rPr lang="en-US" sz="2400" dirty="0" smtClean="0">
                <a:solidFill>
                  <a:srgbClr val="2E9524"/>
                </a:solidFill>
                <a:latin typeface="Segoe Print" charset="0"/>
                <a:ea typeface="Segoe Print" charset="0"/>
                <a:cs typeface="Segoe Print" charset="0"/>
              </a:rPr>
              <a:t>, </a:t>
            </a:r>
            <a:r>
              <a:rPr lang="en-US" sz="2400" dirty="0">
                <a:solidFill>
                  <a:srgbClr val="2E9524"/>
                </a:solidFill>
                <a:latin typeface="Segoe Print" charset="0"/>
                <a:ea typeface="Segoe Print" charset="0"/>
                <a:cs typeface="Segoe Print" charset="0"/>
              </a:rPr>
              <a:t>Dean </a:t>
            </a:r>
            <a:r>
              <a:rPr lang="en-US" sz="2400" dirty="0" smtClean="0">
                <a:solidFill>
                  <a:srgbClr val="2E9524"/>
                </a:solidFill>
                <a:latin typeface="Segoe Print" charset="0"/>
                <a:ea typeface="Segoe Print" charset="0"/>
                <a:cs typeface="Segoe Print" charset="0"/>
              </a:rPr>
              <a:t>Ray </a:t>
            </a:r>
            <a:r>
              <a:rPr lang="en-US" sz="2400" dirty="0" err="1" smtClean="0">
                <a:solidFill>
                  <a:srgbClr val="2E9524"/>
                </a:solidFill>
                <a:latin typeface="Segoe Print" charset="0"/>
                <a:ea typeface="Segoe Print" charset="0"/>
                <a:cs typeface="Segoe Print" charset="0"/>
              </a:rPr>
              <a:t>Reutzel</a:t>
            </a:r>
            <a:r>
              <a:rPr lang="en-US" sz="2400" dirty="0" smtClean="0">
                <a:solidFill>
                  <a:srgbClr val="2E9524"/>
                </a:solidFill>
                <a:latin typeface="Segoe Print" charset="0"/>
                <a:ea typeface="Segoe Print" charset="0"/>
                <a:cs typeface="Segoe Print" charset="0"/>
              </a:rPr>
              <a:t>, and </a:t>
            </a:r>
            <a:r>
              <a:rPr lang="en-US" sz="2400" dirty="0" smtClean="0">
                <a:solidFill>
                  <a:srgbClr val="2E9524"/>
                </a:solidFill>
                <a:latin typeface="Segoe Print" charset="0"/>
                <a:ea typeface="Segoe Print" charset="0"/>
                <a:cs typeface="Segoe Print" charset="0"/>
              </a:rPr>
              <a:t>all of you for inviting me to learn with and from you about your developing interests and how you envision </a:t>
            </a:r>
            <a:r>
              <a:rPr lang="en-US" sz="2400" dirty="0" smtClean="0">
                <a:solidFill>
                  <a:srgbClr val="2E9524"/>
                </a:solidFill>
                <a:latin typeface="Segoe Print" charset="0"/>
                <a:ea typeface="Segoe Print" charset="0"/>
                <a:cs typeface="Segoe Print" charset="0"/>
              </a:rPr>
              <a:t>your </a:t>
            </a:r>
            <a:r>
              <a:rPr lang="en-US" sz="2400" dirty="0" smtClean="0">
                <a:solidFill>
                  <a:srgbClr val="2E9524"/>
                </a:solidFill>
                <a:latin typeface="Segoe Print" charset="0"/>
                <a:ea typeface="Segoe Print" charset="0"/>
                <a:cs typeface="Segoe Print" charset="0"/>
              </a:rPr>
              <a:t>careers developing in </a:t>
            </a:r>
            <a:r>
              <a:rPr lang="en-US" sz="2400" dirty="0" smtClean="0">
                <a:solidFill>
                  <a:srgbClr val="2E9524"/>
                </a:solidFill>
                <a:latin typeface="Segoe Print" charset="0"/>
                <a:ea typeface="Segoe Print" charset="0"/>
                <a:cs typeface="Segoe Print" charset="0"/>
              </a:rPr>
              <a:t>your next phases</a:t>
            </a:r>
            <a:r>
              <a:rPr lang="en-US" sz="2400" dirty="0">
                <a:solidFill>
                  <a:srgbClr val="2E9524"/>
                </a:solidFill>
                <a:latin typeface="Segoe Print" charset="0"/>
                <a:ea typeface="Segoe Print" charset="0"/>
                <a:cs typeface="Segoe Print" charset="0"/>
              </a:rPr>
              <a:t/>
            </a:r>
            <a:br>
              <a:rPr lang="en-US" sz="2400" dirty="0">
                <a:solidFill>
                  <a:srgbClr val="2E9524"/>
                </a:solidFill>
                <a:latin typeface="Segoe Print" charset="0"/>
                <a:ea typeface="Segoe Print" charset="0"/>
                <a:cs typeface="Segoe Print" charset="0"/>
              </a:rPr>
            </a:br>
            <a:endParaRPr lang="en-US" sz="2400" dirty="0"/>
          </a:p>
        </p:txBody>
      </p:sp>
    </p:spTree>
    <p:extLst>
      <p:ext uri="{BB962C8B-B14F-4D97-AF65-F5344CB8AC3E}">
        <p14:creationId xmlns:p14="http://schemas.microsoft.com/office/powerpoint/2010/main" val="670618555"/>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301625" y="228600"/>
            <a:ext cx="8540700" cy="1143000"/>
          </a:xfrm>
          <a:prstGeom prst="rect">
            <a:avLst/>
          </a:prstGeom>
        </p:spPr>
        <p:txBody>
          <a:bodyPr lIns="91425" tIns="91425" rIns="91425" bIns="91425" anchor="ctr" anchorCtr="0">
            <a:noAutofit/>
          </a:bodyPr>
          <a:lstStyle/>
          <a:p>
            <a:pPr lvl="0">
              <a:spcBef>
                <a:spcPts val="0"/>
              </a:spcBef>
              <a:buNone/>
            </a:pPr>
            <a:r>
              <a:rPr lang="en-US" sz="2800" dirty="0" smtClean="0">
                <a:solidFill>
                  <a:srgbClr val="2E9524"/>
                </a:solidFill>
                <a:latin typeface="Chalkduster" charset="0"/>
                <a:ea typeface="Chalkduster" charset="0"/>
                <a:cs typeface="Chalkduster" charset="0"/>
                <a:sym typeface="Corsiva"/>
              </a:rPr>
              <a:t>Roots of My Developing Career: Phase I What are yours?</a:t>
            </a:r>
            <a:endParaRPr lang="en-US" sz="2800" dirty="0">
              <a:solidFill>
                <a:srgbClr val="2E9524"/>
              </a:solidFill>
              <a:latin typeface="Chalkduster" charset="0"/>
              <a:ea typeface="Chalkduster" charset="0"/>
              <a:cs typeface="Chalkduster" charset="0"/>
              <a:sym typeface="Corsiva"/>
            </a:endParaRPr>
          </a:p>
        </p:txBody>
      </p:sp>
      <p:sp>
        <p:nvSpPr>
          <p:cNvPr id="417" name="Shape 417"/>
          <p:cNvSpPr txBox="1">
            <a:spLocks noGrp="1"/>
          </p:cNvSpPr>
          <p:nvPr>
            <p:ph type="body" idx="1"/>
          </p:nvPr>
        </p:nvSpPr>
        <p:spPr>
          <a:xfrm>
            <a:off x="-488728" y="1929238"/>
            <a:ext cx="9551414" cy="4944528"/>
          </a:xfrm>
          <a:prstGeom prst="rect">
            <a:avLst/>
          </a:prstGeom>
        </p:spPr>
        <p:txBody>
          <a:bodyPr lIns="91425" tIns="91425" rIns="91425" bIns="91425" anchor="t" anchorCtr="0">
            <a:noAutofit/>
          </a:bodyPr>
          <a:lstStyle/>
          <a:p>
            <a:pPr marL="533400" indent="0" algn="ctr">
              <a:lnSpc>
                <a:spcPct val="115000"/>
              </a:lnSpc>
              <a:spcBef>
                <a:spcPts val="0"/>
              </a:spcBef>
              <a:buNone/>
            </a:pPr>
            <a:r>
              <a:rPr lang="en-US" sz="2000" b="1" dirty="0" smtClean="0">
                <a:latin typeface="Chalkduster" charset="0"/>
                <a:ea typeface="Chalkduster" charset="0"/>
                <a:cs typeface="Chalkduster" charset="0"/>
                <a:sym typeface="Corsiva"/>
              </a:rPr>
              <a:t>Growing </a:t>
            </a:r>
            <a:r>
              <a:rPr lang="en-US" sz="2000" b="1" dirty="0">
                <a:latin typeface="Chalkduster" charset="0"/>
                <a:ea typeface="Chalkduster" charset="0"/>
                <a:cs typeface="Chalkduster" charset="0"/>
                <a:sym typeface="Corsiva"/>
              </a:rPr>
              <a:t>up </a:t>
            </a:r>
            <a:r>
              <a:rPr lang="en-US" sz="2000" b="1" dirty="0" smtClean="0">
                <a:latin typeface="Chalkduster" charset="0"/>
                <a:ea typeface="Chalkduster" charset="0"/>
                <a:cs typeface="Chalkduster" charset="0"/>
                <a:sym typeface="Corsiva"/>
              </a:rPr>
              <a:t>bilingual, </a:t>
            </a:r>
            <a:r>
              <a:rPr lang="en-US" sz="2000" b="1" dirty="0" err="1" smtClean="0">
                <a:latin typeface="Chalkduster" charset="0"/>
                <a:ea typeface="Chalkduster" charset="0"/>
                <a:cs typeface="Chalkduster" charset="0"/>
                <a:sym typeface="Corsiva"/>
              </a:rPr>
              <a:t>biliterate</a:t>
            </a:r>
            <a:r>
              <a:rPr lang="en-US" sz="2000" b="1" dirty="0" smtClean="0">
                <a:latin typeface="Chalkduster" charset="0"/>
                <a:ea typeface="Chalkduster" charset="0"/>
                <a:cs typeface="Chalkduster" charset="0"/>
                <a:sym typeface="Corsiva"/>
              </a:rPr>
              <a:t> &amp; </a:t>
            </a:r>
            <a:r>
              <a:rPr lang="en-US" sz="2000" b="1" dirty="0" smtClean="0">
                <a:latin typeface="Chalkduster" charset="0"/>
                <a:ea typeface="Chalkduster" charset="0"/>
                <a:cs typeface="Chalkduster" charset="0"/>
                <a:sym typeface="Corsiva"/>
              </a:rPr>
              <a:t>multi-</a:t>
            </a:r>
            <a:r>
              <a:rPr lang="en-US" sz="2000" b="1" dirty="0" smtClean="0">
                <a:latin typeface="Chalkduster" charset="0"/>
                <a:ea typeface="Chalkduster" charset="0"/>
                <a:cs typeface="Chalkduster" charset="0"/>
                <a:sym typeface="Corsiva"/>
              </a:rPr>
              <a:t>cultural </a:t>
            </a:r>
          </a:p>
          <a:p>
            <a:pPr marL="533400" indent="0" algn="ctr">
              <a:lnSpc>
                <a:spcPct val="115000"/>
              </a:lnSpc>
              <a:spcBef>
                <a:spcPts val="0"/>
              </a:spcBef>
              <a:buNone/>
            </a:pPr>
            <a:r>
              <a:rPr lang="en-US" sz="2000" b="1" dirty="0" smtClean="0">
                <a:latin typeface="Chalkduster" charset="0"/>
                <a:ea typeface="Chalkduster" charset="0"/>
                <a:cs typeface="Chalkduster" charset="0"/>
                <a:sym typeface="Corsiva"/>
              </a:rPr>
              <a:t>in different </a:t>
            </a:r>
            <a:r>
              <a:rPr lang="en-US" sz="2000" b="1" dirty="0" smtClean="0">
                <a:latin typeface="Chalkduster" charset="0"/>
                <a:ea typeface="Chalkduster" charset="0"/>
                <a:cs typeface="Chalkduster" charset="0"/>
                <a:sym typeface="Corsiva"/>
              </a:rPr>
              <a:t>educational worlds  </a:t>
            </a:r>
          </a:p>
          <a:p>
            <a:pPr marL="533400" indent="0">
              <a:lnSpc>
                <a:spcPct val="115000"/>
              </a:lnSpc>
              <a:spcBef>
                <a:spcPts val="0"/>
              </a:spcBef>
              <a:buNone/>
            </a:pPr>
            <a:endParaRPr lang="en-US" sz="1000" dirty="0" smtClean="0">
              <a:latin typeface="Chalkduster" charset="0"/>
              <a:ea typeface="Chalkduster" charset="0"/>
              <a:cs typeface="Chalkduster" charset="0"/>
              <a:sym typeface="Corsiva"/>
            </a:endParaRPr>
          </a:p>
          <a:p>
            <a:pPr marL="819150" indent="-285750">
              <a:lnSpc>
                <a:spcPct val="115000"/>
              </a:lnSpc>
              <a:spcBef>
                <a:spcPts val="0"/>
              </a:spcBef>
              <a:buSzPct val="100000"/>
            </a:pPr>
            <a:r>
              <a:rPr lang="en-US" sz="1800" dirty="0" smtClean="0">
                <a:latin typeface="Chalkduster" charset="0"/>
                <a:ea typeface="Chalkduster" charset="0"/>
                <a:cs typeface="Chalkduster" charset="0"/>
                <a:sym typeface="Corsiva"/>
              </a:rPr>
              <a:t>Two languages, 2 symbols systems. Reading-writing in two languages at the same time (left to right and right to left)</a:t>
            </a:r>
          </a:p>
          <a:p>
            <a:pPr marL="914400" indent="-381000">
              <a:lnSpc>
                <a:spcPct val="115000"/>
              </a:lnSpc>
              <a:spcBef>
                <a:spcPts val="0"/>
              </a:spcBef>
              <a:buSzPct val="100000"/>
              <a:buFont typeface="Corsiva"/>
              <a:buChar char="▶"/>
            </a:pPr>
            <a:endParaRPr lang="en-US" sz="1200" dirty="0" smtClean="0">
              <a:latin typeface="Chalkduster" charset="0"/>
              <a:ea typeface="Chalkduster" charset="0"/>
              <a:cs typeface="Chalkduster" charset="0"/>
              <a:sym typeface="Corsiva"/>
            </a:endParaRPr>
          </a:p>
          <a:p>
            <a:pPr marL="914400" indent="-381000">
              <a:lnSpc>
                <a:spcPct val="115000"/>
              </a:lnSpc>
              <a:spcBef>
                <a:spcPts val="0"/>
              </a:spcBef>
              <a:buSzPct val="100000"/>
              <a:buFont typeface="Corsiva"/>
              <a:buChar char="▶"/>
            </a:pPr>
            <a:r>
              <a:rPr lang="en-US" sz="1800" dirty="0" smtClean="0">
                <a:latin typeface="Chalkduster" charset="0"/>
                <a:ea typeface="Chalkduster" charset="0"/>
                <a:cs typeface="Chalkduster" charset="0"/>
                <a:sym typeface="Corsiva"/>
              </a:rPr>
              <a:t>Teachers who inspired me </a:t>
            </a:r>
            <a:r>
              <a:rPr lang="en-US" sz="1800" dirty="0" smtClean="0">
                <a:latin typeface="Chalkduster" charset="0"/>
                <a:ea typeface="Chalkduster" charset="0"/>
                <a:cs typeface="Chalkduster" charset="0"/>
                <a:sym typeface="Corsiva"/>
              </a:rPr>
              <a:t>in</a:t>
            </a:r>
            <a:r>
              <a:rPr lang="en-US" sz="1800" dirty="0" smtClean="0">
                <a:latin typeface="Chalkduster" charset="0"/>
                <a:ea typeface="Chalkduster" charset="0"/>
                <a:cs typeface="Chalkduster" charset="0"/>
                <a:sym typeface="Corsiva"/>
              </a:rPr>
              <a:t> </a:t>
            </a:r>
            <a:r>
              <a:rPr lang="en-US" sz="1800" dirty="0" smtClean="0">
                <a:latin typeface="Chalkduster" charset="0"/>
                <a:ea typeface="Chalkduster" charset="0"/>
                <a:cs typeface="Chalkduster" charset="0"/>
                <a:sym typeface="Corsiva"/>
              </a:rPr>
              <a:t>thinking differently</a:t>
            </a:r>
          </a:p>
          <a:p>
            <a:pPr marL="1314450" lvl="1" indent="-381000">
              <a:lnSpc>
                <a:spcPct val="115000"/>
              </a:lnSpc>
              <a:spcBef>
                <a:spcPts val="0"/>
              </a:spcBef>
              <a:buFont typeface="Corsiva"/>
            </a:pPr>
            <a:r>
              <a:rPr lang="en-US" sz="1500" dirty="0" smtClean="0">
                <a:latin typeface="Chalkduster" charset="0"/>
                <a:ea typeface="Chalkduster" charset="0"/>
                <a:cs typeface="Chalkduster" charset="0"/>
                <a:sym typeface="Corsiva"/>
              </a:rPr>
              <a:t>TAC not CAT and a relationship ongoing </a:t>
            </a:r>
            <a:r>
              <a:rPr lang="en-US" sz="1500" dirty="0" smtClean="0">
                <a:latin typeface="Chalkduster" charset="0"/>
                <a:ea typeface="Chalkduster" charset="0"/>
                <a:cs typeface="Chalkduster" charset="0"/>
                <a:sym typeface="Corsiva"/>
              </a:rPr>
              <a:t>Teacher 3, friend grade 4-6</a:t>
            </a:r>
            <a:endParaRPr lang="en-US" sz="1500" dirty="0" smtClean="0">
              <a:latin typeface="Chalkduster" charset="0"/>
              <a:ea typeface="Chalkduster" charset="0"/>
              <a:cs typeface="Chalkduster" charset="0"/>
              <a:sym typeface="Corsiva"/>
            </a:endParaRPr>
          </a:p>
          <a:p>
            <a:pPr marL="1314450" lvl="1" indent="-381000">
              <a:lnSpc>
                <a:spcPct val="115000"/>
              </a:lnSpc>
              <a:spcBef>
                <a:spcPts val="0"/>
              </a:spcBef>
              <a:buFont typeface="Corsiva"/>
            </a:pPr>
            <a:r>
              <a:rPr lang="en-US" sz="1500" dirty="0" smtClean="0">
                <a:latin typeface="Chalkduster" charset="0"/>
                <a:ea typeface="Chalkduster" charset="0"/>
                <a:cs typeface="Chalkduster" charset="0"/>
                <a:sym typeface="Corsiva"/>
              </a:rPr>
              <a:t>Precis </a:t>
            </a:r>
            <a:r>
              <a:rPr lang="en-US" sz="1500" dirty="0">
                <a:latin typeface="Chalkduster" charset="0"/>
                <a:ea typeface="Chalkduster" charset="0"/>
                <a:cs typeface="Chalkduster" charset="0"/>
                <a:sym typeface="Corsiva"/>
              </a:rPr>
              <a:t>not abstract </a:t>
            </a:r>
            <a:r>
              <a:rPr lang="en-US" sz="1500" dirty="0" smtClean="0">
                <a:latin typeface="Chalkduster" charset="0"/>
                <a:ea typeface="Chalkduster" charset="0"/>
                <a:cs typeface="Chalkduster" charset="0"/>
                <a:sym typeface="Corsiva"/>
              </a:rPr>
              <a:t>(HS English)</a:t>
            </a:r>
            <a:endParaRPr lang="en-US" sz="1500" dirty="0">
              <a:latin typeface="Chalkduster" charset="0"/>
              <a:ea typeface="Chalkduster" charset="0"/>
              <a:cs typeface="Chalkduster" charset="0"/>
              <a:sym typeface="Corsiva"/>
            </a:endParaRPr>
          </a:p>
          <a:p>
            <a:pPr marL="1314450" lvl="1" indent="-381000">
              <a:lnSpc>
                <a:spcPct val="115000"/>
              </a:lnSpc>
              <a:spcBef>
                <a:spcPts val="0"/>
              </a:spcBef>
              <a:buFont typeface="Corsiva"/>
              <a:buChar char="▪"/>
            </a:pPr>
            <a:r>
              <a:rPr lang="en-US" sz="1500" dirty="0">
                <a:latin typeface="Chalkduster" charset="0"/>
                <a:ea typeface="Chalkduster" charset="0"/>
                <a:cs typeface="Chalkduster" charset="0"/>
                <a:sym typeface="Corsiva"/>
              </a:rPr>
              <a:t>Learning to research as a </a:t>
            </a:r>
            <a:r>
              <a:rPr lang="en-US" sz="1500" dirty="0" smtClean="0">
                <a:latin typeface="Chalkduster" charset="0"/>
                <a:ea typeface="Chalkduster" charset="0"/>
                <a:cs typeface="Chalkduster" charset="0"/>
                <a:sym typeface="Corsiva"/>
              </a:rPr>
              <a:t>historian (HS CA History)</a:t>
            </a:r>
            <a:endParaRPr lang="en-US" sz="1500" dirty="0">
              <a:latin typeface="Chalkduster" charset="0"/>
              <a:ea typeface="Chalkduster" charset="0"/>
              <a:cs typeface="Chalkduster" charset="0"/>
              <a:sym typeface="Corsiva"/>
            </a:endParaRPr>
          </a:p>
          <a:p>
            <a:pPr marL="914400" indent="-381000">
              <a:lnSpc>
                <a:spcPct val="115000"/>
              </a:lnSpc>
              <a:spcBef>
                <a:spcPts val="0"/>
              </a:spcBef>
              <a:buSzPct val="100000"/>
              <a:buFont typeface="Corsiva"/>
              <a:buChar char="▶"/>
            </a:pPr>
            <a:endParaRPr lang="en-US" sz="1200" dirty="0">
              <a:latin typeface="Chalkduster" charset="0"/>
              <a:ea typeface="Chalkduster" charset="0"/>
              <a:cs typeface="Chalkduster" charset="0"/>
              <a:sym typeface="Corsiva"/>
            </a:endParaRPr>
          </a:p>
          <a:p>
            <a:pPr marL="914400" indent="-381000">
              <a:lnSpc>
                <a:spcPct val="115000"/>
              </a:lnSpc>
              <a:spcBef>
                <a:spcPts val="0"/>
              </a:spcBef>
              <a:buSzPct val="100000"/>
              <a:buFont typeface="Corsiva"/>
              <a:buChar char="▶"/>
            </a:pPr>
            <a:r>
              <a:rPr lang="en-US" sz="1800" dirty="0" smtClean="0">
                <a:latin typeface="Chalkduster" charset="0"/>
                <a:ea typeface="Chalkduster" charset="0"/>
                <a:cs typeface="Chalkduster" charset="0"/>
                <a:sym typeface="Corsiva"/>
              </a:rPr>
              <a:t>HS Girls </a:t>
            </a:r>
            <a:r>
              <a:rPr lang="en-US" sz="1800" dirty="0" smtClean="0">
                <a:latin typeface="Chalkduster" charset="0"/>
                <a:ea typeface="Chalkduster" charset="0"/>
                <a:cs typeface="Chalkduster" charset="0"/>
                <a:sym typeface="Corsiva"/>
              </a:rPr>
              <a:t>Athletic Association, </a:t>
            </a:r>
            <a:r>
              <a:rPr lang="en-US" sz="1800" dirty="0" smtClean="0">
                <a:latin typeface="Chalkduster" charset="0"/>
                <a:ea typeface="Chalkduster" charset="0"/>
                <a:cs typeface="Chalkduster" charset="0"/>
                <a:sym typeface="Corsiva"/>
              </a:rPr>
              <a:t>working for Girl’s Vice Principle</a:t>
            </a:r>
          </a:p>
          <a:p>
            <a:pPr marL="914400" indent="-381000">
              <a:lnSpc>
                <a:spcPct val="115000"/>
              </a:lnSpc>
              <a:spcBef>
                <a:spcPts val="0"/>
              </a:spcBef>
              <a:buSzPct val="100000"/>
              <a:buFont typeface="Corsiva"/>
              <a:buChar char="▶"/>
            </a:pPr>
            <a:endParaRPr lang="en-US" sz="1800" dirty="0">
              <a:latin typeface="Chalkduster" charset="0"/>
              <a:ea typeface="Chalkduster" charset="0"/>
              <a:cs typeface="Chalkduster" charset="0"/>
              <a:sym typeface="Corsiva"/>
            </a:endParaRPr>
          </a:p>
          <a:p>
            <a:pPr marL="914400" indent="-381000">
              <a:lnSpc>
                <a:spcPct val="115000"/>
              </a:lnSpc>
              <a:spcBef>
                <a:spcPts val="0"/>
              </a:spcBef>
              <a:buSzPct val="100000"/>
              <a:buFont typeface="Corsiva"/>
              <a:buChar char="▶"/>
            </a:pPr>
            <a:r>
              <a:rPr lang="en-US" sz="1800" dirty="0" smtClean="0">
                <a:latin typeface="Chalkduster" charset="0"/>
                <a:ea typeface="Chalkduster" charset="0"/>
                <a:cs typeface="Chalkduster" charset="0"/>
                <a:sym typeface="Corsiva"/>
              </a:rPr>
              <a:t>Camp </a:t>
            </a:r>
            <a:r>
              <a:rPr lang="en-US" sz="1800" dirty="0">
                <a:latin typeface="Chalkduster" charset="0"/>
                <a:ea typeface="Chalkduster" charset="0"/>
                <a:cs typeface="Chalkduster" charset="0"/>
                <a:sym typeface="Corsiva"/>
              </a:rPr>
              <a:t>Fire Girls</a:t>
            </a:r>
            <a:r>
              <a:rPr lang="mr-IN" sz="1800" dirty="0">
                <a:latin typeface="Chalkduster" charset="0"/>
                <a:ea typeface="Chalkduster" charset="0"/>
                <a:cs typeface="Chalkduster" charset="0"/>
                <a:sym typeface="Corsiva"/>
              </a:rPr>
              <a:t>–</a:t>
            </a:r>
            <a:r>
              <a:rPr lang="en-US" sz="1800" dirty="0">
                <a:latin typeface="Chalkduster" charset="0"/>
                <a:ea typeface="Chalkduster" charset="0"/>
                <a:cs typeface="Chalkduster" charset="0"/>
                <a:sym typeface="Corsiva"/>
              </a:rPr>
              <a:t> </a:t>
            </a:r>
            <a:r>
              <a:rPr lang="en-US" sz="1800" dirty="0" smtClean="0">
                <a:latin typeface="Chalkduster" charset="0"/>
                <a:ea typeface="Chalkduster" charset="0"/>
                <a:cs typeface="Chalkduster" charset="0"/>
                <a:sym typeface="Corsiva"/>
              </a:rPr>
              <a:t>Horizon Club </a:t>
            </a:r>
            <a:r>
              <a:rPr lang="en-US" sz="1800" dirty="0" smtClean="0">
                <a:latin typeface="Chalkduster" charset="0"/>
                <a:ea typeface="Chalkduster" charset="0"/>
                <a:cs typeface="Chalkduster" charset="0"/>
                <a:sym typeface="Corsiva"/>
              </a:rPr>
              <a:t>as</a:t>
            </a:r>
            <a:r>
              <a:rPr lang="en-US" sz="1800" dirty="0" smtClean="0">
                <a:latin typeface="Chalkduster" charset="0"/>
                <a:ea typeface="Chalkduster" charset="0"/>
                <a:cs typeface="Chalkduster" charset="0"/>
                <a:sym typeface="Corsiva"/>
              </a:rPr>
              <a:t> </a:t>
            </a:r>
          </a:p>
          <a:p>
            <a:pPr marL="1314450" lvl="1" indent="-381000">
              <a:lnSpc>
                <a:spcPct val="115000"/>
              </a:lnSpc>
              <a:spcBef>
                <a:spcPts val="0"/>
              </a:spcBef>
              <a:buFont typeface="Corsiva"/>
              <a:buChar char="▶"/>
            </a:pPr>
            <a:r>
              <a:rPr lang="en-US" sz="1400" dirty="0" smtClean="0">
                <a:latin typeface="Chalkduster" charset="0"/>
                <a:ea typeface="Chalkduster" charset="0"/>
                <a:cs typeface="Chalkduster" charset="0"/>
                <a:sym typeface="Corsiva"/>
              </a:rPr>
              <a:t>collective</a:t>
            </a:r>
            <a:r>
              <a:rPr lang="en-US" sz="1400" dirty="0">
                <a:latin typeface="Chalkduster" charset="0"/>
                <a:ea typeface="Chalkduster" charset="0"/>
                <a:cs typeface="Chalkduster" charset="0"/>
                <a:sym typeface="Corsiva"/>
              </a:rPr>
              <a:t>, not Individual </a:t>
            </a:r>
            <a:r>
              <a:rPr lang="en-US" sz="1400" dirty="0" smtClean="0">
                <a:latin typeface="Chalkduster" charset="0"/>
                <a:ea typeface="Chalkduster" charset="0"/>
                <a:cs typeface="Chalkduster" charset="0"/>
                <a:sym typeface="Corsiva"/>
              </a:rPr>
              <a:t>responsibility, </a:t>
            </a:r>
          </a:p>
          <a:p>
            <a:pPr marL="1314450" lvl="1" indent="-381000">
              <a:lnSpc>
                <a:spcPct val="115000"/>
              </a:lnSpc>
              <a:spcBef>
                <a:spcPts val="0"/>
              </a:spcBef>
              <a:buFont typeface="Corsiva"/>
              <a:buChar char="▶"/>
            </a:pPr>
            <a:r>
              <a:rPr lang="en-US" sz="1400" dirty="0" smtClean="0">
                <a:latin typeface="Chalkduster" charset="0"/>
                <a:ea typeface="Chalkduster" charset="0"/>
                <a:cs typeface="Chalkduster" charset="0"/>
                <a:sym typeface="Corsiva"/>
              </a:rPr>
              <a:t>grounded in women’s lives and  </a:t>
            </a:r>
            <a:r>
              <a:rPr lang="en-US" sz="1400" dirty="0" smtClean="0">
                <a:latin typeface="Chalkduster" charset="0"/>
                <a:ea typeface="Chalkduster" charset="0"/>
                <a:cs typeface="Chalkduster" charset="0"/>
                <a:sym typeface="Corsiva"/>
              </a:rPr>
              <a:t>Native American Lore </a:t>
            </a:r>
            <a:r>
              <a:rPr lang="en-US" sz="1400" dirty="0" smtClean="0">
                <a:latin typeface="Chalkduster" charset="0"/>
                <a:ea typeface="Chalkduster" charset="0"/>
                <a:cs typeface="Chalkduster" charset="0"/>
                <a:sym typeface="Corsiva"/>
              </a:rPr>
              <a:t>(</a:t>
            </a:r>
            <a:r>
              <a:rPr lang="en-US" sz="1400" dirty="0" smtClean="0">
                <a:latin typeface="Chalkduster" charset="0"/>
                <a:ea typeface="Chalkduster" charset="0"/>
                <a:cs typeface="Chalkduster" charset="0"/>
                <a:sym typeface="Corsiva"/>
              </a:rPr>
              <a:t>11yrs)</a:t>
            </a:r>
          </a:p>
          <a:p>
            <a:pPr marL="914400" indent="-381000">
              <a:lnSpc>
                <a:spcPct val="115000"/>
              </a:lnSpc>
              <a:spcBef>
                <a:spcPts val="0"/>
              </a:spcBef>
              <a:buSzPct val="100000"/>
              <a:buFont typeface="Corsiva"/>
              <a:buChar char="▶"/>
            </a:pPr>
            <a:endParaRPr lang="en-US" sz="2000" dirty="0">
              <a:latin typeface="Chalkduster" charset="0"/>
              <a:ea typeface="Chalkduster" charset="0"/>
              <a:cs typeface="Chalkduster" charset="0"/>
              <a:sym typeface="Corsiva"/>
            </a:endParaRPr>
          </a:p>
          <a:p>
            <a:pPr marL="914400" indent="-381000">
              <a:lnSpc>
                <a:spcPct val="115000"/>
              </a:lnSpc>
              <a:spcBef>
                <a:spcPts val="0"/>
              </a:spcBef>
              <a:buSzPct val="100000"/>
              <a:buFont typeface="Corsiva"/>
              <a:buChar char="▶"/>
            </a:pPr>
            <a:endParaRPr lang="en-US" sz="2000" dirty="0">
              <a:latin typeface="Chalkduster" charset="0"/>
              <a:ea typeface="Chalkduster" charset="0"/>
              <a:cs typeface="Chalkduster" charset="0"/>
              <a:sym typeface="Corsiva"/>
            </a:endParaRPr>
          </a:p>
          <a:p>
            <a:pPr marL="914400" lvl="0" indent="-381000" rtl="0">
              <a:lnSpc>
                <a:spcPct val="115000"/>
              </a:lnSpc>
              <a:spcBef>
                <a:spcPts val="0"/>
              </a:spcBef>
              <a:buSzPct val="100000"/>
              <a:buFont typeface="Corsiva"/>
            </a:pPr>
            <a:endParaRPr lang="en-US" sz="2000" dirty="0" smtClean="0">
              <a:latin typeface="Chalkduster" charset="0"/>
              <a:ea typeface="Chalkduster" charset="0"/>
              <a:cs typeface="Chalkduster" charset="0"/>
              <a:sym typeface="Corsiv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00880"/>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Multiple worlds multiple realities</a:t>
            </a:r>
            <a:endParaRPr lang="en-US" sz="4000" dirty="0"/>
          </a:p>
        </p:txBody>
      </p:sp>
    </p:spTree>
    <p:extLst>
      <p:ext uri="{BB962C8B-B14F-4D97-AF65-F5344CB8AC3E}">
        <p14:creationId xmlns:p14="http://schemas.microsoft.com/office/powerpoint/2010/main" val="1548506332"/>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Chalkduster" charset="0"/>
                <a:ea typeface="Chalkduster" charset="0"/>
                <a:cs typeface="Chalkduster" charset="0"/>
              </a:rPr>
              <a:t>Career Development Phase I</a:t>
            </a:r>
            <a:br>
              <a:rPr lang="en-US" sz="3600" dirty="0" smtClean="0">
                <a:latin typeface="Chalkduster" charset="0"/>
                <a:ea typeface="Chalkduster" charset="0"/>
                <a:cs typeface="Chalkduster" charset="0"/>
              </a:rPr>
            </a:br>
            <a:r>
              <a:rPr lang="en-US" sz="3600" dirty="0" smtClean="0">
                <a:latin typeface="Chalkduster" charset="0"/>
                <a:ea typeface="Chalkduster" charset="0"/>
                <a:cs typeface="Chalkduster" charset="0"/>
              </a:rPr>
              <a:t>Learning Opportunities </a:t>
            </a:r>
            <a:r>
              <a:rPr lang="en-US" sz="2800" dirty="0" smtClean="0">
                <a:latin typeface="Chalkduster" charset="0"/>
                <a:ea typeface="Chalkduster" charset="0"/>
                <a:cs typeface="Chalkduster" charset="0"/>
              </a:rPr>
              <a:t>1963-1972</a:t>
            </a:r>
            <a:endParaRPr lang="en-US" sz="2800" dirty="0">
              <a:latin typeface="Chalkduster" charset="0"/>
              <a:ea typeface="Chalkduster" charset="0"/>
              <a:cs typeface="Chalkduster" charset="0"/>
            </a:endParaRPr>
          </a:p>
        </p:txBody>
      </p:sp>
      <p:sp>
        <p:nvSpPr>
          <p:cNvPr id="3" name="Text Placeholder 2"/>
          <p:cNvSpPr>
            <a:spLocks noGrp="1"/>
          </p:cNvSpPr>
          <p:nvPr>
            <p:ph type="body" idx="1"/>
          </p:nvPr>
        </p:nvSpPr>
        <p:spPr>
          <a:xfrm>
            <a:off x="301625" y="1686911"/>
            <a:ext cx="8842375" cy="4997668"/>
          </a:xfrm>
        </p:spPr>
        <p:txBody>
          <a:bodyPr/>
          <a:lstStyle/>
          <a:p>
            <a:pPr indent="-342900">
              <a:spcBef>
                <a:spcPts val="0"/>
              </a:spcBef>
              <a:buClrTx/>
              <a:buSzTx/>
            </a:pPr>
            <a:r>
              <a:rPr lang="en-US" sz="2000" dirty="0" smtClean="0">
                <a:latin typeface="Chalkduster" charset="0"/>
                <a:ea typeface="Chalkduster" charset="0"/>
                <a:cs typeface="Chalkduster" charset="0"/>
              </a:rPr>
              <a:t>Elementary teacher grades 3-4 in African American Community </a:t>
            </a:r>
            <a:endParaRPr lang="en-US" sz="2000" dirty="0" smtClean="0">
              <a:latin typeface="Chalkduster" charset="0"/>
              <a:ea typeface="Chalkduster" charset="0"/>
              <a:cs typeface="Chalkduster" charset="0"/>
            </a:endParaRPr>
          </a:p>
          <a:p>
            <a:pPr lvl="1" indent="-342900">
              <a:spcBef>
                <a:spcPts val="0"/>
              </a:spcBef>
              <a:buClrTx/>
              <a:buSzTx/>
            </a:pPr>
            <a:r>
              <a:rPr lang="en-US" sz="1600" dirty="0" smtClean="0">
                <a:latin typeface="Chalkduster" charset="0"/>
                <a:ea typeface="Chalkduster" charset="0"/>
                <a:cs typeface="Chalkduster" charset="0"/>
              </a:rPr>
              <a:t>The </a:t>
            </a:r>
            <a:r>
              <a:rPr lang="en-US" sz="1600" dirty="0" smtClean="0">
                <a:latin typeface="Chalkduster" charset="0"/>
                <a:ea typeface="Chalkduster" charset="0"/>
                <a:cs typeface="Chalkduster" charset="0"/>
              </a:rPr>
              <a:t>year Kennedy was shot </a:t>
            </a:r>
            <a:r>
              <a:rPr lang="mr-IN" sz="1600" dirty="0" smtClean="0">
                <a:latin typeface="Chalkduster" charset="0"/>
                <a:ea typeface="Chalkduster" charset="0"/>
                <a:cs typeface="Chalkduster" charset="0"/>
              </a:rPr>
              <a:t>–</a:t>
            </a:r>
            <a:r>
              <a:rPr lang="en-US" sz="1600" dirty="0" smtClean="0">
                <a:latin typeface="Chalkduster" charset="0"/>
                <a:ea typeface="Chalkduster" charset="0"/>
                <a:cs typeface="Chalkduster" charset="0"/>
              </a:rPr>
              <a:t> </a:t>
            </a:r>
            <a:endParaRPr lang="en-US" sz="1600" dirty="0" smtClean="0">
              <a:latin typeface="Chalkduster" charset="0"/>
              <a:ea typeface="Chalkduster" charset="0"/>
              <a:cs typeface="Chalkduster" charset="0"/>
            </a:endParaRPr>
          </a:p>
          <a:p>
            <a:pPr lvl="1" indent="-342900">
              <a:spcBef>
                <a:spcPts val="0"/>
              </a:spcBef>
              <a:buClrTx/>
              <a:buSzTx/>
            </a:pPr>
            <a:r>
              <a:rPr lang="en-US" sz="1600" dirty="0" smtClean="0">
                <a:latin typeface="Chalkduster" charset="0"/>
                <a:ea typeface="Chalkduster" charset="0"/>
                <a:cs typeface="Chalkduster" charset="0"/>
              </a:rPr>
              <a:t>Asked </a:t>
            </a:r>
            <a:r>
              <a:rPr lang="en-US" sz="1600" dirty="0" smtClean="0">
                <a:latin typeface="Chalkduster" charset="0"/>
                <a:ea typeface="Chalkduster" charset="0"/>
                <a:cs typeface="Chalkduster" charset="0"/>
              </a:rPr>
              <a:t>students who could be </a:t>
            </a:r>
            <a:r>
              <a:rPr lang="en-US" sz="1600" dirty="0" smtClean="0">
                <a:latin typeface="Chalkduster" charset="0"/>
                <a:ea typeface="Chalkduster" charset="0"/>
                <a:cs typeface="Chalkduster" charset="0"/>
              </a:rPr>
              <a:t>president and they answer not me because the President lives in the White House</a:t>
            </a:r>
            <a:endParaRPr lang="en-US" sz="1600" dirty="0" smtClean="0">
              <a:latin typeface="Chalkduster" charset="0"/>
              <a:ea typeface="Chalkduster" charset="0"/>
              <a:cs typeface="Chalkduster" charset="0"/>
            </a:endParaRPr>
          </a:p>
          <a:p>
            <a:pPr indent="-342900">
              <a:spcBef>
                <a:spcPts val="0"/>
              </a:spcBef>
              <a:buClrTx/>
              <a:buSzTx/>
            </a:pPr>
            <a:endParaRPr lang="en-US" sz="2000" dirty="0">
              <a:latin typeface="Chalkduster" charset="0"/>
              <a:ea typeface="Chalkduster" charset="0"/>
              <a:cs typeface="Chalkduster" charset="0"/>
            </a:endParaRPr>
          </a:p>
          <a:p>
            <a:pPr indent="-342900">
              <a:spcBef>
                <a:spcPts val="0"/>
              </a:spcBef>
              <a:buClrTx/>
              <a:buSzTx/>
            </a:pPr>
            <a:r>
              <a:rPr lang="en-US" sz="2000" dirty="0" smtClean="0">
                <a:latin typeface="Chalkduster" charset="0"/>
                <a:ea typeface="Chalkduster" charset="0"/>
                <a:cs typeface="Chalkduster" charset="0"/>
              </a:rPr>
              <a:t>Supervising teacher &amp; </a:t>
            </a:r>
            <a:r>
              <a:rPr lang="en-US" sz="2000" dirty="0" smtClean="0">
                <a:latin typeface="Chalkduster" charset="0"/>
                <a:ea typeface="Chalkduster" charset="0"/>
                <a:cs typeface="Chalkduster" charset="0"/>
              </a:rPr>
              <a:t>Trainers of Teacher Trainers  </a:t>
            </a:r>
            <a:r>
              <a:rPr lang="en-US" sz="2000" dirty="0" smtClean="0">
                <a:latin typeface="Chalkduster" charset="0"/>
                <a:ea typeface="Chalkduster" charset="0"/>
                <a:cs typeface="Chalkduster" charset="0"/>
              </a:rPr>
              <a:t>Program (</a:t>
            </a:r>
            <a:r>
              <a:rPr lang="en-US" sz="2000" dirty="0" smtClean="0">
                <a:latin typeface="Chalkduster" charset="0"/>
                <a:ea typeface="Chalkduster" charset="0"/>
                <a:cs typeface="Chalkduster" charset="0"/>
              </a:rPr>
              <a:t>CSU Northridge-School partnership)</a:t>
            </a:r>
            <a:endParaRPr lang="en-US" sz="2000" dirty="0" smtClean="0">
              <a:latin typeface="Chalkduster" charset="0"/>
              <a:ea typeface="Chalkduster" charset="0"/>
              <a:cs typeface="Chalkduster" charset="0"/>
            </a:endParaRPr>
          </a:p>
          <a:p>
            <a:pPr marL="285750" indent="-285750">
              <a:spcBef>
                <a:spcPts val="0"/>
              </a:spcBef>
              <a:buClrTx/>
              <a:buSzTx/>
            </a:pPr>
            <a:endParaRPr lang="en-US" sz="1800" dirty="0">
              <a:latin typeface="Chalkduster" charset="0"/>
              <a:ea typeface="Chalkduster" charset="0"/>
              <a:cs typeface="Chalkduster" charset="0"/>
            </a:endParaRPr>
          </a:p>
          <a:p>
            <a:pPr indent="-342900">
              <a:spcBef>
                <a:spcPts val="0"/>
              </a:spcBef>
              <a:buClrTx/>
              <a:buSzTx/>
            </a:pPr>
            <a:r>
              <a:rPr lang="en-US" sz="2000" dirty="0" smtClean="0">
                <a:latin typeface="Chalkduster" charset="0"/>
                <a:ea typeface="Chalkduster" charset="0"/>
                <a:cs typeface="Chalkduster" charset="0"/>
              </a:rPr>
              <a:t>Reading Specialist in Grades 1-6 in a bilingual elementary </a:t>
            </a:r>
            <a:r>
              <a:rPr lang="en-US" sz="2000" dirty="0">
                <a:latin typeface="Chalkduster" charset="0"/>
                <a:ea typeface="Chalkduster" charset="0"/>
                <a:cs typeface="Chalkduster" charset="0"/>
              </a:rPr>
              <a:t>school and </a:t>
            </a:r>
            <a:r>
              <a:rPr lang="en-US" sz="2000" dirty="0" err="1">
                <a:latin typeface="Chalkduster" charset="0"/>
                <a:ea typeface="Chalkduster" charset="0"/>
                <a:cs typeface="Chalkduster" charset="0"/>
              </a:rPr>
              <a:t>Inservice</a:t>
            </a:r>
            <a:r>
              <a:rPr lang="en-US" sz="2000" dirty="0">
                <a:latin typeface="Chalkduster" charset="0"/>
                <a:ea typeface="Chalkduster" charset="0"/>
                <a:cs typeface="Chalkduster" charset="0"/>
              </a:rPr>
              <a:t> Leader </a:t>
            </a:r>
            <a:r>
              <a:rPr lang="en-US" sz="2000" dirty="0" smtClean="0">
                <a:latin typeface="Chalkduster" charset="0"/>
                <a:ea typeface="Chalkduster" charset="0"/>
                <a:cs typeface="Chalkduster" charset="0"/>
              </a:rPr>
              <a:t>Reading</a:t>
            </a:r>
            <a:endParaRPr lang="en-US" sz="1800" dirty="0">
              <a:latin typeface="Chalkduster" charset="0"/>
              <a:ea typeface="Chalkduster" charset="0"/>
              <a:cs typeface="Chalkduster" charset="0"/>
            </a:endParaRPr>
          </a:p>
          <a:p>
            <a:pPr marL="285750" indent="-285750">
              <a:spcBef>
                <a:spcPts val="0"/>
              </a:spcBef>
              <a:buClrTx/>
              <a:buSzTx/>
            </a:pPr>
            <a:endParaRPr lang="en-US" sz="1800" dirty="0">
              <a:latin typeface="Chalkduster" charset="0"/>
              <a:ea typeface="Chalkduster" charset="0"/>
              <a:cs typeface="Chalkduster" charset="0"/>
            </a:endParaRPr>
          </a:p>
          <a:p>
            <a:pPr indent="-342900">
              <a:spcBef>
                <a:spcPts val="0"/>
              </a:spcBef>
              <a:buClrTx/>
              <a:buSzTx/>
            </a:pPr>
            <a:r>
              <a:rPr lang="en-US" sz="2000" dirty="0" smtClean="0">
                <a:latin typeface="Chalkduster" charset="0"/>
                <a:ea typeface="Chalkduster" charset="0"/>
                <a:cs typeface="Chalkduster" charset="0"/>
              </a:rPr>
              <a:t>NDEA Summer Institute in Language &amp; Linguistics</a:t>
            </a:r>
          </a:p>
          <a:p>
            <a:pPr marL="285750" indent="-285750">
              <a:spcBef>
                <a:spcPts val="0"/>
              </a:spcBef>
              <a:buClrTx/>
              <a:buSzTx/>
            </a:pPr>
            <a:endParaRPr lang="en-US" sz="1800" dirty="0">
              <a:latin typeface="Chalkduster" charset="0"/>
              <a:ea typeface="Chalkduster" charset="0"/>
              <a:cs typeface="Chalkduster" charset="0"/>
            </a:endParaRPr>
          </a:p>
          <a:p>
            <a:pPr indent="-342900">
              <a:spcBef>
                <a:spcPts val="0"/>
              </a:spcBef>
              <a:buClrTx/>
              <a:buSzTx/>
            </a:pPr>
            <a:r>
              <a:rPr lang="en-US" sz="2000" dirty="0" smtClean="0">
                <a:latin typeface="Chalkduster" charset="0"/>
                <a:ea typeface="Chalkduster" charset="0"/>
                <a:cs typeface="Chalkduster" charset="0"/>
              </a:rPr>
              <a:t>San Fernando Valley Reading </a:t>
            </a:r>
            <a:r>
              <a:rPr lang="en-US" sz="2000" dirty="0" err="1" smtClean="0">
                <a:latin typeface="Chalkduster" charset="0"/>
                <a:ea typeface="Chalkduster" charset="0"/>
                <a:cs typeface="Chalkduster" charset="0"/>
              </a:rPr>
              <a:t>Assoc</a:t>
            </a:r>
            <a:r>
              <a:rPr lang="en-US" sz="2000" dirty="0" smtClean="0">
                <a:latin typeface="Chalkduster" charset="0"/>
                <a:ea typeface="Chalkduster" charset="0"/>
                <a:cs typeface="Chalkduster" charset="0"/>
              </a:rPr>
              <a:t> Newsletter Editor </a:t>
            </a:r>
            <a:endParaRPr lang="en-US" sz="1600" dirty="0" smtClean="0">
              <a:latin typeface="Chalkduster" charset="0"/>
              <a:ea typeface="Chalkduster" charset="0"/>
              <a:cs typeface="Chalkduster" charset="0"/>
            </a:endParaRPr>
          </a:p>
          <a:p>
            <a:pPr lvl="1" indent="-342900">
              <a:spcBef>
                <a:spcPts val="0"/>
              </a:spcBef>
              <a:buClrTx/>
              <a:buSzTx/>
            </a:pPr>
            <a:r>
              <a:rPr lang="en-US" sz="1600" dirty="0" smtClean="0">
                <a:latin typeface="Chalkduster" charset="0"/>
                <a:ea typeface="Chalkduster" charset="0"/>
                <a:cs typeface="Chalkduster" charset="0"/>
              </a:rPr>
              <a:t>Focus on African American English form Summer Institute</a:t>
            </a:r>
            <a:endParaRPr lang="en-US" sz="1600" dirty="0">
              <a:latin typeface="Chalkduster" charset="0"/>
              <a:ea typeface="Chalkduster" charset="0"/>
              <a:cs typeface="Chalkduster" charset="0"/>
            </a:endParaRPr>
          </a:p>
        </p:txBody>
      </p:sp>
    </p:spTree>
    <p:extLst>
      <p:ext uri="{BB962C8B-B14F-4D97-AF65-F5344CB8AC3E}">
        <p14:creationId xmlns:p14="http://schemas.microsoft.com/office/powerpoint/2010/main" val="1730204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ompass">
  <a:themeElements>
    <a:clrScheme name="Compass 8">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areer dev" id="{8BD3BB33-BC38-8949-92F6-08EA37C3C4CB}" vid="{25AF0D06-1B8C-FC4E-8452-4EA05A86A028}"/>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career dev</Template>
  <TotalTime>1566</TotalTime>
  <Words>2525</Words>
  <Application>Microsoft Macintosh PowerPoint</Application>
  <PresentationFormat>On-screen Show (4:3)</PresentationFormat>
  <Paragraphs>448</Paragraphs>
  <Slides>58</Slides>
  <Notes>15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58</vt:i4>
      </vt:variant>
    </vt:vector>
  </HeadingPairs>
  <TitlesOfParts>
    <vt:vector size="71" baseType="lpstr">
      <vt:lpstr>Arial Hebrew Scholar</vt:lpstr>
      <vt:lpstr>Chalkduster</vt:lpstr>
      <vt:lpstr>Comic Sans MS</vt:lpstr>
      <vt:lpstr>Corsiva</vt:lpstr>
      <vt:lpstr>Eurostile</vt:lpstr>
      <vt:lpstr>Lucida Calligraphy</vt:lpstr>
      <vt:lpstr>ＭＳ Ｐゴシック</vt:lpstr>
      <vt:lpstr>Noto Sans Symbols</vt:lpstr>
      <vt:lpstr>Segoe Print</vt:lpstr>
      <vt:lpstr>Times</vt:lpstr>
      <vt:lpstr>Times New Roman</vt:lpstr>
      <vt:lpstr>Arial</vt:lpstr>
      <vt:lpstr>Compass</vt:lpstr>
      <vt:lpstr>PowerPoint Presentation</vt:lpstr>
      <vt:lpstr>PowerPoint Presentation</vt:lpstr>
      <vt:lpstr>Multiple meanings and pathways</vt:lpstr>
      <vt:lpstr>PowerPoint Presentation</vt:lpstr>
      <vt:lpstr>Thought Problem 2:  Tracing History of Conceptual Roots</vt:lpstr>
      <vt:lpstr>Roots of My Developing Career: Phase I What are yours?</vt:lpstr>
      <vt:lpstr>PowerPoint Presentation</vt:lpstr>
      <vt:lpstr>Multiple worlds multiple realities</vt:lpstr>
      <vt:lpstr>Career Development Phase I Learning Opportunities 1963-1972</vt:lpstr>
      <vt:lpstr>Why take a new pathway:  A personal journey from Teacher to Researcher</vt:lpstr>
      <vt:lpstr>End of Career Phase I Beginning of Phase 2</vt:lpstr>
      <vt:lpstr>AGENCY AS A PhD Student Myth vs Building a Foundation for next Phase</vt:lpstr>
      <vt:lpstr>PowerPoint Presentation</vt:lpstr>
      <vt:lpstr>Thought Problem 2:  Questions to Think About</vt:lpstr>
      <vt:lpstr>Learning what “really” counts in particular contexts </vt:lpstr>
      <vt:lpstr>So what did I learn AND how did my career develop with from each move?</vt:lpstr>
      <vt:lpstr>From what perspective?  Click to see what this means</vt:lpstr>
      <vt:lpstr>Alternative Realities are Possible</vt:lpstr>
      <vt:lpstr>PowerPoint Presentation</vt:lpstr>
      <vt:lpstr>Alternative Realities</vt:lpstr>
      <vt:lpstr>Alternative Realities</vt:lpstr>
      <vt:lpstr>Alternative Realities</vt:lpstr>
      <vt:lpstr>Alternative Realities</vt:lpstr>
      <vt:lpstr>Alternative Realities</vt:lpstr>
      <vt:lpstr>On Constructing a Multiple Selves</vt:lpstr>
      <vt:lpstr>On learning what counts</vt:lpstr>
      <vt:lpstr>John Gumperz in Month 1</vt:lpstr>
      <vt:lpstr>Paul Ammon &amp; Millie Almy  as Cultural Guides</vt:lpstr>
      <vt:lpstr>Dissertations as Lessons,  not Lesson, Learned</vt:lpstr>
      <vt:lpstr>Metaphors</vt:lpstr>
      <vt:lpstr>PowerPoint Presentation</vt:lpstr>
      <vt:lpstr>PowerPoint Presentation</vt:lpstr>
      <vt:lpstr>PowerPoint Presentation</vt:lpstr>
      <vt:lpstr>PowerPoint Presentation</vt:lpstr>
      <vt:lpstr>PowerPoint Presentation</vt:lpstr>
      <vt:lpstr>PowerPoint Presentation</vt:lpstr>
      <vt:lpstr>Conceptualizing a perspective in the field</vt:lpstr>
      <vt:lpstr>PowerPoint Presentation</vt:lpstr>
      <vt:lpstr>PowerPoint Presentation</vt:lpstr>
      <vt:lpstr>Phase of Engaging in Developing Understandings adapted from  Vygotsky’s Thought and Language  Reiber &amp; Carton translation and Bruner &amp; Minnick introductions</vt:lpstr>
      <vt:lpstr>PowerPoint Presentation</vt:lpstr>
      <vt:lpstr>PowerPoint Presentation</vt:lpstr>
      <vt:lpstr>Multiple Authors – Single Texts</vt:lpstr>
      <vt:lpstr>On Publishing as a Continuing  Collective Pathway</vt:lpstr>
      <vt:lpstr>PowerPoint Presentation</vt:lpstr>
      <vt:lpstr>Making Professional Connections The Delaware Years Career Path 4 </vt:lpstr>
      <vt:lpstr>Professional Editing Years Created 2 Series  </vt:lpstr>
      <vt:lpstr>Organizational publishing AERA/IRA</vt:lpstr>
      <vt:lpstr>PowerPoint Presentation</vt:lpstr>
      <vt:lpstr>Building a Program of Research</vt:lpstr>
      <vt:lpstr>PowerPoint Presentation</vt:lpstr>
      <vt:lpstr>From the  local to the Global</vt:lpstr>
      <vt:lpstr>PowerPoint Presentation</vt:lpstr>
      <vt:lpstr>Transdisciplinarity-Interdisciplinarity</vt:lpstr>
      <vt:lpstr>PowerPoint Presentation</vt:lpstr>
      <vt:lpstr>PowerPoint Presentation</vt:lpstr>
      <vt:lpstr>Creating an ongoing dialogue requires risk taking but it is worth the risk</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judith green</dc:creator>
  <cp:lastModifiedBy>judith green</cp:lastModifiedBy>
  <cp:revision>15</cp:revision>
  <cp:lastPrinted>2017-02-10T19:16:06Z</cp:lastPrinted>
  <dcterms:created xsi:type="dcterms:W3CDTF">2017-04-08T19:13:17Z</dcterms:created>
  <dcterms:modified xsi:type="dcterms:W3CDTF">2017-04-09T21:19:31Z</dcterms:modified>
</cp:coreProperties>
</file>