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1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553052-5382-4D1A-ACA2-E1173E3109D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CBF69A9-0307-4E58-BD98-5044D1BE10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babis.org/News/ViewNews/154" TargetMode="External"/><Relationship Id="rId2" Type="http://schemas.openxmlformats.org/officeDocument/2006/relationships/hyperlink" Target="http://www.nasa.gov/mission_pages/station/expeditions/expedition22/butterflies_imag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gguide.net/" TargetMode="External"/><Relationship Id="rId7" Type="http://schemas.openxmlformats.org/officeDocument/2006/relationships/hyperlink" Target="http://abugblog.blogspot.com/" TargetMode="External"/><Relationship Id="rId2" Type="http://schemas.openxmlformats.org/officeDocument/2006/relationships/hyperlink" Target="http://www.carolin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mbracid.wordpress.com/" TargetMode="External"/><Relationship Id="rId5" Type="http://schemas.openxmlformats.org/officeDocument/2006/relationships/hyperlink" Target="http://thebugchicks.com/" TargetMode="External"/><Relationship Id="rId4" Type="http://schemas.openxmlformats.org/officeDocument/2006/relationships/hyperlink" Target="http://www.uwyo.edu/entomology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Insect Resources for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Insects for Teachers</a:t>
            </a:r>
          </a:p>
          <a:p>
            <a:r>
              <a:rPr lang="en-US" dirty="0" smtClean="0"/>
              <a:t>June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Insects in the Classroom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620000" cy="3276600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Easy to keep</a:t>
            </a:r>
          </a:p>
          <a:p>
            <a:r>
              <a:rPr lang="en-US" sz="3200" dirty="0" smtClean="0"/>
              <a:t>Easy to feed</a:t>
            </a:r>
          </a:p>
          <a:p>
            <a:r>
              <a:rPr lang="en-US" sz="3200" dirty="0" smtClean="0"/>
              <a:t>Show lifecycle</a:t>
            </a:r>
          </a:p>
          <a:p>
            <a:r>
              <a:rPr lang="en-US" sz="3200" dirty="0" smtClean="0"/>
              <a:t>Usually active</a:t>
            </a:r>
          </a:p>
          <a:p>
            <a:r>
              <a:rPr lang="en-US" sz="3200" dirty="0" smtClean="0"/>
              <a:t>Encourages wonder and inquiry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98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Successful Classroom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 Butterfly Rearing Project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www.nasa.gov/mission_pages/station/expeditions/expedition22/butterflies_images.html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Sheridan’s Green Hairstreak</a:t>
            </a:r>
          </a:p>
          <a:p>
            <a:pPr lvl="1"/>
            <a:r>
              <a:rPr lang="en-US" dirty="0" smtClean="0"/>
              <a:t>Big Horn 3</a:t>
            </a:r>
            <a:r>
              <a:rPr lang="en-US" baseline="30000" dirty="0" smtClean="0"/>
              <a:t>rd</a:t>
            </a:r>
            <a:r>
              <a:rPr lang="en-US" dirty="0" smtClean="0"/>
              <a:t> Graders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www.nababis.org/News/ViewNews/154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Live displays</a:t>
            </a:r>
          </a:p>
          <a:p>
            <a:pPr lvl="1"/>
            <a:r>
              <a:rPr lang="en-US" dirty="0" smtClean="0"/>
              <a:t>Ladybugs</a:t>
            </a:r>
          </a:p>
          <a:p>
            <a:pPr lvl="1"/>
            <a:r>
              <a:rPr lang="en-US" dirty="0" smtClean="0"/>
              <a:t>Madagascar Hissing Cockroaches</a:t>
            </a:r>
          </a:p>
          <a:p>
            <a:pPr lvl="1"/>
            <a:r>
              <a:rPr lang="en-US" dirty="0" smtClean="0"/>
              <a:t>Mealworms          Darkling Beetles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374605" y="59436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6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200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Carolina Biological Supply (</a:t>
            </a:r>
            <a:r>
              <a:rPr lang="en-US" dirty="0" smtClean="0">
                <a:hlinkClick r:id="rId2"/>
              </a:rPr>
              <a:t>www.carolina.com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Live Insect Kits</a:t>
            </a:r>
          </a:p>
          <a:p>
            <a:pPr lvl="1"/>
            <a:r>
              <a:rPr lang="en-US" dirty="0" smtClean="0"/>
              <a:t>Teacher Resources Tab: Activities, Instructions, etc.</a:t>
            </a:r>
          </a:p>
          <a:p>
            <a:r>
              <a:rPr lang="en-US" dirty="0" smtClean="0"/>
              <a:t>Bug Guide (</a:t>
            </a:r>
            <a:r>
              <a:rPr lang="en-US" dirty="0" smtClean="0">
                <a:hlinkClick r:id="rId3"/>
              </a:rPr>
              <a:t>www.bugguide.net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Great for Identification</a:t>
            </a:r>
          </a:p>
          <a:p>
            <a:r>
              <a:rPr lang="en-US" dirty="0" smtClean="0"/>
              <a:t>UW Entomology Extension </a:t>
            </a:r>
            <a:r>
              <a:rPr lang="en-US" sz="2000" dirty="0" smtClean="0"/>
              <a:t>(</a:t>
            </a:r>
            <a:r>
              <a:rPr lang="en-US" sz="2000" u="sng" dirty="0">
                <a:hlinkClick r:id="rId4"/>
              </a:rPr>
              <a:t>http://</a:t>
            </a:r>
            <a:r>
              <a:rPr lang="en-US" sz="2000" u="sng" dirty="0" smtClean="0">
                <a:hlinkClick r:id="rId4"/>
              </a:rPr>
              <a:t>www.uwyo.edu/entomology/index.html</a:t>
            </a:r>
            <a:r>
              <a:rPr lang="en-US" sz="2000" u="sng" dirty="0" smtClean="0"/>
              <a:t>)</a:t>
            </a:r>
          </a:p>
          <a:p>
            <a:r>
              <a:rPr lang="en-US" dirty="0" smtClean="0"/>
              <a:t>Tons of insect-related blogs with teacher resources:</a:t>
            </a:r>
          </a:p>
          <a:p>
            <a:pPr lvl="1"/>
            <a:r>
              <a:rPr lang="en-US" dirty="0"/>
              <a:t>The Bug Chicks (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thebugchicks.com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Bug </a:t>
            </a:r>
            <a:r>
              <a:rPr lang="en-US" dirty="0"/>
              <a:t>Girl’s Blog (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membracid.wordpress.com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BugBlog</a:t>
            </a:r>
            <a:r>
              <a:rPr lang="en-US" dirty="0"/>
              <a:t> (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abugblog.blogspot.com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1415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 Sheets</a:t>
            </a:r>
          </a:p>
          <a:p>
            <a:endParaRPr lang="en-US" dirty="0"/>
          </a:p>
          <a:p>
            <a:r>
              <a:rPr lang="en-US" dirty="0" smtClean="0"/>
              <a:t>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68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</TotalTime>
  <Words>126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Insect Resources for Teachers</vt:lpstr>
      <vt:lpstr>Insects in the Classroom</vt:lpstr>
      <vt:lpstr>Successful Classroom Projects</vt:lpstr>
      <vt:lpstr>Online Resources</vt:lpstr>
      <vt:lpstr>PowerPoint Presentation</vt:lpstr>
    </vt:vector>
  </TitlesOfParts>
  <Company>University of Wyoming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 Resources for Teachers</dc:title>
  <dc:creator>Guinevere</dc:creator>
  <cp:lastModifiedBy>Alexandre Vsevolo Latchininsky</cp:lastModifiedBy>
  <cp:revision>23</cp:revision>
  <dcterms:created xsi:type="dcterms:W3CDTF">2011-06-20T12:53:38Z</dcterms:created>
  <dcterms:modified xsi:type="dcterms:W3CDTF">2017-06-06T16:58:38Z</dcterms:modified>
</cp:coreProperties>
</file>