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diagrams/data2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diagrams/quickStyle1.xml" ContentType="application/vnd.openxmlformats-officedocument.drawingml.diagramStyle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colors1.xml" ContentType="application/vnd.openxmlformats-officedocument.drawingml.diagramColors+xml"/>
  <Override PartName="/ppt/diagrams/layout1.xml" ContentType="application/vnd.openxmlformats-officedocument.drawingml.diagramLayout+xml"/>
  <Override PartName="/ppt/diagrams/drawing1.xml" ContentType="application/vnd.ms-office.drawingml.diagramDrawing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7" r:id="rId2"/>
    <p:sldId id="34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BF35"/>
    <a:srgbClr val="79706C"/>
    <a:srgbClr val="874917"/>
    <a:srgbClr val="492E21"/>
    <a:srgbClr val="9A6518"/>
    <a:srgbClr val="BA8772"/>
    <a:srgbClr val="925D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627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F78B4-571D-490D-8E48-87C52EC0D247}" type="doc">
      <dgm:prSet loTypeId="urn:microsoft.com/office/officeart/2005/8/layout/hierarchy2" loCatId="hierarchy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E0910042-59F9-4B02-A405-BDF63272933A}">
      <dgm:prSet phldrT="[Text]"/>
      <dgm:spPr>
        <a:solidFill>
          <a:srgbClr val="492F24"/>
        </a:solidFill>
        <a:ln>
          <a:solidFill>
            <a:srgbClr val="492E21"/>
          </a:solidFill>
        </a:ln>
      </dgm:spPr>
      <dgm:t>
        <a:bodyPr/>
        <a:lstStyle/>
        <a:p>
          <a:r>
            <a:rPr lang="en-US" b="1" u="none" dirty="0">
              <a:latin typeface="Aptos" panose="020B0004020202020204" pitchFamily="34" charset="0"/>
              <a:cs typeface="Calibri" panose="020F0502020204030204" pitchFamily="34" charset="0"/>
            </a:rPr>
            <a:t>Total Enrollment</a:t>
          </a:r>
          <a:br>
            <a:rPr lang="en-US" u="none" dirty="0">
              <a:latin typeface="Aptos" panose="020B0004020202020204" pitchFamily="34" charset="0"/>
              <a:cs typeface="Calibri" panose="020F0502020204030204" pitchFamily="34" charset="0"/>
            </a:rPr>
          </a:br>
          <a:r>
            <a:rPr lang="en-US" dirty="0">
              <a:latin typeface="Aptos" panose="020B0004020202020204" pitchFamily="34" charset="0"/>
              <a:cs typeface="Calibri" panose="020F0502020204030204" pitchFamily="34" charset="0"/>
            </a:rPr>
            <a:t>10,630</a:t>
          </a:r>
        </a:p>
      </dgm:t>
    </dgm:pt>
    <dgm:pt modelId="{86A33DED-90C9-44A2-9B8B-F8505CB8DB85}" type="parTrans" cxnId="{EB018CB5-2D9B-4949-82FD-A7E000BEF81D}">
      <dgm:prSet/>
      <dgm:spPr/>
      <dgm:t>
        <a:bodyPr/>
        <a:lstStyle/>
        <a:p>
          <a:endParaRPr lang="en-US"/>
        </a:p>
      </dgm:t>
    </dgm:pt>
    <dgm:pt modelId="{8E988986-9BAC-4966-A54B-7475A740D6D5}" type="sibTrans" cxnId="{EB018CB5-2D9B-4949-82FD-A7E000BEF81D}">
      <dgm:prSet/>
      <dgm:spPr/>
      <dgm:t>
        <a:bodyPr/>
        <a:lstStyle/>
        <a:p>
          <a:endParaRPr lang="en-US"/>
        </a:p>
      </dgm:t>
    </dgm:pt>
    <dgm:pt modelId="{64FA0AEB-6CD0-4F88-B71A-4BBF47C26A2F}">
      <dgm:prSet phldrT="[Text]" custT="1"/>
      <dgm:spPr>
        <a:solidFill>
          <a:srgbClr val="79706C"/>
        </a:solidFill>
        <a:ln>
          <a:solidFill>
            <a:srgbClr val="79706C"/>
          </a:solidFill>
        </a:ln>
      </dgm:spPr>
      <dgm:t>
        <a:bodyPr/>
        <a:lstStyle/>
        <a:p>
          <a:r>
            <a:rPr lang="en-US" sz="2800" u="none" dirty="0">
              <a:latin typeface="+mj-lt"/>
              <a:cs typeface="Calibri" panose="020F0502020204030204" pitchFamily="34" charset="0"/>
            </a:rPr>
            <a:t>UW-Casper</a:t>
          </a:r>
          <a:br>
            <a:rPr lang="en-US" sz="2800" dirty="0">
              <a:latin typeface="+mj-lt"/>
              <a:cs typeface="Calibri" panose="020F0502020204030204" pitchFamily="34" charset="0"/>
            </a:rPr>
          </a:br>
          <a:r>
            <a:rPr lang="en-US" sz="2800" dirty="0">
              <a:latin typeface="+mj-lt"/>
              <a:cs typeface="Calibri" panose="020F0502020204030204" pitchFamily="34" charset="0"/>
            </a:rPr>
            <a:t>316</a:t>
          </a:r>
        </a:p>
      </dgm:t>
    </dgm:pt>
    <dgm:pt modelId="{C7348006-FFAE-4CAE-B502-0FA545DAE87F}" type="parTrans" cxnId="{19EA6E4C-3AF0-4A5C-8F70-E44F3633A2C5}">
      <dgm:prSet/>
      <dgm:spPr>
        <a:solidFill>
          <a:srgbClr val="492F24"/>
        </a:solidFill>
        <a:ln>
          <a:solidFill>
            <a:srgbClr val="79706C"/>
          </a:solidFill>
        </a:ln>
      </dgm:spPr>
      <dgm:t>
        <a:bodyPr/>
        <a:lstStyle/>
        <a:p>
          <a:endParaRPr lang="en-US"/>
        </a:p>
      </dgm:t>
    </dgm:pt>
    <dgm:pt modelId="{039465EA-5100-427C-8790-BED3681940AC}" type="sibTrans" cxnId="{19EA6E4C-3AF0-4A5C-8F70-E44F3633A2C5}">
      <dgm:prSet/>
      <dgm:spPr/>
      <dgm:t>
        <a:bodyPr/>
        <a:lstStyle/>
        <a:p>
          <a:endParaRPr lang="en-US"/>
        </a:p>
      </dgm:t>
    </dgm:pt>
    <dgm:pt modelId="{C63FD306-5A04-4192-87A1-72761D10007A}">
      <dgm:prSet phldrT="[Text]" custT="1"/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sz="3200" u="none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Laramie</a:t>
          </a:r>
          <a:br>
            <a:rPr lang="en-US" sz="3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3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8,233</a:t>
          </a:r>
        </a:p>
      </dgm:t>
    </dgm:pt>
    <dgm:pt modelId="{21275FAB-73E2-4977-B171-60AEB824B484}" type="sibTrans" cxnId="{D38BE1EE-2A13-48DE-A466-EC4F233570B3}">
      <dgm:prSet/>
      <dgm:spPr/>
      <dgm:t>
        <a:bodyPr/>
        <a:lstStyle/>
        <a:p>
          <a:endParaRPr lang="en-US"/>
        </a:p>
      </dgm:t>
    </dgm:pt>
    <dgm:pt modelId="{E6A6C062-6ED4-49E1-B5B9-6130269823F9}" type="parTrans" cxnId="{D38BE1EE-2A13-48DE-A466-EC4F233570B3}">
      <dgm:prSet/>
      <dgm:spPr>
        <a:solidFill>
          <a:srgbClr val="492F24"/>
        </a:solidFill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25C056A8-7AA5-4F48-B50D-5B661712CE00}">
      <dgm:prSet phldrT="[Text]" custT="1"/>
      <dgm:spPr>
        <a:solidFill>
          <a:schemeClr val="bg1"/>
        </a:solidFill>
        <a:ln>
          <a:solidFill>
            <a:srgbClr val="874917"/>
          </a:solidFill>
        </a:ln>
      </dgm:spPr>
      <dgm:t>
        <a:bodyPr/>
        <a:lstStyle/>
        <a:p>
          <a:r>
            <a:rPr lang="en-US" sz="16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Undergraduate 1,198</a:t>
          </a:r>
        </a:p>
        <a:p>
          <a:r>
            <a:rPr lang="en-US" sz="16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Graduate/Prof.  883</a:t>
          </a:r>
        </a:p>
      </dgm:t>
    </dgm:pt>
    <dgm:pt modelId="{F6647EA3-2831-4E79-804B-84C66E6C4FE4}" type="parTrans" cxnId="{35337F3E-8E8A-4400-8F08-5598576704AB}">
      <dgm:prSet/>
      <dgm:spPr>
        <a:solidFill>
          <a:srgbClr val="492F24"/>
        </a:solidFill>
        <a:ln>
          <a:solidFill>
            <a:srgbClr val="874917"/>
          </a:solidFill>
        </a:ln>
      </dgm:spPr>
      <dgm:t>
        <a:bodyPr/>
        <a:lstStyle/>
        <a:p>
          <a:endParaRPr lang="en-US"/>
        </a:p>
      </dgm:t>
    </dgm:pt>
    <dgm:pt modelId="{49EDAA86-C9EC-4F6E-8BC1-3F716C02D3BA}" type="sibTrans" cxnId="{35337F3E-8E8A-4400-8F08-5598576704AB}">
      <dgm:prSet/>
      <dgm:spPr/>
      <dgm:t>
        <a:bodyPr/>
        <a:lstStyle/>
        <a:p>
          <a:endParaRPr lang="en-US"/>
        </a:p>
      </dgm:t>
    </dgm:pt>
    <dgm:pt modelId="{3D8553E3-D4F6-4A39-AAF2-82E12E5A7A95}">
      <dgm:prSet phldrT="[Text]" custT="1"/>
      <dgm:spPr>
        <a:solidFill>
          <a:schemeClr val="bg1"/>
        </a:solidFill>
        <a:ln>
          <a:solidFill>
            <a:srgbClr val="79706C"/>
          </a:solidFill>
        </a:ln>
      </dgm:spPr>
      <dgm:t>
        <a:bodyPr/>
        <a:lstStyle/>
        <a:p>
          <a:r>
            <a:rPr lang="en-US" sz="16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Undergraduate 271 Graduate/Prof.  45</a:t>
          </a:r>
        </a:p>
      </dgm:t>
    </dgm:pt>
    <dgm:pt modelId="{41339E87-B331-4C74-8C33-235A486EE89A}" type="parTrans" cxnId="{D6109724-57C9-4C3A-B860-040AA97BFBE1}">
      <dgm:prSet/>
      <dgm:spPr>
        <a:solidFill>
          <a:srgbClr val="492F24"/>
        </a:solidFill>
        <a:ln>
          <a:solidFill>
            <a:srgbClr val="79706C"/>
          </a:solidFill>
        </a:ln>
      </dgm:spPr>
      <dgm:t>
        <a:bodyPr/>
        <a:lstStyle/>
        <a:p>
          <a:endParaRPr lang="en-US"/>
        </a:p>
      </dgm:t>
    </dgm:pt>
    <dgm:pt modelId="{78D80F27-1BFB-4176-979B-3AD2F6E05DE6}" type="sibTrans" cxnId="{D6109724-57C9-4C3A-B860-040AA97BFBE1}">
      <dgm:prSet/>
      <dgm:spPr/>
      <dgm:t>
        <a:bodyPr/>
        <a:lstStyle/>
        <a:p>
          <a:endParaRPr lang="en-US"/>
        </a:p>
      </dgm:t>
    </dgm:pt>
    <dgm:pt modelId="{CFECFF63-E4C8-4B7D-B83F-9BE325D892C2}">
      <dgm:prSet phldrT="[Text]" custT="1"/>
      <dgm:spPr>
        <a:solidFill>
          <a:schemeClr val="bg1"/>
        </a:solidFill>
        <a:ln>
          <a:solidFill>
            <a:srgbClr val="FFC425"/>
          </a:solidFill>
        </a:ln>
      </dgm:spPr>
      <dgm:t>
        <a:bodyPr/>
        <a:lstStyle/>
        <a:p>
          <a:r>
            <a:rPr lang="en-US" sz="2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Undergraduate</a:t>
          </a:r>
          <a:br>
            <a:rPr lang="en-US" sz="2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2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6,590</a:t>
          </a:r>
        </a:p>
      </dgm:t>
    </dgm:pt>
    <dgm:pt modelId="{DC0D3927-C285-4931-81E5-742EB1F47884}" type="parTrans" cxnId="{A7374434-B0CD-4E37-9330-47D64195A2CC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D15104B8-06D8-462F-974E-E0E2000676FB}" type="sibTrans" cxnId="{A7374434-B0CD-4E37-9330-47D64195A2CC}">
      <dgm:prSet/>
      <dgm:spPr/>
      <dgm:t>
        <a:bodyPr/>
        <a:lstStyle/>
        <a:p>
          <a:endParaRPr lang="en-US"/>
        </a:p>
      </dgm:t>
    </dgm:pt>
    <dgm:pt modelId="{B76B4155-01ED-449B-A24B-7AAA8248DD2B}">
      <dgm:prSet phldrT="[Text]" custT="1"/>
      <dgm:spPr>
        <a:solidFill>
          <a:srgbClr val="FFC425"/>
        </a:solidFill>
        <a:ln>
          <a:noFill/>
        </a:ln>
      </dgm:spPr>
      <dgm:t>
        <a:bodyPr/>
        <a:lstStyle/>
        <a:p>
          <a:r>
            <a:rPr lang="en-US" sz="1400" b="1" u="sng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NEW First Time </a:t>
          </a:r>
        </a:p>
        <a:p>
          <a:r>
            <a:rPr lang="en-US" sz="1400" b="1" u="none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Total: 1,512</a:t>
          </a:r>
        </a:p>
        <a:p>
          <a:r>
            <a:rPr lang="en-US" sz="1400" b="1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WY Residents:  892</a:t>
          </a:r>
          <a:br>
            <a:rPr lang="en-US" sz="1400" b="1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</a:br>
          <a:r>
            <a:rPr lang="en-US" sz="1400" b="1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Non-Residents:  620</a:t>
          </a:r>
        </a:p>
      </dgm:t>
    </dgm:pt>
    <dgm:pt modelId="{2411AD82-F8D8-4D81-B4B1-A351F583A74B}" type="parTrans" cxnId="{CA9CB006-78E4-4F01-8EA4-A61BF78F8FB5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5A6107D6-1C7B-4958-82A3-51A7039FAE7F}" type="sibTrans" cxnId="{CA9CB006-78E4-4F01-8EA4-A61BF78F8FB5}">
      <dgm:prSet/>
      <dgm:spPr/>
      <dgm:t>
        <a:bodyPr/>
        <a:lstStyle/>
        <a:p>
          <a:endParaRPr lang="en-US"/>
        </a:p>
      </dgm:t>
    </dgm:pt>
    <dgm:pt modelId="{9D1FBCA7-7A94-4CBE-98B4-A02719397883}">
      <dgm:prSet phldrT="[Text]" custT="1"/>
      <dgm:spPr>
        <a:solidFill>
          <a:schemeClr val="bg1"/>
        </a:solidFill>
        <a:ln>
          <a:solidFill>
            <a:srgbClr val="FFC425"/>
          </a:solidFill>
        </a:ln>
      </dgm:spPr>
      <dgm:t>
        <a:bodyPr/>
        <a:lstStyle/>
        <a:p>
          <a:r>
            <a:rPr lang="en-US" sz="2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Graduate/Prof.</a:t>
          </a:r>
          <a:br>
            <a:rPr lang="en-US" sz="2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2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1,643</a:t>
          </a:r>
        </a:p>
      </dgm:t>
    </dgm:pt>
    <dgm:pt modelId="{D7EB57F3-F7FC-48E3-B205-ADCA160D7C28}" type="parTrans" cxnId="{50C5FE4F-F0CE-4595-B8F6-F2811A34E567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FBCB43D7-3AAA-4DCA-A53B-D8801A998B9B}" type="sibTrans" cxnId="{50C5FE4F-F0CE-4595-B8F6-F2811A34E567}">
      <dgm:prSet/>
      <dgm:spPr/>
      <dgm:t>
        <a:bodyPr/>
        <a:lstStyle/>
        <a:p>
          <a:endParaRPr lang="en-US"/>
        </a:p>
      </dgm:t>
    </dgm:pt>
    <dgm:pt modelId="{6E800EB4-DCD6-4AC2-9856-BDDA0E116B30}">
      <dgm:prSet phldrT="[Text]" custT="1"/>
      <dgm:spPr>
        <a:solidFill>
          <a:srgbClr val="874917"/>
        </a:solidFill>
        <a:ln>
          <a:solidFill>
            <a:srgbClr val="874917"/>
          </a:solidFill>
        </a:ln>
      </dgm:spPr>
      <dgm:t>
        <a:bodyPr/>
        <a:lstStyle/>
        <a:p>
          <a:r>
            <a:rPr lang="en-US" sz="2800" u="none" dirty="0">
              <a:latin typeface="+mj-lt"/>
              <a:cs typeface="Calibri" panose="020F0502020204030204" pitchFamily="34" charset="0"/>
            </a:rPr>
            <a:t>Online/Distance</a:t>
          </a:r>
          <a:br>
            <a:rPr lang="en-US" sz="2800" dirty="0">
              <a:latin typeface="+mj-lt"/>
              <a:cs typeface="Calibri" panose="020F0502020204030204" pitchFamily="34" charset="0"/>
            </a:rPr>
          </a:br>
          <a:r>
            <a:rPr lang="en-US" sz="2800" dirty="0">
              <a:latin typeface="+mj-lt"/>
              <a:cs typeface="Calibri" panose="020F0502020204030204" pitchFamily="34" charset="0"/>
            </a:rPr>
            <a:t>2,081</a:t>
          </a:r>
        </a:p>
      </dgm:t>
    </dgm:pt>
    <dgm:pt modelId="{369C5079-D85E-49D0-8815-FA50B9D2B882}" type="parTrans" cxnId="{A8D1F193-30F2-40F5-9304-C6AC3F92C06D}">
      <dgm:prSet/>
      <dgm:spPr>
        <a:ln>
          <a:solidFill>
            <a:srgbClr val="874917"/>
          </a:solidFill>
        </a:ln>
      </dgm:spPr>
      <dgm:t>
        <a:bodyPr/>
        <a:lstStyle/>
        <a:p>
          <a:endParaRPr lang="en-US" dirty="0"/>
        </a:p>
      </dgm:t>
    </dgm:pt>
    <dgm:pt modelId="{B11F1FDC-C99D-48FC-B59C-D04D16912BFD}" type="sibTrans" cxnId="{A8D1F193-30F2-40F5-9304-C6AC3F92C06D}">
      <dgm:prSet/>
      <dgm:spPr/>
      <dgm:t>
        <a:bodyPr/>
        <a:lstStyle/>
        <a:p>
          <a:endParaRPr lang="en-US"/>
        </a:p>
      </dgm:t>
    </dgm:pt>
    <dgm:pt modelId="{D9F6908B-855B-429D-9571-8095C527DA34}">
      <dgm:prSet phldrT="[Text]" custT="1"/>
      <dgm:spPr>
        <a:solidFill>
          <a:srgbClr val="FFC425"/>
        </a:solidFill>
        <a:ln>
          <a:noFill/>
        </a:ln>
      </dgm:spPr>
      <dgm:t>
        <a:bodyPr/>
        <a:lstStyle/>
        <a:p>
          <a:r>
            <a:rPr lang="en-US" sz="1400" b="1" u="sng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NEW Transfer</a:t>
          </a:r>
        </a:p>
        <a:p>
          <a:r>
            <a:rPr lang="en-US" sz="1400" b="1" u="none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 Total: 818</a:t>
          </a:r>
        </a:p>
        <a:p>
          <a:r>
            <a:rPr lang="en-US" sz="1400" b="1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WY Residents:  599</a:t>
          </a:r>
          <a:br>
            <a:rPr lang="en-US" sz="1400" b="1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</a:br>
          <a:r>
            <a:rPr lang="en-US" sz="1400" b="1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Non-Residents:  219</a:t>
          </a:r>
        </a:p>
      </dgm:t>
    </dgm:pt>
    <dgm:pt modelId="{BF1914B4-DC0B-492E-9DDE-6B8C4B985D82}" type="parTrans" cxnId="{8B2DE7C1-49D3-4E64-B54E-D5DF33DB9509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C658EC34-551C-446C-ACF4-6C2BEBEE206E}" type="sibTrans" cxnId="{8B2DE7C1-49D3-4E64-B54E-D5DF33DB9509}">
      <dgm:prSet/>
      <dgm:spPr/>
      <dgm:t>
        <a:bodyPr/>
        <a:lstStyle/>
        <a:p>
          <a:endParaRPr lang="en-US"/>
        </a:p>
      </dgm:t>
    </dgm:pt>
    <dgm:pt modelId="{B31D8C77-D194-4A80-82CF-0F0358F37A22}" type="pres">
      <dgm:prSet presAssocID="{4ACF78B4-571D-490D-8E48-87C52EC0D24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F3F5145-F4FC-4174-9163-6AE4F86461E0}" type="pres">
      <dgm:prSet presAssocID="{E0910042-59F9-4B02-A405-BDF63272933A}" presName="root1" presStyleCnt="0"/>
      <dgm:spPr/>
    </dgm:pt>
    <dgm:pt modelId="{4153E9F8-1212-4545-A899-D8BAF8C4DAB7}" type="pres">
      <dgm:prSet presAssocID="{E0910042-59F9-4B02-A405-BDF63272933A}" presName="LevelOneTextNode" presStyleLbl="node0" presStyleIdx="0" presStyleCnt="1" custScaleY="246926" custLinFactNeighborX="-51" custLinFactNeighborY="-35376">
        <dgm:presLayoutVars>
          <dgm:chPref val="3"/>
        </dgm:presLayoutVars>
      </dgm:prSet>
      <dgm:spPr/>
    </dgm:pt>
    <dgm:pt modelId="{3B3461EF-841A-4BD9-8641-485ABD9DA9AA}" type="pres">
      <dgm:prSet presAssocID="{E0910042-59F9-4B02-A405-BDF63272933A}" presName="level2hierChild" presStyleCnt="0"/>
      <dgm:spPr/>
    </dgm:pt>
    <dgm:pt modelId="{F82CC9FA-9BA9-4ED5-8607-B71C9C3255D4}" type="pres">
      <dgm:prSet presAssocID="{E6A6C062-6ED4-49E1-B5B9-6130269823F9}" presName="conn2-1" presStyleLbl="parChTrans1D2" presStyleIdx="0" presStyleCnt="3"/>
      <dgm:spPr/>
    </dgm:pt>
    <dgm:pt modelId="{85E91685-F3E2-4E55-B0A5-8ABB7EEBC3D0}" type="pres">
      <dgm:prSet presAssocID="{E6A6C062-6ED4-49E1-B5B9-6130269823F9}" presName="connTx" presStyleLbl="parChTrans1D2" presStyleIdx="0" presStyleCnt="3"/>
      <dgm:spPr/>
    </dgm:pt>
    <dgm:pt modelId="{BE0B1E20-B3B5-46FD-BAED-906D4A92D65D}" type="pres">
      <dgm:prSet presAssocID="{C63FD306-5A04-4192-87A1-72761D10007A}" presName="root2" presStyleCnt="0"/>
      <dgm:spPr/>
    </dgm:pt>
    <dgm:pt modelId="{A9C4D0C9-5B1D-455F-B597-7F5E978D3342}" type="pres">
      <dgm:prSet presAssocID="{C63FD306-5A04-4192-87A1-72761D10007A}" presName="LevelTwoTextNode" presStyleLbl="node2" presStyleIdx="0" presStyleCnt="3" custScaleY="81729" custLinFactNeighborX="-13750" custLinFactNeighborY="-63197">
        <dgm:presLayoutVars>
          <dgm:chPref val="3"/>
        </dgm:presLayoutVars>
      </dgm:prSet>
      <dgm:spPr/>
    </dgm:pt>
    <dgm:pt modelId="{4AC1D264-CDDC-47D6-9A44-FB84B2D80156}" type="pres">
      <dgm:prSet presAssocID="{C63FD306-5A04-4192-87A1-72761D10007A}" presName="level3hierChild" presStyleCnt="0"/>
      <dgm:spPr/>
    </dgm:pt>
    <dgm:pt modelId="{C3ADAF03-8FF6-43CA-845B-913D290E9651}" type="pres">
      <dgm:prSet presAssocID="{DC0D3927-C285-4931-81E5-742EB1F47884}" presName="conn2-1" presStyleLbl="parChTrans1D3" presStyleIdx="0" presStyleCnt="4"/>
      <dgm:spPr/>
    </dgm:pt>
    <dgm:pt modelId="{16063AE9-23B3-43AC-BA87-CF5133F56DF1}" type="pres">
      <dgm:prSet presAssocID="{DC0D3927-C285-4931-81E5-742EB1F47884}" presName="connTx" presStyleLbl="parChTrans1D3" presStyleIdx="0" presStyleCnt="4"/>
      <dgm:spPr/>
    </dgm:pt>
    <dgm:pt modelId="{018CC324-0FB4-48D8-844E-5F5533E126FD}" type="pres">
      <dgm:prSet presAssocID="{CFECFF63-E4C8-4B7D-B83F-9BE325D892C2}" presName="root2" presStyleCnt="0"/>
      <dgm:spPr/>
    </dgm:pt>
    <dgm:pt modelId="{0A10CDE1-88F6-4658-9FE1-5BB20DF46B1C}" type="pres">
      <dgm:prSet presAssocID="{CFECFF63-E4C8-4B7D-B83F-9BE325D892C2}" presName="LevelTwoTextNode" presStyleLbl="node3" presStyleIdx="0" presStyleCnt="4" custScaleX="80870" custScaleY="68455" custLinFactNeighborX="-27128" custLinFactNeighborY="-27559">
        <dgm:presLayoutVars>
          <dgm:chPref val="3"/>
        </dgm:presLayoutVars>
      </dgm:prSet>
      <dgm:spPr/>
    </dgm:pt>
    <dgm:pt modelId="{284E8817-2A3D-491C-9EF3-0AC0A14D1235}" type="pres">
      <dgm:prSet presAssocID="{CFECFF63-E4C8-4B7D-B83F-9BE325D892C2}" presName="level3hierChild" presStyleCnt="0"/>
      <dgm:spPr/>
    </dgm:pt>
    <dgm:pt modelId="{2E4E72D1-00AA-431E-B4F5-25C690258A86}" type="pres">
      <dgm:prSet presAssocID="{2411AD82-F8D8-4D81-B4B1-A351F583A74B}" presName="conn2-1" presStyleLbl="parChTrans1D4" presStyleIdx="0" presStyleCnt="2"/>
      <dgm:spPr/>
    </dgm:pt>
    <dgm:pt modelId="{7A9DA6DD-83CF-497E-A469-114895474A22}" type="pres">
      <dgm:prSet presAssocID="{2411AD82-F8D8-4D81-B4B1-A351F583A74B}" presName="connTx" presStyleLbl="parChTrans1D4" presStyleIdx="0" presStyleCnt="2"/>
      <dgm:spPr/>
    </dgm:pt>
    <dgm:pt modelId="{9A3FB5D2-C28C-4874-A1A3-6C27EFB40A93}" type="pres">
      <dgm:prSet presAssocID="{B76B4155-01ED-449B-A24B-7AAA8248DD2B}" presName="root2" presStyleCnt="0"/>
      <dgm:spPr/>
    </dgm:pt>
    <dgm:pt modelId="{1AEC8030-3A67-4F4E-A35D-6429DA5EA02E}" type="pres">
      <dgm:prSet presAssocID="{B76B4155-01ED-449B-A24B-7AAA8248DD2B}" presName="LevelTwoTextNode" presStyleLbl="node4" presStyleIdx="0" presStyleCnt="2" custScaleX="69366" custScaleY="87739" custLinFactNeighborX="-26028" custLinFactNeighborY="32316">
        <dgm:presLayoutVars>
          <dgm:chPref val="3"/>
        </dgm:presLayoutVars>
      </dgm:prSet>
      <dgm:spPr/>
    </dgm:pt>
    <dgm:pt modelId="{5772A50F-7947-4032-9DA0-97DC20D2E7B5}" type="pres">
      <dgm:prSet presAssocID="{B76B4155-01ED-449B-A24B-7AAA8248DD2B}" presName="level3hierChild" presStyleCnt="0"/>
      <dgm:spPr/>
    </dgm:pt>
    <dgm:pt modelId="{F8279541-4587-4195-AB38-CE5B47A542E5}" type="pres">
      <dgm:prSet presAssocID="{BF1914B4-DC0B-492E-9DDE-6B8C4B985D82}" presName="conn2-1" presStyleLbl="parChTrans1D4" presStyleIdx="1" presStyleCnt="2"/>
      <dgm:spPr/>
    </dgm:pt>
    <dgm:pt modelId="{AC0B565D-2D75-4668-98DF-5EA35AB47946}" type="pres">
      <dgm:prSet presAssocID="{BF1914B4-DC0B-492E-9DDE-6B8C4B985D82}" presName="connTx" presStyleLbl="parChTrans1D4" presStyleIdx="1" presStyleCnt="2"/>
      <dgm:spPr/>
    </dgm:pt>
    <dgm:pt modelId="{2B7BBE5E-FB57-472C-B97B-71AAB0982CBE}" type="pres">
      <dgm:prSet presAssocID="{D9F6908B-855B-429D-9571-8095C527DA34}" presName="root2" presStyleCnt="0"/>
      <dgm:spPr/>
    </dgm:pt>
    <dgm:pt modelId="{34C1B8F4-35EF-4B71-B1D6-A3CF3B474F5C}" type="pres">
      <dgm:prSet presAssocID="{D9F6908B-855B-429D-9571-8095C527DA34}" presName="LevelTwoTextNode" presStyleLbl="node4" presStyleIdx="1" presStyleCnt="2" custScaleX="69492" custScaleY="83664" custLinFactNeighborX="-26301" custLinFactNeighborY="29914">
        <dgm:presLayoutVars>
          <dgm:chPref val="3"/>
        </dgm:presLayoutVars>
      </dgm:prSet>
      <dgm:spPr/>
    </dgm:pt>
    <dgm:pt modelId="{8D4D4D0E-C29A-4E26-87F7-4C922AE41F6D}" type="pres">
      <dgm:prSet presAssocID="{D9F6908B-855B-429D-9571-8095C527DA34}" presName="level3hierChild" presStyleCnt="0"/>
      <dgm:spPr/>
    </dgm:pt>
    <dgm:pt modelId="{6F52D506-9FF7-40FD-9004-09DFCA8CB8F3}" type="pres">
      <dgm:prSet presAssocID="{D7EB57F3-F7FC-48E3-B205-ADCA160D7C28}" presName="conn2-1" presStyleLbl="parChTrans1D3" presStyleIdx="1" presStyleCnt="4"/>
      <dgm:spPr/>
    </dgm:pt>
    <dgm:pt modelId="{30FF8A44-8ACF-4DBD-94E3-73B61A78EF30}" type="pres">
      <dgm:prSet presAssocID="{D7EB57F3-F7FC-48E3-B205-ADCA160D7C28}" presName="connTx" presStyleLbl="parChTrans1D3" presStyleIdx="1" presStyleCnt="4"/>
      <dgm:spPr/>
    </dgm:pt>
    <dgm:pt modelId="{00FA2502-E54F-4271-AD68-702C8FB11ADF}" type="pres">
      <dgm:prSet presAssocID="{9D1FBCA7-7A94-4CBE-98B4-A02719397883}" presName="root2" presStyleCnt="0"/>
      <dgm:spPr/>
    </dgm:pt>
    <dgm:pt modelId="{6DBBE490-0660-477C-967E-91E2AD67D5B1}" type="pres">
      <dgm:prSet presAssocID="{9D1FBCA7-7A94-4CBE-98B4-A02719397883}" presName="LevelTwoTextNode" presStyleLbl="node3" presStyleIdx="1" presStyleCnt="4" custScaleX="83350" custScaleY="70328" custLinFactNeighborX="-27051" custLinFactNeighborY="-27521">
        <dgm:presLayoutVars>
          <dgm:chPref val="3"/>
        </dgm:presLayoutVars>
      </dgm:prSet>
      <dgm:spPr/>
    </dgm:pt>
    <dgm:pt modelId="{36ED644F-BF01-4535-99A2-E5F8F38FD3E5}" type="pres">
      <dgm:prSet presAssocID="{9D1FBCA7-7A94-4CBE-98B4-A02719397883}" presName="level3hierChild" presStyleCnt="0"/>
      <dgm:spPr/>
    </dgm:pt>
    <dgm:pt modelId="{07769CFD-27A4-472C-B20A-1E1DD3ECC96A}" type="pres">
      <dgm:prSet presAssocID="{369C5079-D85E-49D0-8815-FA50B9D2B882}" presName="conn2-1" presStyleLbl="parChTrans1D2" presStyleIdx="1" presStyleCnt="3"/>
      <dgm:spPr/>
    </dgm:pt>
    <dgm:pt modelId="{7B42E462-F721-4EDC-A5A5-8DD0889EB96D}" type="pres">
      <dgm:prSet presAssocID="{369C5079-D85E-49D0-8815-FA50B9D2B882}" presName="connTx" presStyleLbl="parChTrans1D2" presStyleIdx="1" presStyleCnt="3"/>
      <dgm:spPr/>
    </dgm:pt>
    <dgm:pt modelId="{940ADD15-F414-4D4F-AE2A-3169BD77BF11}" type="pres">
      <dgm:prSet presAssocID="{6E800EB4-DCD6-4AC2-9856-BDDA0E116B30}" presName="root2" presStyleCnt="0"/>
      <dgm:spPr/>
    </dgm:pt>
    <dgm:pt modelId="{5FF4E385-DB24-4CAC-8CB6-61F775D3B04D}" type="pres">
      <dgm:prSet presAssocID="{6E800EB4-DCD6-4AC2-9856-BDDA0E116B30}" presName="LevelTwoTextNode" presStyleLbl="node2" presStyleIdx="1" presStyleCnt="3" custScaleX="97606" custScaleY="77977" custLinFactNeighborX="-15574" custLinFactNeighborY="-50437">
        <dgm:presLayoutVars>
          <dgm:chPref val="3"/>
        </dgm:presLayoutVars>
      </dgm:prSet>
      <dgm:spPr/>
    </dgm:pt>
    <dgm:pt modelId="{3383C551-F02D-462F-B618-B27BC44DF1F3}" type="pres">
      <dgm:prSet presAssocID="{6E800EB4-DCD6-4AC2-9856-BDDA0E116B30}" presName="level3hierChild" presStyleCnt="0"/>
      <dgm:spPr/>
    </dgm:pt>
    <dgm:pt modelId="{D3DF2583-DE60-45A6-9D4A-CD776F1435A6}" type="pres">
      <dgm:prSet presAssocID="{F6647EA3-2831-4E79-804B-84C66E6C4FE4}" presName="conn2-1" presStyleLbl="parChTrans1D3" presStyleIdx="2" presStyleCnt="4"/>
      <dgm:spPr/>
    </dgm:pt>
    <dgm:pt modelId="{911AB2F0-86F9-473E-AFFA-87967379ACF1}" type="pres">
      <dgm:prSet presAssocID="{F6647EA3-2831-4E79-804B-84C66E6C4FE4}" presName="connTx" presStyleLbl="parChTrans1D3" presStyleIdx="2" presStyleCnt="4"/>
      <dgm:spPr/>
    </dgm:pt>
    <dgm:pt modelId="{E35EC719-27E4-4E90-8224-7455BDA78DDD}" type="pres">
      <dgm:prSet presAssocID="{25C056A8-7AA5-4F48-B50D-5B661712CE00}" presName="root2" presStyleCnt="0"/>
      <dgm:spPr/>
    </dgm:pt>
    <dgm:pt modelId="{7D748C57-F1B8-425E-8C71-C34EDD6F96B3}" type="pres">
      <dgm:prSet presAssocID="{25C056A8-7AA5-4F48-B50D-5B661712CE00}" presName="LevelTwoTextNode" presStyleLbl="node3" presStyleIdx="2" presStyleCnt="4" custScaleX="58579" custScaleY="95061" custLinFactNeighborX="-11308" custLinFactNeighborY="-5862">
        <dgm:presLayoutVars>
          <dgm:chPref val="3"/>
        </dgm:presLayoutVars>
      </dgm:prSet>
      <dgm:spPr/>
    </dgm:pt>
    <dgm:pt modelId="{D233D341-31FE-412A-9EDB-B721B2244442}" type="pres">
      <dgm:prSet presAssocID="{25C056A8-7AA5-4F48-B50D-5B661712CE00}" presName="level3hierChild" presStyleCnt="0"/>
      <dgm:spPr/>
    </dgm:pt>
    <dgm:pt modelId="{B0C9AA1F-93BA-435D-981F-2FDB3FC9ADE2}" type="pres">
      <dgm:prSet presAssocID="{C7348006-FFAE-4CAE-B502-0FA545DAE87F}" presName="conn2-1" presStyleLbl="parChTrans1D2" presStyleIdx="2" presStyleCnt="3"/>
      <dgm:spPr/>
    </dgm:pt>
    <dgm:pt modelId="{683BD039-C36C-4981-9362-7C45EB4D86EF}" type="pres">
      <dgm:prSet presAssocID="{C7348006-FFAE-4CAE-B502-0FA545DAE87F}" presName="connTx" presStyleLbl="parChTrans1D2" presStyleIdx="2" presStyleCnt="3"/>
      <dgm:spPr/>
    </dgm:pt>
    <dgm:pt modelId="{4EE890E4-686C-4D82-9170-C15D303F9277}" type="pres">
      <dgm:prSet presAssocID="{64FA0AEB-6CD0-4F88-B71A-4BBF47C26A2F}" presName="root2" presStyleCnt="0"/>
      <dgm:spPr/>
    </dgm:pt>
    <dgm:pt modelId="{A44F4DD2-79C1-462E-8CF9-84267915973F}" type="pres">
      <dgm:prSet presAssocID="{64FA0AEB-6CD0-4F88-B71A-4BBF47C26A2F}" presName="LevelTwoTextNode" presStyleLbl="node2" presStyleIdx="2" presStyleCnt="3" custScaleX="93983" custScaleY="81106" custLinFactNeighborX="-14238" custLinFactNeighborY="11348">
        <dgm:presLayoutVars>
          <dgm:chPref val="3"/>
        </dgm:presLayoutVars>
      </dgm:prSet>
      <dgm:spPr/>
    </dgm:pt>
    <dgm:pt modelId="{FEAE21D3-BE92-41A0-A769-D247AF287026}" type="pres">
      <dgm:prSet presAssocID="{64FA0AEB-6CD0-4F88-B71A-4BBF47C26A2F}" presName="level3hierChild" presStyleCnt="0"/>
      <dgm:spPr/>
    </dgm:pt>
    <dgm:pt modelId="{E9EB5F3A-E9B6-4018-AD0E-5E4986598487}" type="pres">
      <dgm:prSet presAssocID="{41339E87-B331-4C74-8C33-235A486EE89A}" presName="conn2-1" presStyleLbl="parChTrans1D3" presStyleIdx="3" presStyleCnt="4"/>
      <dgm:spPr/>
    </dgm:pt>
    <dgm:pt modelId="{96EBCCCD-B3F3-4AC2-B94E-B9520A08B966}" type="pres">
      <dgm:prSet presAssocID="{41339E87-B331-4C74-8C33-235A486EE89A}" presName="connTx" presStyleLbl="parChTrans1D3" presStyleIdx="3" presStyleCnt="4"/>
      <dgm:spPr/>
    </dgm:pt>
    <dgm:pt modelId="{DB682E26-FCFB-4C0B-87B5-227AF04761A0}" type="pres">
      <dgm:prSet presAssocID="{3D8553E3-D4F6-4A39-AAF2-82E12E5A7A95}" presName="root2" presStyleCnt="0"/>
      <dgm:spPr/>
    </dgm:pt>
    <dgm:pt modelId="{02FFA161-6272-42E4-864D-06C766BA945E}" type="pres">
      <dgm:prSet presAssocID="{3D8553E3-D4F6-4A39-AAF2-82E12E5A7A95}" presName="LevelTwoTextNode" presStyleLbl="node3" presStyleIdx="3" presStyleCnt="4" custScaleX="59648" custScaleY="92945" custLinFactNeighborX="-24964" custLinFactNeighborY="11772">
        <dgm:presLayoutVars>
          <dgm:chPref val="3"/>
        </dgm:presLayoutVars>
      </dgm:prSet>
      <dgm:spPr/>
    </dgm:pt>
    <dgm:pt modelId="{B214B127-FD72-4942-BB13-D2D290BEF914}" type="pres">
      <dgm:prSet presAssocID="{3D8553E3-D4F6-4A39-AAF2-82E12E5A7A95}" presName="level3hierChild" presStyleCnt="0"/>
      <dgm:spPr/>
    </dgm:pt>
  </dgm:ptLst>
  <dgm:cxnLst>
    <dgm:cxn modelId="{CA9CB006-78E4-4F01-8EA4-A61BF78F8FB5}" srcId="{CFECFF63-E4C8-4B7D-B83F-9BE325D892C2}" destId="{B76B4155-01ED-449B-A24B-7AAA8248DD2B}" srcOrd="0" destOrd="0" parTransId="{2411AD82-F8D8-4D81-B4B1-A351F583A74B}" sibTransId="{5A6107D6-1C7B-4958-82A3-51A7039FAE7F}"/>
    <dgm:cxn modelId="{53066812-EF7E-46C6-AFE2-755903E6A44B}" type="presOf" srcId="{BF1914B4-DC0B-492E-9DDE-6B8C4B985D82}" destId="{F8279541-4587-4195-AB38-CE5B47A542E5}" srcOrd="0" destOrd="0" presId="urn:microsoft.com/office/officeart/2005/8/layout/hierarchy2"/>
    <dgm:cxn modelId="{D6109724-57C9-4C3A-B860-040AA97BFBE1}" srcId="{64FA0AEB-6CD0-4F88-B71A-4BBF47C26A2F}" destId="{3D8553E3-D4F6-4A39-AAF2-82E12E5A7A95}" srcOrd="0" destOrd="0" parTransId="{41339E87-B331-4C74-8C33-235A486EE89A}" sibTransId="{78D80F27-1BFB-4176-979B-3AD2F6E05DE6}"/>
    <dgm:cxn modelId="{E8EDA525-9012-4C5D-B89A-81D52A3B43B8}" type="presOf" srcId="{25C056A8-7AA5-4F48-B50D-5B661712CE00}" destId="{7D748C57-F1B8-425E-8C71-C34EDD6F96B3}" srcOrd="0" destOrd="0" presId="urn:microsoft.com/office/officeart/2005/8/layout/hierarchy2"/>
    <dgm:cxn modelId="{E158DA33-53F6-4C2B-9C38-D034C3DCD9A5}" type="presOf" srcId="{64FA0AEB-6CD0-4F88-B71A-4BBF47C26A2F}" destId="{A44F4DD2-79C1-462E-8CF9-84267915973F}" srcOrd="0" destOrd="0" presId="urn:microsoft.com/office/officeart/2005/8/layout/hierarchy2"/>
    <dgm:cxn modelId="{A7374434-B0CD-4E37-9330-47D64195A2CC}" srcId="{C63FD306-5A04-4192-87A1-72761D10007A}" destId="{CFECFF63-E4C8-4B7D-B83F-9BE325D892C2}" srcOrd="0" destOrd="0" parTransId="{DC0D3927-C285-4931-81E5-742EB1F47884}" sibTransId="{D15104B8-06D8-462F-974E-E0E2000676FB}"/>
    <dgm:cxn modelId="{35337F3E-8E8A-4400-8F08-5598576704AB}" srcId="{6E800EB4-DCD6-4AC2-9856-BDDA0E116B30}" destId="{25C056A8-7AA5-4F48-B50D-5B661712CE00}" srcOrd="0" destOrd="0" parTransId="{F6647EA3-2831-4E79-804B-84C66E6C4FE4}" sibTransId="{49EDAA86-C9EC-4F6E-8BC1-3F716C02D3BA}"/>
    <dgm:cxn modelId="{070D203F-3B9C-4B83-A092-F60D1808A9C3}" type="presOf" srcId="{E6A6C062-6ED4-49E1-B5B9-6130269823F9}" destId="{85E91685-F3E2-4E55-B0A5-8ABB7EEBC3D0}" srcOrd="1" destOrd="0" presId="urn:microsoft.com/office/officeart/2005/8/layout/hierarchy2"/>
    <dgm:cxn modelId="{7DABD443-5F89-4FEC-99CC-0D9E3F229FB9}" type="presOf" srcId="{BF1914B4-DC0B-492E-9DDE-6B8C4B985D82}" destId="{AC0B565D-2D75-4668-98DF-5EA35AB47946}" srcOrd="1" destOrd="0" presId="urn:microsoft.com/office/officeart/2005/8/layout/hierarchy2"/>
    <dgm:cxn modelId="{7794CC66-6E95-42E4-9CC9-E92BC18465C7}" type="presOf" srcId="{CFECFF63-E4C8-4B7D-B83F-9BE325D892C2}" destId="{0A10CDE1-88F6-4658-9FE1-5BB20DF46B1C}" srcOrd="0" destOrd="0" presId="urn:microsoft.com/office/officeart/2005/8/layout/hierarchy2"/>
    <dgm:cxn modelId="{3527B548-9B43-4E7D-B56C-0ABDCDA3A4FD}" type="presOf" srcId="{3D8553E3-D4F6-4A39-AAF2-82E12E5A7A95}" destId="{02FFA161-6272-42E4-864D-06C766BA945E}" srcOrd="0" destOrd="0" presId="urn:microsoft.com/office/officeart/2005/8/layout/hierarchy2"/>
    <dgm:cxn modelId="{7DA0CB48-8A1A-4E68-8026-E8F96C2833A5}" type="presOf" srcId="{DC0D3927-C285-4931-81E5-742EB1F47884}" destId="{16063AE9-23B3-43AC-BA87-CF5133F56DF1}" srcOrd="1" destOrd="0" presId="urn:microsoft.com/office/officeart/2005/8/layout/hierarchy2"/>
    <dgm:cxn modelId="{19EA6E4C-3AF0-4A5C-8F70-E44F3633A2C5}" srcId="{E0910042-59F9-4B02-A405-BDF63272933A}" destId="{64FA0AEB-6CD0-4F88-B71A-4BBF47C26A2F}" srcOrd="2" destOrd="0" parTransId="{C7348006-FFAE-4CAE-B502-0FA545DAE87F}" sibTransId="{039465EA-5100-427C-8790-BED3681940AC}"/>
    <dgm:cxn modelId="{50C5FE4F-F0CE-4595-B8F6-F2811A34E567}" srcId="{C63FD306-5A04-4192-87A1-72761D10007A}" destId="{9D1FBCA7-7A94-4CBE-98B4-A02719397883}" srcOrd="1" destOrd="0" parTransId="{D7EB57F3-F7FC-48E3-B205-ADCA160D7C28}" sibTransId="{FBCB43D7-3AAA-4DCA-A53B-D8801A998B9B}"/>
    <dgm:cxn modelId="{A3C32E72-D34B-46F3-94BC-3A8928E28C33}" type="presOf" srcId="{E0910042-59F9-4B02-A405-BDF63272933A}" destId="{4153E9F8-1212-4545-A899-D8BAF8C4DAB7}" srcOrd="0" destOrd="0" presId="urn:microsoft.com/office/officeart/2005/8/layout/hierarchy2"/>
    <dgm:cxn modelId="{08626773-4858-4F4C-91B5-BD187D63D533}" type="presOf" srcId="{C7348006-FFAE-4CAE-B502-0FA545DAE87F}" destId="{683BD039-C36C-4981-9362-7C45EB4D86EF}" srcOrd="1" destOrd="0" presId="urn:microsoft.com/office/officeart/2005/8/layout/hierarchy2"/>
    <dgm:cxn modelId="{1142C973-D26A-40BD-A249-11BB39EA260F}" type="presOf" srcId="{B76B4155-01ED-449B-A24B-7AAA8248DD2B}" destId="{1AEC8030-3A67-4F4E-A35D-6429DA5EA02E}" srcOrd="0" destOrd="0" presId="urn:microsoft.com/office/officeart/2005/8/layout/hierarchy2"/>
    <dgm:cxn modelId="{C13A5D57-3D01-4D0E-9CBA-AF34981173ED}" type="presOf" srcId="{E6A6C062-6ED4-49E1-B5B9-6130269823F9}" destId="{F82CC9FA-9BA9-4ED5-8607-B71C9C3255D4}" srcOrd="0" destOrd="0" presId="urn:microsoft.com/office/officeart/2005/8/layout/hierarchy2"/>
    <dgm:cxn modelId="{B6E92882-9FF1-4559-A218-F75D099EB5F8}" type="presOf" srcId="{D9F6908B-855B-429D-9571-8095C527DA34}" destId="{34C1B8F4-35EF-4B71-B1D6-A3CF3B474F5C}" srcOrd="0" destOrd="0" presId="urn:microsoft.com/office/officeart/2005/8/layout/hierarchy2"/>
    <dgm:cxn modelId="{FA0DBB87-133D-4D7C-8509-5F386F6F3CC6}" type="presOf" srcId="{4ACF78B4-571D-490D-8E48-87C52EC0D247}" destId="{B31D8C77-D194-4A80-82CF-0F0358F37A22}" srcOrd="0" destOrd="0" presId="urn:microsoft.com/office/officeart/2005/8/layout/hierarchy2"/>
    <dgm:cxn modelId="{CF716A8A-8840-49A6-9E48-D0420B4362C0}" type="presOf" srcId="{DC0D3927-C285-4931-81E5-742EB1F47884}" destId="{C3ADAF03-8FF6-43CA-845B-913D290E9651}" srcOrd="0" destOrd="0" presId="urn:microsoft.com/office/officeart/2005/8/layout/hierarchy2"/>
    <dgm:cxn modelId="{A8D1F193-30F2-40F5-9304-C6AC3F92C06D}" srcId="{E0910042-59F9-4B02-A405-BDF63272933A}" destId="{6E800EB4-DCD6-4AC2-9856-BDDA0E116B30}" srcOrd="1" destOrd="0" parTransId="{369C5079-D85E-49D0-8815-FA50B9D2B882}" sibTransId="{B11F1FDC-C99D-48FC-B59C-D04D16912BFD}"/>
    <dgm:cxn modelId="{C0EDC59A-06DE-4DB4-8F24-D3D923A1828B}" type="presOf" srcId="{D7EB57F3-F7FC-48E3-B205-ADCA160D7C28}" destId="{30FF8A44-8ACF-4DBD-94E3-73B61A78EF30}" srcOrd="1" destOrd="0" presId="urn:microsoft.com/office/officeart/2005/8/layout/hierarchy2"/>
    <dgm:cxn modelId="{9FBF15A4-E0F0-4A07-9BF4-ECF9FACD301C}" type="presOf" srcId="{2411AD82-F8D8-4D81-B4B1-A351F583A74B}" destId="{2E4E72D1-00AA-431E-B4F5-25C690258A86}" srcOrd="0" destOrd="0" presId="urn:microsoft.com/office/officeart/2005/8/layout/hierarchy2"/>
    <dgm:cxn modelId="{EB018CB5-2D9B-4949-82FD-A7E000BEF81D}" srcId="{4ACF78B4-571D-490D-8E48-87C52EC0D247}" destId="{E0910042-59F9-4B02-A405-BDF63272933A}" srcOrd="0" destOrd="0" parTransId="{86A33DED-90C9-44A2-9B8B-F8505CB8DB85}" sibTransId="{8E988986-9BAC-4966-A54B-7475A740D6D5}"/>
    <dgm:cxn modelId="{D7A061B6-4E16-46F1-9E55-C16CB4374B4D}" type="presOf" srcId="{2411AD82-F8D8-4D81-B4B1-A351F583A74B}" destId="{7A9DA6DD-83CF-497E-A469-114895474A22}" srcOrd="1" destOrd="0" presId="urn:microsoft.com/office/officeart/2005/8/layout/hierarchy2"/>
    <dgm:cxn modelId="{A90410B9-3A64-4618-9DE1-5FC71570DD8F}" type="presOf" srcId="{6E800EB4-DCD6-4AC2-9856-BDDA0E116B30}" destId="{5FF4E385-DB24-4CAC-8CB6-61F775D3B04D}" srcOrd="0" destOrd="0" presId="urn:microsoft.com/office/officeart/2005/8/layout/hierarchy2"/>
    <dgm:cxn modelId="{8B2DE7C1-49D3-4E64-B54E-D5DF33DB9509}" srcId="{CFECFF63-E4C8-4B7D-B83F-9BE325D892C2}" destId="{D9F6908B-855B-429D-9571-8095C527DA34}" srcOrd="1" destOrd="0" parTransId="{BF1914B4-DC0B-492E-9DDE-6B8C4B985D82}" sibTransId="{C658EC34-551C-446C-ACF4-6C2BEBEE206E}"/>
    <dgm:cxn modelId="{6185D6CB-82DF-427F-AB59-355B19E84566}" type="presOf" srcId="{C63FD306-5A04-4192-87A1-72761D10007A}" destId="{A9C4D0C9-5B1D-455F-B597-7F5E978D3342}" srcOrd="0" destOrd="0" presId="urn:microsoft.com/office/officeart/2005/8/layout/hierarchy2"/>
    <dgm:cxn modelId="{B492B9D2-279E-4B0C-A9B8-DD57DFFFB96F}" type="presOf" srcId="{369C5079-D85E-49D0-8815-FA50B9D2B882}" destId="{07769CFD-27A4-472C-B20A-1E1DD3ECC96A}" srcOrd="0" destOrd="0" presId="urn:microsoft.com/office/officeart/2005/8/layout/hierarchy2"/>
    <dgm:cxn modelId="{EC79A6D5-B2F6-4397-BAA8-E52AC89D07DA}" type="presOf" srcId="{C7348006-FFAE-4CAE-B502-0FA545DAE87F}" destId="{B0C9AA1F-93BA-435D-981F-2FDB3FC9ADE2}" srcOrd="0" destOrd="0" presId="urn:microsoft.com/office/officeart/2005/8/layout/hierarchy2"/>
    <dgm:cxn modelId="{1F14FFDB-1950-4DA3-87F8-C0EDC63D31B2}" type="presOf" srcId="{F6647EA3-2831-4E79-804B-84C66E6C4FE4}" destId="{911AB2F0-86F9-473E-AFFA-87967379ACF1}" srcOrd="1" destOrd="0" presId="urn:microsoft.com/office/officeart/2005/8/layout/hierarchy2"/>
    <dgm:cxn modelId="{3DC743DE-D9BB-468B-8260-CF253BA76B0F}" type="presOf" srcId="{F6647EA3-2831-4E79-804B-84C66E6C4FE4}" destId="{D3DF2583-DE60-45A6-9D4A-CD776F1435A6}" srcOrd="0" destOrd="0" presId="urn:microsoft.com/office/officeart/2005/8/layout/hierarchy2"/>
    <dgm:cxn modelId="{A61254E0-0785-4C31-BF6E-890F1E93FAE6}" type="presOf" srcId="{41339E87-B331-4C74-8C33-235A486EE89A}" destId="{E9EB5F3A-E9B6-4018-AD0E-5E4986598487}" srcOrd="0" destOrd="0" presId="urn:microsoft.com/office/officeart/2005/8/layout/hierarchy2"/>
    <dgm:cxn modelId="{8788FDE1-66C5-4395-BC8D-2F62B6FE751C}" type="presOf" srcId="{369C5079-D85E-49D0-8815-FA50B9D2B882}" destId="{7B42E462-F721-4EDC-A5A5-8DD0889EB96D}" srcOrd="1" destOrd="0" presId="urn:microsoft.com/office/officeart/2005/8/layout/hierarchy2"/>
    <dgm:cxn modelId="{9DB80DE7-AD3D-4E99-A20C-F32E1AF65CE5}" type="presOf" srcId="{41339E87-B331-4C74-8C33-235A486EE89A}" destId="{96EBCCCD-B3F3-4AC2-B94E-B9520A08B966}" srcOrd="1" destOrd="0" presId="urn:microsoft.com/office/officeart/2005/8/layout/hierarchy2"/>
    <dgm:cxn modelId="{D38BE1EE-2A13-48DE-A466-EC4F233570B3}" srcId="{E0910042-59F9-4B02-A405-BDF63272933A}" destId="{C63FD306-5A04-4192-87A1-72761D10007A}" srcOrd="0" destOrd="0" parTransId="{E6A6C062-6ED4-49E1-B5B9-6130269823F9}" sibTransId="{21275FAB-73E2-4977-B171-60AEB824B484}"/>
    <dgm:cxn modelId="{003F46F5-6CCA-4F7E-8F4C-7F5804404118}" type="presOf" srcId="{9D1FBCA7-7A94-4CBE-98B4-A02719397883}" destId="{6DBBE490-0660-477C-967E-91E2AD67D5B1}" srcOrd="0" destOrd="0" presId="urn:microsoft.com/office/officeart/2005/8/layout/hierarchy2"/>
    <dgm:cxn modelId="{64AF86FC-C1DD-4D44-A31F-2FF426BEF8F8}" type="presOf" srcId="{D7EB57F3-F7FC-48E3-B205-ADCA160D7C28}" destId="{6F52D506-9FF7-40FD-9004-09DFCA8CB8F3}" srcOrd="0" destOrd="0" presId="urn:microsoft.com/office/officeart/2005/8/layout/hierarchy2"/>
    <dgm:cxn modelId="{24F5701C-823B-443A-9E02-0599412FEF86}" type="presParOf" srcId="{B31D8C77-D194-4A80-82CF-0F0358F37A22}" destId="{CF3F5145-F4FC-4174-9163-6AE4F86461E0}" srcOrd="0" destOrd="0" presId="urn:microsoft.com/office/officeart/2005/8/layout/hierarchy2"/>
    <dgm:cxn modelId="{52962D3D-8660-4265-9351-201A8B1E8D7E}" type="presParOf" srcId="{CF3F5145-F4FC-4174-9163-6AE4F86461E0}" destId="{4153E9F8-1212-4545-A899-D8BAF8C4DAB7}" srcOrd="0" destOrd="0" presId="urn:microsoft.com/office/officeart/2005/8/layout/hierarchy2"/>
    <dgm:cxn modelId="{875FF811-4DDA-48BC-8605-98CC1BAB0587}" type="presParOf" srcId="{CF3F5145-F4FC-4174-9163-6AE4F86461E0}" destId="{3B3461EF-841A-4BD9-8641-485ABD9DA9AA}" srcOrd="1" destOrd="0" presId="urn:microsoft.com/office/officeart/2005/8/layout/hierarchy2"/>
    <dgm:cxn modelId="{04BFA474-FE93-4F4B-BD67-A0764F67A7BC}" type="presParOf" srcId="{3B3461EF-841A-4BD9-8641-485ABD9DA9AA}" destId="{F82CC9FA-9BA9-4ED5-8607-B71C9C3255D4}" srcOrd="0" destOrd="0" presId="urn:microsoft.com/office/officeart/2005/8/layout/hierarchy2"/>
    <dgm:cxn modelId="{B62C8587-07CB-4BA8-AF4A-0239F2CD7F35}" type="presParOf" srcId="{F82CC9FA-9BA9-4ED5-8607-B71C9C3255D4}" destId="{85E91685-F3E2-4E55-B0A5-8ABB7EEBC3D0}" srcOrd="0" destOrd="0" presId="urn:microsoft.com/office/officeart/2005/8/layout/hierarchy2"/>
    <dgm:cxn modelId="{F97ED477-E95D-4107-8CC4-745680A7E829}" type="presParOf" srcId="{3B3461EF-841A-4BD9-8641-485ABD9DA9AA}" destId="{BE0B1E20-B3B5-46FD-BAED-906D4A92D65D}" srcOrd="1" destOrd="0" presId="urn:microsoft.com/office/officeart/2005/8/layout/hierarchy2"/>
    <dgm:cxn modelId="{C985AB03-91CF-46AE-9BE4-6845FDA825E4}" type="presParOf" srcId="{BE0B1E20-B3B5-46FD-BAED-906D4A92D65D}" destId="{A9C4D0C9-5B1D-455F-B597-7F5E978D3342}" srcOrd="0" destOrd="0" presId="urn:microsoft.com/office/officeart/2005/8/layout/hierarchy2"/>
    <dgm:cxn modelId="{84A40B60-DD52-4BE5-8DC6-07B540DCC0C1}" type="presParOf" srcId="{BE0B1E20-B3B5-46FD-BAED-906D4A92D65D}" destId="{4AC1D264-CDDC-47D6-9A44-FB84B2D80156}" srcOrd="1" destOrd="0" presId="urn:microsoft.com/office/officeart/2005/8/layout/hierarchy2"/>
    <dgm:cxn modelId="{E89FC2C8-150E-49B0-A8FF-F9A459928102}" type="presParOf" srcId="{4AC1D264-CDDC-47D6-9A44-FB84B2D80156}" destId="{C3ADAF03-8FF6-43CA-845B-913D290E9651}" srcOrd="0" destOrd="0" presId="urn:microsoft.com/office/officeart/2005/8/layout/hierarchy2"/>
    <dgm:cxn modelId="{5F77CA43-CCE9-4C41-A2A5-4C557713E1A4}" type="presParOf" srcId="{C3ADAF03-8FF6-43CA-845B-913D290E9651}" destId="{16063AE9-23B3-43AC-BA87-CF5133F56DF1}" srcOrd="0" destOrd="0" presId="urn:microsoft.com/office/officeart/2005/8/layout/hierarchy2"/>
    <dgm:cxn modelId="{02BF24B9-ED78-4A67-881A-DDC15F04ABDC}" type="presParOf" srcId="{4AC1D264-CDDC-47D6-9A44-FB84B2D80156}" destId="{018CC324-0FB4-48D8-844E-5F5533E126FD}" srcOrd="1" destOrd="0" presId="urn:microsoft.com/office/officeart/2005/8/layout/hierarchy2"/>
    <dgm:cxn modelId="{008D64BB-445F-4701-B1F2-C11043879649}" type="presParOf" srcId="{018CC324-0FB4-48D8-844E-5F5533E126FD}" destId="{0A10CDE1-88F6-4658-9FE1-5BB20DF46B1C}" srcOrd="0" destOrd="0" presId="urn:microsoft.com/office/officeart/2005/8/layout/hierarchy2"/>
    <dgm:cxn modelId="{3F4D415F-BC55-4695-BCBB-C143FCFBFFD3}" type="presParOf" srcId="{018CC324-0FB4-48D8-844E-5F5533E126FD}" destId="{284E8817-2A3D-491C-9EF3-0AC0A14D1235}" srcOrd="1" destOrd="0" presId="urn:microsoft.com/office/officeart/2005/8/layout/hierarchy2"/>
    <dgm:cxn modelId="{9AE40062-D94F-452C-A256-FC050D6D4960}" type="presParOf" srcId="{284E8817-2A3D-491C-9EF3-0AC0A14D1235}" destId="{2E4E72D1-00AA-431E-B4F5-25C690258A86}" srcOrd="0" destOrd="0" presId="urn:microsoft.com/office/officeart/2005/8/layout/hierarchy2"/>
    <dgm:cxn modelId="{DA4E5127-9310-4812-B125-7997CCFD3719}" type="presParOf" srcId="{2E4E72D1-00AA-431E-B4F5-25C690258A86}" destId="{7A9DA6DD-83CF-497E-A469-114895474A22}" srcOrd="0" destOrd="0" presId="urn:microsoft.com/office/officeart/2005/8/layout/hierarchy2"/>
    <dgm:cxn modelId="{49AED448-46EB-4174-8025-FA4F9F8AA53E}" type="presParOf" srcId="{284E8817-2A3D-491C-9EF3-0AC0A14D1235}" destId="{9A3FB5D2-C28C-4874-A1A3-6C27EFB40A93}" srcOrd="1" destOrd="0" presId="urn:microsoft.com/office/officeart/2005/8/layout/hierarchy2"/>
    <dgm:cxn modelId="{D8A0FB09-5718-4AC6-90EC-2DC41E6288A9}" type="presParOf" srcId="{9A3FB5D2-C28C-4874-A1A3-6C27EFB40A93}" destId="{1AEC8030-3A67-4F4E-A35D-6429DA5EA02E}" srcOrd="0" destOrd="0" presId="urn:microsoft.com/office/officeart/2005/8/layout/hierarchy2"/>
    <dgm:cxn modelId="{2189FFF4-1314-4847-926D-1F5C11AEAAE1}" type="presParOf" srcId="{9A3FB5D2-C28C-4874-A1A3-6C27EFB40A93}" destId="{5772A50F-7947-4032-9DA0-97DC20D2E7B5}" srcOrd="1" destOrd="0" presId="urn:microsoft.com/office/officeart/2005/8/layout/hierarchy2"/>
    <dgm:cxn modelId="{47876BAD-73C7-49FE-8B16-BE4612BE8781}" type="presParOf" srcId="{284E8817-2A3D-491C-9EF3-0AC0A14D1235}" destId="{F8279541-4587-4195-AB38-CE5B47A542E5}" srcOrd="2" destOrd="0" presId="urn:microsoft.com/office/officeart/2005/8/layout/hierarchy2"/>
    <dgm:cxn modelId="{BA43A107-7632-46C7-8900-15806A794FB2}" type="presParOf" srcId="{F8279541-4587-4195-AB38-CE5B47A542E5}" destId="{AC0B565D-2D75-4668-98DF-5EA35AB47946}" srcOrd="0" destOrd="0" presId="urn:microsoft.com/office/officeart/2005/8/layout/hierarchy2"/>
    <dgm:cxn modelId="{2D0D9A35-C352-4648-BC40-EA04FA987974}" type="presParOf" srcId="{284E8817-2A3D-491C-9EF3-0AC0A14D1235}" destId="{2B7BBE5E-FB57-472C-B97B-71AAB0982CBE}" srcOrd="3" destOrd="0" presId="urn:microsoft.com/office/officeart/2005/8/layout/hierarchy2"/>
    <dgm:cxn modelId="{298E1E0E-26D6-4E16-805D-68824B5D4A09}" type="presParOf" srcId="{2B7BBE5E-FB57-472C-B97B-71AAB0982CBE}" destId="{34C1B8F4-35EF-4B71-B1D6-A3CF3B474F5C}" srcOrd="0" destOrd="0" presId="urn:microsoft.com/office/officeart/2005/8/layout/hierarchy2"/>
    <dgm:cxn modelId="{229814B4-8C92-493C-BB30-ECDB81BF3319}" type="presParOf" srcId="{2B7BBE5E-FB57-472C-B97B-71AAB0982CBE}" destId="{8D4D4D0E-C29A-4E26-87F7-4C922AE41F6D}" srcOrd="1" destOrd="0" presId="urn:microsoft.com/office/officeart/2005/8/layout/hierarchy2"/>
    <dgm:cxn modelId="{5E2AC462-BC3B-49B2-B2C6-0C2D36EAFE3E}" type="presParOf" srcId="{4AC1D264-CDDC-47D6-9A44-FB84B2D80156}" destId="{6F52D506-9FF7-40FD-9004-09DFCA8CB8F3}" srcOrd="2" destOrd="0" presId="urn:microsoft.com/office/officeart/2005/8/layout/hierarchy2"/>
    <dgm:cxn modelId="{1E5EE45E-3291-4CAB-A6E0-70ED17F4B4AF}" type="presParOf" srcId="{6F52D506-9FF7-40FD-9004-09DFCA8CB8F3}" destId="{30FF8A44-8ACF-4DBD-94E3-73B61A78EF30}" srcOrd="0" destOrd="0" presId="urn:microsoft.com/office/officeart/2005/8/layout/hierarchy2"/>
    <dgm:cxn modelId="{1AF34440-2788-400E-AA44-31CDCEBEC371}" type="presParOf" srcId="{4AC1D264-CDDC-47D6-9A44-FB84B2D80156}" destId="{00FA2502-E54F-4271-AD68-702C8FB11ADF}" srcOrd="3" destOrd="0" presId="urn:microsoft.com/office/officeart/2005/8/layout/hierarchy2"/>
    <dgm:cxn modelId="{37D0E84A-BBB2-411E-AA3F-BBF2890B509E}" type="presParOf" srcId="{00FA2502-E54F-4271-AD68-702C8FB11ADF}" destId="{6DBBE490-0660-477C-967E-91E2AD67D5B1}" srcOrd="0" destOrd="0" presId="urn:microsoft.com/office/officeart/2005/8/layout/hierarchy2"/>
    <dgm:cxn modelId="{71C5E5F0-B03D-4628-9204-E2C6886780D0}" type="presParOf" srcId="{00FA2502-E54F-4271-AD68-702C8FB11ADF}" destId="{36ED644F-BF01-4535-99A2-E5F8F38FD3E5}" srcOrd="1" destOrd="0" presId="urn:microsoft.com/office/officeart/2005/8/layout/hierarchy2"/>
    <dgm:cxn modelId="{3D91EF15-4DBB-4903-9F1B-C9A1E5566DB8}" type="presParOf" srcId="{3B3461EF-841A-4BD9-8641-485ABD9DA9AA}" destId="{07769CFD-27A4-472C-B20A-1E1DD3ECC96A}" srcOrd="2" destOrd="0" presId="urn:microsoft.com/office/officeart/2005/8/layout/hierarchy2"/>
    <dgm:cxn modelId="{D84771CB-E290-4A22-8622-00DDDD1CFDA6}" type="presParOf" srcId="{07769CFD-27A4-472C-B20A-1E1DD3ECC96A}" destId="{7B42E462-F721-4EDC-A5A5-8DD0889EB96D}" srcOrd="0" destOrd="0" presId="urn:microsoft.com/office/officeart/2005/8/layout/hierarchy2"/>
    <dgm:cxn modelId="{0CCE2312-F46E-4BAF-9966-5B13EC5436E6}" type="presParOf" srcId="{3B3461EF-841A-4BD9-8641-485ABD9DA9AA}" destId="{940ADD15-F414-4D4F-AE2A-3169BD77BF11}" srcOrd="3" destOrd="0" presId="urn:microsoft.com/office/officeart/2005/8/layout/hierarchy2"/>
    <dgm:cxn modelId="{C86C8CDB-74E5-4A80-B5A0-880E37E1C68A}" type="presParOf" srcId="{940ADD15-F414-4D4F-AE2A-3169BD77BF11}" destId="{5FF4E385-DB24-4CAC-8CB6-61F775D3B04D}" srcOrd="0" destOrd="0" presId="urn:microsoft.com/office/officeart/2005/8/layout/hierarchy2"/>
    <dgm:cxn modelId="{BDBA7328-1267-476F-9A8B-0171EB939E95}" type="presParOf" srcId="{940ADD15-F414-4D4F-AE2A-3169BD77BF11}" destId="{3383C551-F02D-462F-B618-B27BC44DF1F3}" srcOrd="1" destOrd="0" presId="urn:microsoft.com/office/officeart/2005/8/layout/hierarchy2"/>
    <dgm:cxn modelId="{A6C1C5A6-A309-4FBA-8DDD-64AE27C2EC9D}" type="presParOf" srcId="{3383C551-F02D-462F-B618-B27BC44DF1F3}" destId="{D3DF2583-DE60-45A6-9D4A-CD776F1435A6}" srcOrd="0" destOrd="0" presId="urn:microsoft.com/office/officeart/2005/8/layout/hierarchy2"/>
    <dgm:cxn modelId="{102BA463-7776-4334-94C3-74287002D0DE}" type="presParOf" srcId="{D3DF2583-DE60-45A6-9D4A-CD776F1435A6}" destId="{911AB2F0-86F9-473E-AFFA-87967379ACF1}" srcOrd="0" destOrd="0" presId="urn:microsoft.com/office/officeart/2005/8/layout/hierarchy2"/>
    <dgm:cxn modelId="{3761567D-2E35-4BCE-91DC-4A7431F61F11}" type="presParOf" srcId="{3383C551-F02D-462F-B618-B27BC44DF1F3}" destId="{E35EC719-27E4-4E90-8224-7455BDA78DDD}" srcOrd="1" destOrd="0" presId="urn:microsoft.com/office/officeart/2005/8/layout/hierarchy2"/>
    <dgm:cxn modelId="{CF10F53E-1315-402C-9BC1-03CDB49E248D}" type="presParOf" srcId="{E35EC719-27E4-4E90-8224-7455BDA78DDD}" destId="{7D748C57-F1B8-425E-8C71-C34EDD6F96B3}" srcOrd="0" destOrd="0" presId="urn:microsoft.com/office/officeart/2005/8/layout/hierarchy2"/>
    <dgm:cxn modelId="{E2DD860B-609A-44FB-A531-D160A7F96EF5}" type="presParOf" srcId="{E35EC719-27E4-4E90-8224-7455BDA78DDD}" destId="{D233D341-31FE-412A-9EDB-B721B2244442}" srcOrd="1" destOrd="0" presId="urn:microsoft.com/office/officeart/2005/8/layout/hierarchy2"/>
    <dgm:cxn modelId="{9B907B28-87F5-4BCD-BF0C-99D9FC7F931A}" type="presParOf" srcId="{3B3461EF-841A-4BD9-8641-485ABD9DA9AA}" destId="{B0C9AA1F-93BA-435D-981F-2FDB3FC9ADE2}" srcOrd="4" destOrd="0" presId="urn:microsoft.com/office/officeart/2005/8/layout/hierarchy2"/>
    <dgm:cxn modelId="{62C2FB9F-D214-4D53-9B4B-3F4B4E6B2A00}" type="presParOf" srcId="{B0C9AA1F-93BA-435D-981F-2FDB3FC9ADE2}" destId="{683BD039-C36C-4981-9362-7C45EB4D86EF}" srcOrd="0" destOrd="0" presId="urn:microsoft.com/office/officeart/2005/8/layout/hierarchy2"/>
    <dgm:cxn modelId="{3C4ADE39-48DE-4FCE-A8BF-4CD3A15E3BAF}" type="presParOf" srcId="{3B3461EF-841A-4BD9-8641-485ABD9DA9AA}" destId="{4EE890E4-686C-4D82-9170-C15D303F9277}" srcOrd="5" destOrd="0" presId="urn:microsoft.com/office/officeart/2005/8/layout/hierarchy2"/>
    <dgm:cxn modelId="{3FC511EE-7DB0-4764-9332-0D0A6B520112}" type="presParOf" srcId="{4EE890E4-686C-4D82-9170-C15D303F9277}" destId="{A44F4DD2-79C1-462E-8CF9-84267915973F}" srcOrd="0" destOrd="0" presId="urn:microsoft.com/office/officeart/2005/8/layout/hierarchy2"/>
    <dgm:cxn modelId="{A22C3761-7736-4382-B2CD-8FFA5EFFC473}" type="presParOf" srcId="{4EE890E4-686C-4D82-9170-C15D303F9277}" destId="{FEAE21D3-BE92-41A0-A769-D247AF287026}" srcOrd="1" destOrd="0" presId="urn:microsoft.com/office/officeart/2005/8/layout/hierarchy2"/>
    <dgm:cxn modelId="{E951DAB6-EB5F-4F8A-9360-7C3DF4139A2A}" type="presParOf" srcId="{FEAE21D3-BE92-41A0-A769-D247AF287026}" destId="{E9EB5F3A-E9B6-4018-AD0E-5E4986598487}" srcOrd="0" destOrd="0" presId="urn:microsoft.com/office/officeart/2005/8/layout/hierarchy2"/>
    <dgm:cxn modelId="{8459F60B-7F6A-4DF7-BF0B-5269D25AF7E6}" type="presParOf" srcId="{E9EB5F3A-E9B6-4018-AD0E-5E4986598487}" destId="{96EBCCCD-B3F3-4AC2-B94E-B9520A08B966}" srcOrd="0" destOrd="0" presId="urn:microsoft.com/office/officeart/2005/8/layout/hierarchy2"/>
    <dgm:cxn modelId="{2631507A-C6C6-487D-8423-2008D74F41E1}" type="presParOf" srcId="{FEAE21D3-BE92-41A0-A769-D247AF287026}" destId="{DB682E26-FCFB-4C0B-87B5-227AF04761A0}" srcOrd="1" destOrd="0" presId="urn:microsoft.com/office/officeart/2005/8/layout/hierarchy2"/>
    <dgm:cxn modelId="{DEB13AC7-5311-4D90-AC9D-891FE9E89146}" type="presParOf" srcId="{DB682E26-FCFB-4C0B-87B5-227AF04761A0}" destId="{02FFA161-6272-42E4-864D-06C766BA945E}" srcOrd="0" destOrd="0" presId="urn:microsoft.com/office/officeart/2005/8/layout/hierarchy2"/>
    <dgm:cxn modelId="{EB839110-870F-4A3C-814D-663A94BFF5A2}" type="presParOf" srcId="{DB682E26-FCFB-4C0B-87B5-227AF04761A0}" destId="{B214B127-FD72-4942-BB13-D2D290BEF9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CF78B4-571D-490D-8E48-87C52EC0D247}" type="doc">
      <dgm:prSet loTypeId="urn:microsoft.com/office/officeart/2005/8/layout/hierarchy2" loCatId="hierarchy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US"/>
        </a:p>
      </dgm:t>
    </dgm:pt>
    <dgm:pt modelId="{E0910042-59F9-4B02-A405-BDF63272933A}">
      <dgm:prSet phldrT="[Text]" custT="1"/>
      <dgm:spPr>
        <a:solidFill>
          <a:srgbClr val="492E21"/>
        </a:solidFill>
        <a:ln>
          <a:solidFill>
            <a:srgbClr val="492E21"/>
          </a:solidFill>
        </a:ln>
      </dgm:spPr>
      <dgm:t>
        <a:bodyPr/>
        <a:lstStyle/>
        <a:p>
          <a:pPr>
            <a:lnSpc>
              <a:spcPct val="100000"/>
            </a:lnSpc>
          </a:pPr>
          <a:r>
            <a:rPr lang="en-US" sz="1800" b="1" u="none" dirty="0">
              <a:latin typeface="+mj-lt"/>
              <a:cs typeface="Calibri" panose="020F0502020204030204" pitchFamily="34" charset="0"/>
            </a:rPr>
            <a:t>Total Enrollment</a:t>
          </a:r>
          <a:br>
            <a:rPr lang="en-US" sz="1400" dirty="0">
              <a:latin typeface="+mj-lt"/>
              <a:cs typeface="Calibri" panose="020F0502020204030204" pitchFamily="34" charset="0"/>
            </a:rPr>
          </a:br>
          <a:r>
            <a:rPr lang="en-US" sz="1400" dirty="0">
              <a:latin typeface="+mj-lt"/>
              <a:cs typeface="Calibri" panose="020F0502020204030204" pitchFamily="34" charset="0"/>
            </a:rPr>
            <a:t>Fall 2026:  10,630</a:t>
          </a:r>
          <a:br>
            <a:rPr lang="en-US" sz="1400" dirty="0">
              <a:latin typeface="+mj-lt"/>
              <a:cs typeface="Calibri" panose="020F0502020204030204" pitchFamily="34" charset="0"/>
            </a:rPr>
          </a:br>
          <a:r>
            <a:rPr lang="en-US" sz="1000" i="1" dirty="0">
              <a:latin typeface="+mj-lt"/>
              <a:cs typeface="Calibri" panose="020F0502020204030204" pitchFamily="34" charset="0"/>
            </a:rPr>
            <a:t>Fall 2025:  10,819</a:t>
          </a:r>
          <a:br>
            <a:rPr lang="en-US" sz="1000" i="1" dirty="0">
              <a:latin typeface="+mj-lt"/>
              <a:cs typeface="Calibri" panose="020F0502020204030204" pitchFamily="34" charset="0"/>
            </a:rPr>
          </a:br>
          <a:r>
            <a:rPr lang="en-US" sz="1000" i="1" dirty="0">
              <a:latin typeface="+mj-lt"/>
              <a:cs typeface="Calibri" panose="020F0502020204030204" pitchFamily="34" charset="0"/>
            </a:rPr>
            <a:t>% Change:  -1.7%</a:t>
          </a:r>
        </a:p>
      </dgm:t>
    </dgm:pt>
    <dgm:pt modelId="{86A33DED-90C9-44A2-9B8B-F8505CB8DB85}" type="parTrans" cxnId="{EB018CB5-2D9B-4949-82FD-A7E000BEF81D}">
      <dgm:prSet/>
      <dgm:spPr/>
      <dgm:t>
        <a:bodyPr/>
        <a:lstStyle/>
        <a:p>
          <a:endParaRPr lang="en-US"/>
        </a:p>
      </dgm:t>
    </dgm:pt>
    <dgm:pt modelId="{8E988986-9BAC-4966-A54B-7475A740D6D5}" type="sibTrans" cxnId="{EB018CB5-2D9B-4949-82FD-A7E000BEF81D}">
      <dgm:prSet/>
      <dgm:spPr/>
      <dgm:t>
        <a:bodyPr/>
        <a:lstStyle/>
        <a:p>
          <a:endParaRPr lang="en-US"/>
        </a:p>
      </dgm:t>
    </dgm:pt>
    <dgm:pt modelId="{64FA0AEB-6CD0-4F88-B71A-4BBF47C26A2F}">
      <dgm:prSet phldrT="[Text]" custT="1"/>
      <dgm:spPr>
        <a:solidFill>
          <a:srgbClr val="79706C"/>
        </a:solidFill>
        <a:ln>
          <a:solidFill>
            <a:srgbClr val="79706C"/>
          </a:solidFill>
        </a:ln>
      </dgm:spPr>
      <dgm:t>
        <a:bodyPr/>
        <a:lstStyle/>
        <a:p>
          <a:r>
            <a:rPr lang="en-US" sz="1400" u="sng" dirty="0">
              <a:latin typeface="+mj-lt"/>
              <a:cs typeface="Calibri" panose="020F0502020204030204" pitchFamily="34" charset="0"/>
            </a:rPr>
            <a:t>UW-Casper</a:t>
          </a:r>
          <a:br>
            <a:rPr lang="en-US" sz="1400" dirty="0">
              <a:latin typeface="+mj-lt"/>
              <a:cs typeface="Calibri" panose="020F0502020204030204" pitchFamily="34" charset="0"/>
            </a:rPr>
          </a:br>
          <a:r>
            <a:rPr lang="en-US" sz="1400" dirty="0">
              <a:latin typeface="+mj-lt"/>
              <a:cs typeface="Calibri" panose="020F0502020204030204" pitchFamily="34" charset="0"/>
            </a:rPr>
            <a:t>Fall 2026:  316</a:t>
          </a:r>
          <a:br>
            <a:rPr lang="en-US" sz="1400" dirty="0">
              <a:latin typeface="+mj-lt"/>
              <a:cs typeface="Calibri" panose="020F0502020204030204" pitchFamily="34" charset="0"/>
            </a:rPr>
          </a:br>
          <a:r>
            <a:rPr lang="en-US" sz="1000" i="1" dirty="0">
              <a:latin typeface="+mj-lt"/>
              <a:cs typeface="Calibri" panose="020F0502020204030204" pitchFamily="34" charset="0"/>
            </a:rPr>
            <a:t>Fall 2025:  345</a:t>
          </a:r>
          <a:br>
            <a:rPr lang="en-US" sz="1000" i="1" dirty="0">
              <a:latin typeface="+mj-lt"/>
              <a:cs typeface="Calibri" panose="020F0502020204030204" pitchFamily="34" charset="0"/>
            </a:rPr>
          </a:br>
          <a:r>
            <a:rPr lang="en-US" sz="1000" i="1" dirty="0">
              <a:latin typeface="+mj-lt"/>
              <a:cs typeface="Calibri" panose="020F0502020204030204" pitchFamily="34" charset="0"/>
            </a:rPr>
            <a:t>% Change:  -8.4%</a:t>
          </a:r>
        </a:p>
      </dgm:t>
    </dgm:pt>
    <dgm:pt modelId="{C7348006-FFAE-4CAE-B502-0FA545DAE87F}" type="parTrans" cxnId="{19EA6E4C-3AF0-4A5C-8F70-E44F3633A2C5}">
      <dgm:prSet/>
      <dgm:spPr>
        <a:solidFill>
          <a:srgbClr val="492F24"/>
        </a:solidFill>
        <a:ln>
          <a:solidFill>
            <a:srgbClr val="79706C"/>
          </a:solidFill>
        </a:ln>
      </dgm:spPr>
      <dgm:t>
        <a:bodyPr/>
        <a:lstStyle/>
        <a:p>
          <a:endParaRPr lang="en-US"/>
        </a:p>
      </dgm:t>
    </dgm:pt>
    <dgm:pt modelId="{039465EA-5100-427C-8790-BED3681940AC}" type="sibTrans" cxnId="{19EA6E4C-3AF0-4A5C-8F70-E44F3633A2C5}">
      <dgm:prSet/>
      <dgm:spPr/>
      <dgm:t>
        <a:bodyPr/>
        <a:lstStyle/>
        <a:p>
          <a:endParaRPr lang="en-US"/>
        </a:p>
      </dgm:t>
    </dgm:pt>
    <dgm:pt modelId="{C63FD306-5A04-4192-87A1-72761D10007A}">
      <dgm:prSet phldrT="[Text]" custT="1"/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r>
            <a:rPr lang="en-US" sz="1400" u="sng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Laramie Campus</a:t>
          </a:r>
          <a:br>
            <a:rPr lang="en-US" sz="14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14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Fall 2026:  8,233</a:t>
          </a:r>
          <a:br>
            <a:rPr lang="en-US" sz="14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Fall 2025:  8,416</a:t>
          </a:r>
          <a:br>
            <a:rPr lang="en-US" sz="1000" i="1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% Change:  -2.2%</a:t>
          </a:r>
        </a:p>
      </dgm:t>
    </dgm:pt>
    <dgm:pt modelId="{21275FAB-73E2-4977-B171-60AEB824B484}" type="sibTrans" cxnId="{D38BE1EE-2A13-48DE-A466-EC4F233570B3}">
      <dgm:prSet/>
      <dgm:spPr/>
      <dgm:t>
        <a:bodyPr/>
        <a:lstStyle/>
        <a:p>
          <a:endParaRPr lang="en-US"/>
        </a:p>
      </dgm:t>
    </dgm:pt>
    <dgm:pt modelId="{E6A6C062-6ED4-49E1-B5B9-6130269823F9}" type="parTrans" cxnId="{D38BE1EE-2A13-48DE-A466-EC4F233570B3}">
      <dgm:prSet/>
      <dgm:spPr>
        <a:solidFill>
          <a:srgbClr val="492F24"/>
        </a:solidFill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25C056A8-7AA5-4F48-B50D-5B661712CE00}">
      <dgm:prSet phldrT="[Text]" custT="1"/>
      <dgm:spPr>
        <a:solidFill>
          <a:schemeClr val="bg1"/>
        </a:solidFill>
        <a:ln>
          <a:solidFill>
            <a:srgbClr val="874917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Undergraduate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 Fall 2026: 1,198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900" i="1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Fall 2025: 1,118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900" i="1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% Change: +7.2%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en-US" sz="900" dirty="0">
            <a:solidFill>
              <a:srgbClr val="874917"/>
            </a:solidFill>
            <a:latin typeface="+mj-lt"/>
            <a:cs typeface="Calibri" panose="020F0502020204030204" pitchFamily="34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Graduate/Prof.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Fall 2026:  883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900" i="1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Fall 2025: 940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900" i="1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% Change: -6.1%</a:t>
          </a:r>
        </a:p>
      </dgm:t>
    </dgm:pt>
    <dgm:pt modelId="{F6647EA3-2831-4E79-804B-84C66E6C4FE4}" type="parTrans" cxnId="{35337F3E-8E8A-4400-8F08-5598576704AB}">
      <dgm:prSet/>
      <dgm:spPr>
        <a:solidFill>
          <a:srgbClr val="492F24"/>
        </a:solidFill>
        <a:ln>
          <a:solidFill>
            <a:srgbClr val="874917"/>
          </a:solidFill>
        </a:ln>
      </dgm:spPr>
      <dgm:t>
        <a:bodyPr/>
        <a:lstStyle/>
        <a:p>
          <a:endParaRPr lang="en-US"/>
        </a:p>
      </dgm:t>
    </dgm:pt>
    <dgm:pt modelId="{49EDAA86-C9EC-4F6E-8BC1-3F716C02D3BA}" type="sibTrans" cxnId="{35337F3E-8E8A-4400-8F08-5598576704AB}">
      <dgm:prSet/>
      <dgm:spPr/>
      <dgm:t>
        <a:bodyPr/>
        <a:lstStyle/>
        <a:p>
          <a:endParaRPr lang="en-US"/>
        </a:p>
      </dgm:t>
    </dgm:pt>
    <dgm:pt modelId="{3D8553E3-D4F6-4A39-AAF2-82E12E5A7A95}">
      <dgm:prSet phldrT="[Text]" custT="1"/>
      <dgm:spPr>
        <a:solidFill>
          <a:schemeClr val="bg1"/>
        </a:solidFill>
        <a:ln>
          <a:solidFill>
            <a:srgbClr val="79706C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Undergraduate</a:t>
          </a:r>
        </a:p>
        <a:p>
          <a:pPr>
            <a:spcAft>
              <a:spcPts val="0"/>
            </a:spcAft>
          </a:pPr>
          <a:r>
            <a:rPr lang="en-US" sz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2026: 271</a:t>
          </a:r>
        </a:p>
        <a:p>
          <a:pPr>
            <a:spcAft>
              <a:spcPts val="0"/>
            </a:spcAft>
          </a:pPr>
          <a:r>
            <a:rPr lang="en-US" sz="900" i="1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2025: 283</a:t>
          </a:r>
        </a:p>
        <a:p>
          <a:pPr>
            <a:spcAft>
              <a:spcPts val="0"/>
            </a:spcAft>
          </a:pPr>
          <a:r>
            <a:rPr lang="en-US" sz="900" i="1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% Change: -4.2%</a:t>
          </a:r>
          <a:br>
            <a:rPr lang="en-US" sz="9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</a:br>
          <a:endParaRPr lang="en-US" sz="900" dirty="0">
            <a:solidFill>
              <a:srgbClr val="79706C"/>
            </a:solidFill>
            <a:latin typeface="+mj-lt"/>
            <a:cs typeface="Calibri" panose="020F0502020204030204" pitchFamily="34" charset="0"/>
          </a:endParaRPr>
        </a:p>
        <a:p>
          <a:pPr>
            <a:spcAft>
              <a:spcPts val="0"/>
            </a:spcAft>
          </a:pPr>
          <a:r>
            <a:rPr lang="en-US" sz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Graduate/Prof.</a:t>
          </a:r>
        </a:p>
        <a:p>
          <a:pPr>
            <a:spcAft>
              <a:spcPts val="0"/>
            </a:spcAft>
          </a:pPr>
          <a:r>
            <a:rPr lang="en-US" sz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2026:  45</a:t>
          </a:r>
        </a:p>
        <a:p>
          <a:pPr>
            <a:spcAft>
              <a:spcPts val="0"/>
            </a:spcAft>
          </a:pPr>
          <a:r>
            <a:rPr lang="en-US" sz="900" i="1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2025: 62</a:t>
          </a:r>
        </a:p>
        <a:p>
          <a:pPr>
            <a:spcAft>
              <a:spcPts val="0"/>
            </a:spcAft>
          </a:pPr>
          <a:r>
            <a:rPr lang="en-US" sz="900" i="1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% Change: -27.4%</a:t>
          </a:r>
        </a:p>
      </dgm:t>
    </dgm:pt>
    <dgm:pt modelId="{41339E87-B331-4C74-8C33-235A486EE89A}" type="parTrans" cxnId="{D6109724-57C9-4C3A-B860-040AA97BFBE1}">
      <dgm:prSet/>
      <dgm:spPr>
        <a:solidFill>
          <a:srgbClr val="492F24"/>
        </a:solidFill>
        <a:ln>
          <a:solidFill>
            <a:srgbClr val="79706C"/>
          </a:solidFill>
        </a:ln>
      </dgm:spPr>
      <dgm:t>
        <a:bodyPr/>
        <a:lstStyle/>
        <a:p>
          <a:endParaRPr lang="en-US"/>
        </a:p>
      </dgm:t>
    </dgm:pt>
    <dgm:pt modelId="{78D80F27-1BFB-4176-979B-3AD2F6E05DE6}" type="sibTrans" cxnId="{D6109724-57C9-4C3A-B860-040AA97BFBE1}">
      <dgm:prSet/>
      <dgm:spPr/>
      <dgm:t>
        <a:bodyPr/>
        <a:lstStyle/>
        <a:p>
          <a:endParaRPr lang="en-US"/>
        </a:p>
      </dgm:t>
    </dgm:pt>
    <dgm:pt modelId="{CFECFF63-E4C8-4B7D-B83F-9BE325D892C2}">
      <dgm:prSet phldrT="[Text]" custT="1"/>
      <dgm:spPr>
        <a:solidFill>
          <a:schemeClr val="bg1"/>
        </a:solidFill>
        <a:ln>
          <a:solidFill>
            <a:srgbClr val="FFC425"/>
          </a:solidFill>
        </a:ln>
      </dgm:spPr>
      <dgm:t>
        <a:bodyPr/>
        <a:lstStyle/>
        <a:p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Undergraduate</a:t>
          </a:r>
          <a:b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2026:  6,590</a:t>
          </a:r>
          <a:br>
            <a:rPr lang="en-US" sz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 6,737</a:t>
          </a:r>
          <a:b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 -2.2%</a:t>
          </a:r>
        </a:p>
      </dgm:t>
    </dgm:pt>
    <dgm:pt modelId="{DC0D3927-C285-4931-81E5-742EB1F47884}" type="parTrans" cxnId="{A7374434-B0CD-4E37-9330-47D64195A2CC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D15104B8-06D8-462F-974E-E0E2000676FB}" type="sibTrans" cxnId="{A7374434-B0CD-4E37-9330-47D64195A2CC}">
      <dgm:prSet/>
      <dgm:spPr/>
      <dgm:t>
        <a:bodyPr/>
        <a:lstStyle/>
        <a:p>
          <a:endParaRPr lang="en-US"/>
        </a:p>
      </dgm:t>
    </dgm:pt>
    <dgm:pt modelId="{A8BAE6EC-F9F3-473A-9672-B883134DA4F8}">
      <dgm:prSet phldrT="[Text]" custT="1"/>
      <dgm:spPr>
        <a:solidFill>
          <a:srgbClr val="FFC000"/>
        </a:solidFill>
        <a:ln>
          <a:solidFill>
            <a:srgbClr val="FFC425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New First Time</a:t>
          </a:r>
          <a:b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2026:  1,512</a:t>
          </a:r>
        </a:p>
        <a:p>
          <a:pPr>
            <a:spcAft>
              <a:spcPct val="35000"/>
            </a:spcAft>
          </a:pPr>
          <a:r>
            <a:rPr lang="en-US" sz="1000" b="0" i="1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2025:  1,444</a:t>
          </a:r>
          <a:br>
            <a:rPr lang="en-US" sz="1000" b="0" i="1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000" b="0" i="1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% Change:  +4.7%</a:t>
          </a:r>
        </a:p>
      </dgm:t>
    </dgm:pt>
    <dgm:pt modelId="{130DCB5B-A4FF-4439-B58E-7C2987928A84}" type="parTrans" cxnId="{0F5F8BEE-4940-4F4E-A21C-45B6B8109D6F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FD24EC83-DC88-440D-AD36-F821A8DB62E8}" type="sibTrans" cxnId="{0F5F8BEE-4940-4F4E-A21C-45B6B8109D6F}">
      <dgm:prSet/>
      <dgm:spPr/>
      <dgm:t>
        <a:bodyPr/>
        <a:lstStyle/>
        <a:p>
          <a:endParaRPr lang="en-US"/>
        </a:p>
      </dgm:t>
    </dgm:pt>
    <dgm:pt modelId="{B76B4155-01ED-449B-A24B-7AAA8248DD2B}">
      <dgm:prSet phldrT="[Text]" custT="1"/>
      <dgm:spPr>
        <a:solidFill>
          <a:srgbClr val="F7BF35">
            <a:alpha val="35686"/>
          </a:srgbClr>
        </a:solidFill>
        <a:ln>
          <a:solidFill>
            <a:srgbClr val="FFC425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1400" u="sng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New First Time</a:t>
          </a:r>
        </a:p>
        <a:p>
          <a:pPr>
            <a:spcAft>
              <a:spcPts val="0"/>
            </a:spcAft>
          </a:pPr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WY Residents: 892 </a:t>
          </a:r>
        </a:p>
        <a:p>
          <a:pPr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927</a:t>
          </a:r>
        </a:p>
        <a:p>
          <a:pPr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-3.8%</a:t>
          </a:r>
        </a:p>
        <a:p>
          <a:pPr>
            <a:spcAft>
              <a:spcPts val="0"/>
            </a:spcAft>
          </a:pPr>
          <a:br>
            <a:rPr lang="en-US" sz="10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Non-Residents: 620</a:t>
          </a:r>
        </a:p>
        <a:p>
          <a:pPr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517</a:t>
          </a:r>
        </a:p>
        <a:p>
          <a:pPr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+19.9%</a:t>
          </a:r>
        </a:p>
      </dgm:t>
    </dgm:pt>
    <dgm:pt modelId="{2411AD82-F8D8-4D81-B4B1-A351F583A74B}" type="parTrans" cxnId="{CA9CB006-78E4-4F01-8EA4-A61BF78F8FB5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5A6107D6-1C7B-4958-82A3-51A7039FAE7F}" type="sibTrans" cxnId="{CA9CB006-78E4-4F01-8EA4-A61BF78F8FB5}">
      <dgm:prSet/>
      <dgm:spPr/>
      <dgm:t>
        <a:bodyPr/>
        <a:lstStyle/>
        <a:p>
          <a:endParaRPr lang="en-US"/>
        </a:p>
      </dgm:t>
    </dgm:pt>
    <dgm:pt modelId="{9C4C830A-B5B9-41F5-8B72-BE9966BD9030}">
      <dgm:prSet phldrT="[Text]" custT="1"/>
      <dgm:spPr>
        <a:solidFill>
          <a:srgbClr val="FFC000"/>
        </a:solidFill>
        <a:ln>
          <a:solidFill>
            <a:srgbClr val="FFC425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New Transfer</a:t>
          </a:r>
          <a:b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2026: 818</a:t>
          </a:r>
          <a:br>
            <a:rPr lang="en-US" sz="1400" b="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000" b="0" i="1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2025:  772</a:t>
          </a:r>
        </a:p>
        <a:p>
          <a:pPr>
            <a:spcAft>
              <a:spcPct val="35000"/>
            </a:spcAft>
          </a:pPr>
          <a:r>
            <a:rPr lang="en-US" sz="1000" b="0" i="1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% Change:  +6.0%</a:t>
          </a:r>
        </a:p>
      </dgm:t>
    </dgm:pt>
    <dgm:pt modelId="{2D01B8D3-47E5-4451-AC83-1C47625E570B}" type="parTrans" cxnId="{06FBF82A-1B86-4D11-B260-6C30099EC2DA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8E498DC3-84A3-45CF-BBA3-173B600D1A82}" type="sibTrans" cxnId="{06FBF82A-1B86-4D11-B260-6C30099EC2DA}">
      <dgm:prSet/>
      <dgm:spPr/>
      <dgm:t>
        <a:bodyPr/>
        <a:lstStyle/>
        <a:p>
          <a:endParaRPr lang="en-US"/>
        </a:p>
      </dgm:t>
    </dgm:pt>
    <dgm:pt modelId="{9D1FBCA7-7A94-4CBE-98B4-A02719397883}">
      <dgm:prSet phldrT="[Text]" custT="1"/>
      <dgm:spPr>
        <a:solidFill>
          <a:schemeClr val="bg1"/>
        </a:solidFill>
        <a:ln>
          <a:solidFill>
            <a:srgbClr val="FFC425"/>
          </a:solidFill>
        </a:ln>
      </dgm:spPr>
      <dgm:t>
        <a:bodyPr/>
        <a:lstStyle/>
        <a:p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Graduate/Prof.</a:t>
          </a:r>
          <a:b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2026:  1,643</a:t>
          </a:r>
          <a:b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 1,679</a:t>
          </a:r>
          <a:b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 -2.1%</a:t>
          </a:r>
        </a:p>
      </dgm:t>
    </dgm:pt>
    <dgm:pt modelId="{D7EB57F3-F7FC-48E3-B205-ADCA160D7C28}" type="parTrans" cxnId="{50C5FE4F-F0CE-4595-B8F6-F2811A34E567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FBCB43D7-3AAA-4DCA-A53B-D8801A998B9B}" type="sibTrans" cxnId="{50C5FE4F-F0CE-4595-B8F6-F2811A34E567}">
      <dgm:prSet/>
      <dgm:spPr/>
      <dgm:t>
        <a:bodyPr/>
        <a:lstStyle/>
        <a:p>
          <a:endParaRPr lang="en-US"/>
        </a:p>
      </dgm:t>
    </dgm:pt>
    <dgm:pt modelId="{6E800EB4-DCD6-4AC2-9856-BDDA0E116B30}">
      <dgm:prSet phldrT="[Text]" custT="1"/>
      <dgm:spPr>
        <a:solidFill>
          <a:srgbClr val="874917"/>
        </a:solidFill>
        <a:ln>
          <a:solidFill>
            <a:srgbClr val="874917"/>
          </a:solidFill>
        </a:ln>
      </dgm:spPr>
      <dgm:t>
        <a:bodyPr/>
        <a:lstStyle/>
        <a:p>
          <a:pPr>
            <a:spcAft>
              <a:spcPts val="0"/>
            </a:spcAft>
          </a:pPr>
          <a:r>
            <a:rPr lang="en-US" sz="1400" u="sng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Online/Distance</a:t>
          </a:r>
          <a:br>
            <a:rPr lang="en-US" sz="14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</a:br>
          <a:r>
            <a:rPr lang="en-US" sz="14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Fall 2026:  2,081 </a:t>
          </a:r>
          <a:r>
            <a:rPr lang="en-US" sz="1000" i="1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Fall 2025: 2,058</a:t>
          </a:r>
        </a:p>
        <a:p>
          <a:pPr>
            <a:spcAft>
              <a:spcPct val="35000"/>
            </a:spcAft>
          </a:pPr>
          <a:r>
            <a:rPr lang="en-US" sz="1000" i="1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% Change:  +1.1%</a:t>
          </a:r>
        </a:p>
      </dgm:t>
    </dgm:pt>
    <dgm:pt modelId="{369C5079-D85E-49D0-8815-FA50B9D2B882}" type="parTrans" cxnId="{A8D1F193-30F2-40F5-9304-C6AC3F92C06D}">
      <dgm:prSet/>
      <dgm:spPr>
        <a:ln>
          <a:solidFill>
            <a:srgbClr val="874917"/>
          </a:solidFill>
        </a:ln>
      </dgm:spPr>
      <dgm:t>
        <a:bodyPr/>
        <a:lstStyle/>
        <a:p>
          <a:endParaRPr lang="en-US" dirty="0"/>
        </a:p>
      </dgm:t>
    </dgm:pt>
    <dgm:pt modelId="{B11F1FDC-C99D-48FC-B59C-D04D16912BFD}" type="sibTrans" cxnId="{A8D1F193-30F2-40F5-9304-C6AC3F92C06D}">
      <dgm:prSet/>
      <dgm:spPr/>
      <dgm:t>
        <a:bodyPr/>
        <a:lstStyle/>
        <a:p>
          <a:endParaRPr lang="en-US"/>
        </a:p>
      </dgm:t>
    </dgm:pt>
    <dgm:pt modelId="{D9F6908B-855B-429D-9571-8095C527DA34}">
      <dgm:prSet phldrT="[Text]" custT="1"/>
      <dgm:spPr>
        <a:solidFill>
          <a:srgbClr val="F7BF35">
            <a:alpha val="35686"/>
          </a:srgbClr>
        </a:solidFill>
        <a:ln>
          <a:solidFill>
            <a:srgbClr val="FFC425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1400" u="sng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New Transfer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WY Residents: 599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574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+4.4%</a:t>
          </a:r>
        </a:p>
        <a:p>
          <a:pPr>
            <a:lnSpc>
              <a:spcPct val="90000"/>
            </a:lnSpc>
            <a:spcAft>
              <a:spcPts val="0"/>
            </a:spcAft>
          </a:pPr>
          <a:b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Non-Residents: 219</a:t>
          </a:r>
        </a:p>
        <a:p>
          <a:pPr>
            <a:lnSpc>
              <a:spcPct val="90000"/>
            </a:lnSpc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198</a:t>
          </a:r>
        </a:p>
        <a:p>
          <a:pPr>
            <a:lnSpc>
              <a:spcPct val="90000"/>
            </a:lnSpc>
            <a:spcAft>
              <a:spcPts val="0"/>
            </a:spcAft>
          </a:pPr>
          <a:r>
            <a:rPr lang="en-US" sz="1000" i="1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+10.6%</a:t>
          </a:r>
          <a:endParaRPr lang="en-US" sz="1000" i="1" dirty="0">
            <a:latin typeface="+mj-lt"/>
            <a:cs typeface="Calibri" panose="020F0502020204030204" pitchFamily="34" charset="0"/>
          </a:endParaRPr>
        </a:p>
      </dgm:t>
    </dgm:pt>
    <dgm:pt modelId="{BF1914B4-DC0B-492E-9DDE-6B8C4B985D82}" type="parTrans" cxnId="{8B2DE7C1-49D3-4E64-B54E-D5DF33DB9509}">
      <dgm:prSet/>
      <dgm:spPr>
        <a:ln>
          <a:solidFill>
            <a:srgbClr val="FFC425"/>
          </a:solidFill>
        </a:ln>
      </dgm:spPr>
      <dgm:t>
        <a:bodyPr/>
        <a:lstStyle/>
        <a:p>
          <a:endParaRPr lang="en-US"/>
        </a:p>
      </dgm:t>
    </dgm:pt>
    <dgm:pt modelId="{C658EC34-551C-446C-ACF4-6C2BEBEE206E}" type="sibTrans" cxnId="{8B2DE7C1-49D3-4E64-B54E-D5DF33DB9509}">
      <dgm:prSet/>
      <dgm:spPr/>
      <dgm:t>
        <a:bodyPr/>
        <a:lstStyle/>
        <a:p>
          <a:endParaRPr lang="en-US"/>
        </a:p>
      </dgm:t>
    </dgm:pt>
    <dgm:pt modelId="{B31D8C77-D194-4A80-82CF-0F0358F37A22}" type="pres">
      <dgm:prSet presAssocID="{4ACF78B4-571D-490D-8E48-87C52EC0D24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F3F5145-F4FC-4174-9163-6AE4F86461E0}" type="pres">
      <dgm:prSet presAssocID="{E0910042-59F9-4B02-A405-BDF63272933A}" presName="root1" presStyleCnt="0"/>
      <dgm:spPr/>
    </dgm:pt>
    <dgm:pt modelId="{4153E9F8-1212-4545-A899-D8BAF8C4DAB7}" type="pres">
      <dgm:prSet presAssocID="{E0910042-59F9-4B02-A405-BDF63272933A}" presName="LevelOneTextNode" presStyleLbl="node0" presStyleIdx="0" presStyleCnt="1" custScaleX="219741" custScaleY="499489" custLinFactX="-85121" custLinFactY="-270071" custLinFactNeighborX="-100000" custLinFactNeighborY="-300000">
        <dgm:presLayoutVars>
          <dgm:chPref val="3"/>
        </dgm:presLayoutVars>
      </dgm:prSet>
      <dgm:spPr/>
    </dgm:pt>
    <dgm:pt modelId="{3B3461EF-841A-4BD9-8641-485ABD9DA9AA}" type="pres">
      <dgm:prSet presAssocID="{E0910042-59F9-4B02-A405-BDF63272933A}" presName="level2hierChild" presStyleCnt="0"/>
      <dgm:spPr/>
    </dgm:pt>
    <dgm:pt modelId="{F82CC9FA-9BA9-4ED5-8607-B71C9C3255D4}" type="pres">
      <dgm:prSet presAssocID="{E6A6C062-6ED4-49E1-B5B9-6130269823F9}" presName="conn2-1" presStyleLbl="parChTrans1D2" presStyleIdx="0" presStyleCnt="3"/>
      <dgm:spPr/>
    </dgm:pt>
    <dgm:pt modelId="{85E91685-F3E2-4E55-B0A5-8ABB7EEBC3D0}" type="pres">
      <dgm:prSet presAssocID="{E6A6C062-6ED4-49E1-B5B9-6130269823F9}" presName="connTx" presStyleLbl="parChTrans1D2" presStyleIdx="0" presStyleCnt="3"/>
      <dgm:spPr/>
    </dgm:pt>
    <dgm:pt modelId="{BE0B1E20-B3B5-46FD-BAED-906D4A92D65D}" type="pres">
      <dgm:prSet presAssocID="{C63FD306-5A04-4192-87A1-72761D10007A}" presName="root2" presStyleCnt="0"/>
      <dgm:spPr/>
    </dgm:pt>
    <dgm:pt modelId="{A9C4D0C9-5B1D-455F-B597-7F5E978D3342}" type="pres">
      <dgm:prSet presAssocID="{C63FD306-5A04-4192-87A1-72761D10007A}" presName="LevelTwoTextNode" presStyleLbl="node2" presStyleIdx="0" presStyleCnt="3" custScaleX="228332" custScaleY="244765" custLinFactX="-33727" custLinFactY="-100000" custLinFactNeighborX="-100000" custLinFactNeighborY="-143543">
        <dgm:presLayoutVars>
          <dgm:chPref val="3"/>
        </dgm:presLayoutVars>
      </dgm:prSet>
      <dgm:spPr/>
    </dgm:pt>
    <dgm:pt modelId="{4AC1D264-CDDC-47D6-9A44-FB84B2D80156}" type="pres">
      <dgm:prSet presAssocID="{C63FD306-5A04-4192-87A1-72761D10007A}" presName="level3hierChild" presStyleCnt="0"/>
      <dgm:spPr/>
    </dgm:pt>
    <dgm:pt modelId="{C3ADAF03-8FF6-43CA-845B-913D290E9651}" type="pres">
      <dgm:prSet presAssocID="{DC0D3927-C285-4931-81E5-742EB1F47884}" presName="conn2-1" presStyleLbl="parChTrans1D3" presStyleIdx="0" presStyleCnt="4"/>
      <dgm:spPr/>
    </dgm:pt>
    <dgm:pt modelId="{16063AE9-23B3-43AC-BA87-CF5133F56DF1}" type="pres">
      <dgm:prSet presAssocID="{DC0D3927-C285-4931-81E5-742EB1F47884}" presName="connTx" presStyleLbl="parChTrans1D3" presStyleIdx="0" presStyleCnt="4"/>
      <dgm:spPr/>
    </dgm:pt>
    <dgm:pt modelId="{018CC324-0FB4-48D8-844E-5F5533E126FD}" type="pres">
      <dgm:prSet presAssocID="{CFECFF63-E4C8-4B7D-B83F-9BE325D892C2}" presName="root2" presStyleCnt="0"/>
      <dgm:spPr/>
    </dgm:pt>
    <dgm:pt modelId="{0A10CDE1-88F6-4658-9FE1-5BB20DF46B1C}" type="pres">
      <dgm:prSet presAssocID="{CFECFF63-E4C8-4B7D-B83F-9BE325D892C2}" presName="LevelTwoTextNode" presStyleLbl="node3" presStyleIdx="0" presStyleCnt="4" custScaleX="179040" custScaleY="230118" custLinFactX="-8787" custLinFactY="-8677" custLinFactNeighborX="-100000" custLinFactNeighborY="-100000">
        <dgm:presLayoutVars>
          <dgm:chPref val="3"/>
        </dgm:presLayoutVars>
      </dgm:prSet>
      <dgm:spPr/>
    </dgm:pt>
    <dgm:pt modelId="{284E8817-2A3D-491C-9EF3-0AC0A14D1235}" type="pres">
      <dgm:prSet presAssocID="{CFECFF63-E4C8-4B7D-B83F-9BE325D892C2}" presName="level3hierChild" presStyleCnt="0"/>
      <dgm:spPr/>
    </dgm:pt>
    <dgm:pt modelId="{26F9D0B1-CB53-4F02-81E4-781CAA70F2B4}" type="pres">
      <dgm:prSet presAssocID="{130DCB5B-A4FF-4439-B58E-7C2987928A84}" presName="conn2-1" presStyleLbl="parChTrans1D4" presStyleIdx="0" presStyleCnt="4"/>
      <dgm:spPr/>
    </dgm:pt>
    <dgm:pt modelId="{CFE4492A-00C1-4FF3-862E-22FCB3285758}" type="pres">
      <dgm:prSet presAssocID="{130DCB5B-A4FF-4439-B58E-7C2987928A84}" presName="connTx" presStyleLbl="parChTrans1D4" presStyleIdx="0" presStyleCnt="4"/>
      <dgm:spPr/>
    </dgm:pt>
    <dgm:pt modelId="{4AC98BD5-1D98-4C52-B3FE-6D6F988DE4F1}" type="pres">
      <dgm:prSet presAssocID="{A8BAE6EC-F9F3-473A-9672-B883134DA4F8}" presName="root2" presStyleCnt="0"/>
      <dgm:spPr/>
    </dgm:pt>
    <dgm:pt modelId="{8EA2CD72-5466-43E5-9C01-561E8B3CF427}" type="pres">
      <dgm:prSet presAssocID="{A8BAE6EC-F9F3-473A-9672-B883134DA4F8}" presName="LevelTwoTextNode" presStyleLbl="node4" presStyleIdx="0" presStyleCnt="4" custScaleX="189654" custScaleY="236237" custLinFactY="15763" custLinFactNeighborX="48672" custLinFactNeighborY="100000">
        <dgm:presLayoutVars>
          <dgm:chPref val="3"/>
        </dgm:presLayoutVars>
      </dgm:prSet>
      <dgm:spPr/>
    </dgm:pt>
    <dgm:pt modelId="{39B3EE5F-9211-48DF-8FA7-6F15D64C4BF4}" type="pres">
      <dgm:prSet presAssocID="{A8BAE6EC-F9F3-473A-9672-B883134DA4F8}" presName="level3hierChild" presStyleCnt="0"/>
      <dgm:spPr/>
    </dgm:pt>
    <dgm:pt modelId="{2E4E72D1-00AA-431E-B4F5-25C690258A86}" type="pres">
      <dgm:prSet presAssocID="{2411AD82-F8D8-4D81-B4B1-A351F583A74B}" presName="conn2-1" presStyleLbl="parChTrans1D4" presStyleIdx="1" presStyleCnt="4"/>
      <dgm:spPr/>
    </dgm:pt>
    <dgm:pt modelId="{7A9DA6DD-83CF-497E-A469-114895474A22}" type="pres">
      <dgm:prSet presAssocID="{2411AD82-F8D8-4D81-B4B1-A351F583A74B}" presName="connTx" presStyleLbl="parChTrans1D4" presStyleIdx="1" presStyleCnt="4"/>
      <dgm:spPr/>
    </dgm:pt>
    <dgm:pt modelId="{9A3FB5D2-C28C-4874-A1A3-6C27EFB40A93}" type="pres">
      <dgm:prSet presAssocID="{B76B4155-01ED-449B-A24B-7AAA8248DD2B}" presName="root2" presStyleCnt="0"/>
      <dgm:spPr/>
    </dgm:pt>
    <dgm:pt modelId="{1AEC8030-3A67-4F4E-A35D-6429DA5EA02E}" type="pres">
      <dgm:prSet presAssocID="{B76B4155-01ED-449B-A24B-7AAA8248DD2B}" presName="LevelTwoTextNode" presStyleLbl="node4" presStyleIdx="1" presStyleCnt="4" custScaleX="221280" custScaleY="365125" custLinFactX="17075" custLinFactY="51545" custLinFactNeighborX="100000" custLinFactNeighborY="100000">
        <dgm:presLayoutVars>
          <dgm:chPref val="3"/>
        </dgm:presLayoutVars>
      </dgm:prSet>
      <dgm:spPr/>
    </dgm:pt>
    <dgm:pt modelId="{5772A50F-7947-4032-9DA0-97DC20D2E7B5}" type="pres">
      <dgm:prSet presAssocID="{B76B4155-01ED-449B-A24B-7AAA8248DD2B}" presName="level3hierChild" presStyleCnt="0"/>
      <dgm:spPr/>
    </dgm:pt>
    <dgm:pt modelId="{4572DFCB-34E1-486E-AC5F-373A2F072F7C}" type="pres">
      <dgm:prSet presAssocID="{2D01B8D3-47E5-4451-AC83-1C47625E570B}" presName="conn2-1" presStyleLbl="parChTrans1D4" presStyleIdx="2" presStyleCnt="4"/>
      <dgm:spPr/>
    </dgm:pt>
    <dgm:pt modelId="{6E8451F7-F83C-439C-B241-8CB87A993E54}" type="pres">
      <dgm:prSet presAssocID="{2D01B8D3-47E5-4451-AC83-1C47625E570B}" presName="connTx" presStyleLbl="parChTrans1D4" presStyleIdx="2" presStyleCnt="4"/>
      <dgm:spPr/>
    </dgm:pt>
    <dgm:pt modelId="{827508AD-7685-479F-83D1-1DD06B10F0C7}" type="pres">
      <dgm:prSet presAssocID="{9C4C830A-B5B9-41F5-8B72-BE9966BD9030}" presName="root2" presStyleCnt="0"/>
      <dgm:spPr/>
    </dgm:pt>
    <dgm:pt modelId="{1B275264-9BD9-4642-8957-005AF046748D}" type="pres">
      <dgm:prSet presAssocID="{9C4C830A-B5B9-41F5-8B72-BE9966BD9030}" presName="LevelTwoTextNode" presStyleLbl="node4" presStyleIdx="2" presStyleCnt="4" custScaleX="169605" custScaleY="231519" custLinFactNeighborX="49171" custLinFactNeighborY="73002">
        <dgm:presLayoutVars>
          <dgm:chPref val="3"/>
        </dgm:presLayoutVars>
      </dgm:prSet>
      <dgm:spPr/>
    </dgm:pt>
    <dgm:pt modelId="{1DB4DF62-EF0D-4E4F-BCF1-B46B7BC280EF}" type="pres">
      <dgm:prSet presAssocID="{9C4C830A-B5B9-41F5-8B72-BE9966BD9030}" presName="level3hierChild" presStyleCnt="0"/>
      <dgm:spPr/>
    </dgm:pt>
    <dgm:pt modelId="{F8279541-4587-4195-AB38-CE5B47A542E5}" type="pres">
      <dgm:prSet presAssocID="{BF1914B4-DC0B-492E-9DDE-6B8C4B985D82}" presName="conn2-1" presStyleLbl="parChTrans1D4" presStyleIdx="3" presStyleCnt="4"/>
      <dgm:spPr/>
    </dgm:pt>
    <dgm:pt modelId="{AC0B565D-2D75-4668-98DF-5EA35AB47946}" type="pres">
      <dgm:prSet presAssocID="{BF1914B4-DC0B-492E-9DDE-6B8C4B985D82}" presName="connTx" presStyleLbl="parChTrans1D4" presStyleIdx="3" presStyleCnt="4"/>
      <dgm:spPr/>
    </dgm:pt>
    <dgm:pt modelId="{2B7BBE5E-FB57-472C-B97B-71AAB0982CBE}" type="pres">
      <dgm:prSet presAssocID="{D9F6908B-855B-429D-9571-8095C527DA34}" presName="root2" presStyleCnt="0"/>
      <dgm:spPr/>
    </dgm:pt>
    <dgm:pt modelId="{34C1B8F4-35EF-4B71-B1D6-A3CF3B474F5C}" type="pres">
      <dgm:prSet presAssocID="{D9F6908B-855B-429D-9571-8095C527DA34}" presName="LevelTwoTextNode" presStyleLbl="node4" presStyleIdx="3" presStyleCnt="4" custScaleX="218076" custScaleY="408958" custLinFactX="34758" custLinFactY="80252" custLinFactNeighborX="100000" custLinFactNeighborY="100000">
        <dgm:presLayoutVars>
          <dgm:chPref val="3"/>
        </dgm:presLayoutVars>
      </dgm:prSet>
      <dgm:spPr/>
    </dgm:pt>
    <dgm:pt modelId="{8D4D4D0E-C29A-4E26-87F7-4C922AE41F6D}" type="pres">
      <dgm:prSet presAssocID="{D9F6908B-855B-429D-9571-8095C527DA34}" presName="level3hierChild" presStyleCnt="0"/>
      <dgm:spPr/>
    </dgm:pt>
    <dgm:pt modelId="{6F52D506-9FF7-40FD-9004-09DFCA8CB8F3}" type="pres">
      <dgm:prSet presAssocID="{D7EB57F3-F7FC-48E3-B205-ADCA160D7C28}" presName="conn2-1" presStyleLbl="parChTrans1D3" presStyleIdx="1" presStyleCnt="4"/>
      <dgm:spPr/>
    </dgm:pt>
    <dgm:pt modelId="{30FF8A44-8ACF-4DBD-94E3-73B61A78EF30}" type="pres">
      <dgm:prSet presAssocID="{D7EB57F3-F7FC-48E3-B205-ADCA160D7C28}" presName="connTx" presStyleLbl="parChTrans1D3" presStyleIdx="1" presStyleCnt="4"/>
      <dgm:spPr/>
    </dgm:pt>
    <dgm:pt modelId="{00FA2502-E54F-4271-AD68-702C8FB11ADF}" type="pres">
      <dgm:prSet presAssocID="{9D1FBCA7-7A94-4CBE-98B4-A02719397883}" presName="root2" presStyleCnt="0"/>
      <dgm:spPr/>
    </dgm:pt>
    <dgm:pt modelId="{6DBBE490-0660-477C-967E-91E2AD67D5B1}" type="pres">
      <dgm:prSet presAssocID="{9D1FBCA7-7A94-4CBE-98B4-A02719397883}" presName="LevelTwoTextNode" presStyleLbl="node3" presStyleIdx="1" presStyleCnt="4" custScaleX="175905" custScaleY="219482" custLinFactX="-7506" custLinFactNeighborX="-100000" custLinFactNeighborY="-84338">
        <dgm:presLayoutVars>
          <dgm:chPref val="3"/>
        </dgm:presLayoutVars>
      </dgm:prSet>
      <dgm:spPr/>
    </dgm:pt>
    <dgm:pt modelId="{36ED644F-BF01-4535-99A2-E5F8F38FD3E5}" type="pres">
      <dgm:prSet presAssocID="{9D1FBCA7-7A94-4CBE-98B4-A02719397883}" presName="level3hierChild" presStyleCnt="0"/>
      <dgm:spPr/>
    </dgm:pt>
    <dgm:pt modelId="{07769CFD-27A4-472C-B20A-1E1DD3ECC96A}" type="pres">
      <dgm:prSet presAssocID="{369C5079-D85E-49D0-8815-FA50B9D2B882}" presName="conn2-1" presStyleLbl="parChTrans1D2" presStyleIdx="1" presStyleCnt="3"/>
      <dgm:spPr/>
    </dgm:pt>
    <dgm:pt modelId="{7B42E462-F721-4EDC-A5A5-8DD0889EB96D}" type="pres">
      <dgm:prSet presAssocID="{369C5079-D85E-49D0-8815-FA50B9D2B882}" presName="connTx" presStyleLbl="parChTrans1D2" presStyleIdx="1" presStyleCnt="3"/>
      <dgm:spPr/>
    </dgm:pt>
    <dgm:pt modelId="{940ADD15-F414-4D4F-AE2A-3169BD77BF11}" type="pres">
      <dgm:prSet presAssocID="{6E800EB4-DCD6-4AC2-9856-BDDA0E116B30}" presName="root2" presStyleCnt="0"/>
      <dgm:spPr/>
    </dgm:pt>
    <dgm:pt modelId="{5FF4E385-DB24-4CAC-8CB6-61F775D3B04D}" type="pres">
      <dgm:prSet presAssocID="{6E800EB4-DCD6-4AC2-9856-BDDA0E116B30}" presName="LevelTwoTextNode" presStyleLbl="node2" presStyleIdx="1" presStyleCnt="3" custScaleX="174358" custScaleY="225047" custLinFactX="-17458" custLinFactNeighborX="-100000" custLinFactNeighborY="-94097">
        <dgm:presLayoutVars>
          <dgm:chPref val="3"/>
        </dgm:presLayoutVars>
      </dgm:prSet>
      <dgm:spPr/>
    </dgm:pt>
    <dgm:pt modelId="{3383C551-F02D-462F-B618-B27BC44DF1F3}" type="pres">
      <dgm:prSet presAssocID="{6E800EB4-DCD6-4AC2-9856-BDDA0E116B30}" presName="level3hierChild" presStyleCnt="0"/>
      <dgm:spPr/>
    </dgm:pt>
    <dgm:pt modelId="{D3DF2583-DE60-45A6-9D4A-CD776F1435A6}" type="pres">
      <dgm:prSet presAssocID="{F6647EA3-2831-4E79-804B-84C66E6C4FE4}" presName="conn2-1" presStyleLbl="parChTrans1D3" presStyleIdx="2" presStyleCnt="4"/>
      <dgm:spPr/>
    </dgm:pt>
    <dgm:pt modelId="{911AB2F0-86F9-473E-AFFA-87967379ACF1}" type="pres">
      <dgm:prSet presAssocID="{F6647EA3-2831-4E79-804B-84C66E6C4FE4}" presName="connTx" presStyleLbl="parChTrans1D3" presStyleIdx="2" presStyleCnt="4"/>
      <dgm:spPr/>
    </dgm:pt>
    <dgm:pt modelId="{E35EC719-27E4-4E90-8224-7455BDA78DDD}" type="pres">
      <dgm:prSet presAssocID="{25C056A8-7AA5-4F48-B50D-5B661712CE00}" presName="root2" presStyleCnt="0"/>
      <dgm:spPr/>
    </dgm:pt>
    <dgm:pt modelId="{7D748C57-F1B8-425E-8C71-C34EDD6F96B3}" type="pres">
      <dgm:prSet presAssocID="{25C056A8-7AA5-4F48-B50D-5B661712CE00}" presName="LevelTwoTextNode" presStyleLbl="node3" presStyleIdx="2" presStyleCnt="4" custScaleX="175290" custScaleY="441564" custLinFactNeighborX="-11057" custLinFactNeighborY="9403">
        <dgm:presLayoutVars>
          <dgm:chPref val="3"/>
        </dgm:presLayoutVars>
      </dgm:prSet>
      <dgm:spPr/>
    </dgm:pt>
    <dgm:pt modelId="{D233D341-31FE-412A-9EDB-B721B2244442}" type="pres">
      <dgm:prSet presAssocID="{25C056A8-7AA5-4F48-B50D-5B661712CE00}" presName="level3hierChild" presStyleCnt="0"/>
      <dgm:spPr/>
    </dgm:pt>
    <dgm:pt modelId="{B0C9AA1F-93BA-435D-981F-2FDB3FC9ADE2}" type="pres">
      <dgm:prSet presAssocID="{C7348006-FFAE-4CAE-B502-0FA545DAE87F}" presName="conn2-1" presStyleLbl="parChTrans1D2" presStyleIdx="2" presStyleCnt="3"/>
      <dgm:spPr/>
    </dgm:pt>
    <dgm:pt modelId="{683BD039-C36C-4981-9362-7C45EB4D86EF}" type="pres">
      <dgm:prSet presAssocID="{C7348006-FFAE-4CAE-B502-0FA545DAE87F}" presName="connTx" presStyleLbl="parChTrans1D2" presStyleIdx="2" presStyleCnt="3"/>
      <dgm:spPr/>
    </dgm:pt>
    <dgm:pt modelId="{4EE890E4-686C-4D82-9170-C15D303F9277}" type="pres">
      <dgm:prSet presAssocID="{64FA0AEB-6CD0-4F88-B71A-4BBF47C26A2F}" presName="root2" presStyleCnt="0"/>
      <dgm:spPr/>
    </dgm:pt>
    <dgm:pt modelId="{A44F4DD2-79C1-462E-8CF9-84267915973F}" type="pres">
      <dgm:prSet presAssocID="{64FA0AEB-6CD0-4F88-B71A-4BBF47C26A2F}" presName="LevelTwoTextNode" presStyleLbl="node2" presStyleIdx="2" presStyleCnt="3" custScaleX="157943" custScaleY="219849" custLinFactX="-100000" custLinFactNeighborX="-100508" custLinFactNeighborY="-24712">
        <dgm:presLayoutVars>
          <dgm:chPref val="3"/>
        </dgm:presLayoutVars>
      </dgm:prSet>
      <dgm:spPr/>
    </dgm:pt>
    <dgm:pt modelId="{FEAE21D3-BE92-41A0-A769-D247AF287026}" type="pres">
      <dgm:prSet presAssocID="{64FA0AEB-6CD0-4F88-B71A-4BBF47C26A2F}" presName="level3hierChild" presStyleCnt="0"/>
      <dgm:spPr/>
    </dgm:pt>
    <dgm:pt modelId="{E9EB5F3A-E9B6-4018-AD0E-5E4986598487}" type="pres">
      <dgm:prSet presAssocID="{41339E87-B331-4C74-8C33-235A486EE89A}" presName="conn2-1" presStyleLbl="parChTrans1D3" presStyleIdx="3" presStyleCnt="4"/>
      <dgm:spPr/>
    </dgm:pt>
    <dgm:pt modelId="{96EBCCCD-B3F3-4AC2-B94E-B9520A08B966}" type="pres">
      <dgm:prSet presAssocID="{41339E87-B331-4C74-8C33-235A486EE89A}" presName="connTx" presStyleLbl="parChTrans1D3" presStyleIdx="3" presStyleCnt="4"/>
      <dgm:spPr/>
    </dgm:pt>
    <dgm:pt modelId="{DB682E26-FCFB-4C0B-87B5-227AF04761A0}" type="pres">
      <dgm:prSet presAssocID="{3D8553E3-D4F6-4A39-AAF2-82E12E5A7A95}" presName="root2" presStyleCnt="0"/>
      <dgm:spPr/>
    </dgm:pt>
    <dgm:pt modelId="{02FFA161-6272-42E4-864D-06C766BA945E}" type="pres">
      <dgm:prSet presAssocID="{3D8553E3-D4F6-4A39-AAF2-82E12E5A7A95}" presName="LevelTwoTextNode" presStyleLbl="node3" presStyleIdx="3" presStyleCnt="4" custScaleX="172241" custScaleY="394424" custLinFactX="-97523" custLinFactNeighborX="-100000" custLinFactNeighborY="-23755">
        <dgm:presLayoutVars>
          <dgm:chPref val="3"/>
        </dgm:presLayoutVars>
      </dgm:prSet>
      <dgm:spPr/>
    </dgm:pt>
    <dgm:pt modelId="{B214B127-FD72-4942-BB13-D2D290BEF914}" type="pres">
      <dgm:prSet presAssocID="{3D8553E3-D4F6-4A39-AAF2-82E12E5A7A95}" presName="level3hierChild" presStyleCnt="0"/>
      <dgm:spPr/>
    </dgm:pt>
  </dgm:ptLst>
  <dgm:cxnLst>
    <dgm:cxn modelId="{BB494801-54A0-4F7D-B58D-D50E494A6CCE}" type="presOf" srcId="{130DCB5B-A4FF-4439-B58E-7C2987928A84}" destId="{26F9D0B1-CB53-4F02-81E4-781CAA70F2B4}" srcOrd="0" destOrd="0" presId="urn:microsoft.com/office/officeart/2005/8/layout/hierarchy2"/>
    <dgm:cxn modelId="{CA9CB006-78E4-4F01-8EA4-A61BF78F8FB5}" srcId="{A8BAE6EC-F9F3-473A-9672-B883134DA4F8}" destId="{B76B4155-01ED-449B-A24B-7AAA8248DD2B}" srcOrd="0" destOrd="0" parTransId="{2411AD82-F8D8-4D81-B4B1-A351F583A74B}" sibTransId="{5A6107D6-1C7B-4958-82A3-51A7039FAE7F}"/>
    <dgm:cxn modelId="{5A8D5C1D-711E-4816-AA99-63FA50F18D55}" type="presOf" srcId="{D9F6908B-855B-429D-9571-8095C527DA34}" destId="{34C1B8F4-35EF-4B71-B1D6-A3CF3B474F5C}" srcOrd="0" destOrd="0" presId="urn:microsoft.com/office/officeart/2005/8/layout/hierarchy2"/>
    <dgm:cxn modelId="{D6109724-57C9-4C3A-B860-040AA97BFBE1}" srcId="{64FA0AEB-6CD0-4F88-B71A-4BBF47C26A2F}" destId="{3D8553E3-D4F6-4A39-AAF2-82E12E5A7A95}" srcOrd="0" destOrd="0" parTransId="{41339E87-B331-4C74-8C33-235A486EE89A}" sibTransId="{78D80F27-1BFB-4176-979B-3AD2F6E05DE6}"/>
    <dgm:cxn modelId="{E8EDA525-9012-4C5D-B89A-81D52A3B43B8}" type="presOf" srcId="{25C056A8-7AA5-4F48-B50D-5B661712CE00}" destId="{7D748C57-F1B8-425E-8C71-C34EDD6F96B3}" srcOrd="0" destOrd="0" presId="urn:microsoft.com/office/officeart/2005/8/layout/hierarchy2"/>
    <dgm:cxn modelId="{06FBF82A-1B86-4D11-B260-6C30099EC2DA}" srcId="{CFECFF63-E4C8-4B7D-B83F-9BE325D892C2}" destId="{9C4C830A-B5B9-41F5-8B72-BE9966BD9030}" srcOrd="1" destOrd="0" parTransId="{2D01B8D3-47E5-4451-AC83-1C47625E570B}" sibTransId="{8E498DC3-84A3-45CF-BBA3-173B600D1A82}"/>
    <dgm:cxn modelId="{8FFC7A2C-5194-4E65-812C-86054EDA212D}" type="presOf" srcId="{2D01B8D3-47E5-4451-AC83-1C47625E570B}" destId="{4572DFCB-34E1-486E-AC5F-373A2F072F7C}" srcOrd="0" destOrd="0" presId="urn:microsoft.com/office/officeart/2005/8/layout/hierarchy2"/>
    <dgm:cxn modelId="{A6967E33-3013-4B15-94A6-73C07EB9400A}" type="presOf" srcId="{A8BAE6EC-F9F3-473A-9672-B883134DA4F8}" destId="{8EA2CD72-5466-43E5-9C01-561E8B3CF427}" srcOrd="0" destOrd="0" presId="urn:microsoft.com/office/officeart/2005/8/layout/hierarchy2"/>
    <dgm:cxn modelId="{E158DA33-53F6-4C2B-9C38-D034C3DCD9A5}" type="presOf" srcId="{64FA0AEB-6CD0-4F88-B71A-4BBF47C26A2F}" destId="{A44F4DD2-79C1-462E-8CF9-84267915973F}" srcOrd="0" destOrd="0" presId="urn:microsoft.com/office/officeart/2005/8/layout/hierarchy2"/>
    <dgm:cxn modelId="{A7374434-B0CD-4E37-9330-47D64195A2CC}" srcId="{C63FD306-5A04-4192-87A1-72761D10007A}" destId="{CFECFF63-E4C8-4B7D-B83F-9BE325D892C2}" srcOrd="0" destOrd="0" parTransId="{DC0D3927-C285-4931-81E5-742EB1F47884}" sibTransId="{D15104B8-06D8-462F-974E-E0E2000676FB}"/>
    <dgm:cxn modelId="{35337F3E-8E8A-4400-8F08-5598576704AB}" srcId="{6E800EB4-DCD6-4AC2-9856-BDDA0E116B30}" destId="{25C056A8-7AA5-4F48-B50D-5B661712CE00}" srcOrd="0" destOrd="0" parTransId="{F6647EA3-2831-4E79-804B-84C66E6C4FE4}" sibTransId="{49EDAA86-C9EC-4F6E-8BC1-3F716C02D3BA}"/>
    <dgm:cxn modelId="{070D203F-3B9C-4B83-A092-F60D1808A9C3}" type="presOf" srcId="{E6A6C062-6ED4-49E1-B5B9-6130269823F9}" destId="{85E91685-F3E2-4E55-B0A5-8ABB7EEBC3D0}" srcOrd="1" destOrd="0" presId="urn:microsoft.com/office/officeart/2005/8/layout/hierarchy2"/>
    <dgm:cxn modelId="{7794CC66-6E95-42E4-9CC9-E92BC18465C7}" type="presOf" srcId="{CFECFF63-E4C8-4B7D-B83F-9BE325D892C2}" destId="{0A10CDE1-88F6-4658-9FE1-5BB20DF46B1C}" srcOrd="0" destOrd="0" presId="urn:microsoft.com/office/officeart/2005/8/layout/hierarchy2"/>
    <dgm:cxn modelId="{3527B548-9B43-4E7D-B56C-0ABDCDA3A4FD}" type="presOf" srcId="{3D8553E3-D4F6-4A39-AAF2-82E12E5A7A95}" destId="{02FFA161-6272-42E4-864D-06C766BA945E}" srcOrd="0" destOrd="0" presId="urn:microsoft.com/office/officeart/2005/8/layout/hierarchy2"/>
    <dgm:cxn modelId="{7DA0CB48-8A1A-4E68-8026-E8F96C2833A5}" type="presOf" srcId="{DC0D3927-C285-4931-81E5-742EB1F47884}" destId="{16063AE9-23B3-43AC-BA87-CF5133F56DF1}" srcOrd="1" destOrd="0" presId="urn:microsoft.com/office/officeart/2005/8/layout/hierarchy2"/>
    <dgm:cxn modelId="{D9118869-9562-43DB-B48B-873A74E9946C}" type="presOf" srcId="{2411AD82-F8D8-4D81-B4B1-A351F583A74B}" destId="{2E4E72D1-00AA-431E-B4F5-25C690258A86}" srcOrd="0" destOrd="0" presId="urn:microsoft.com/office/officeart/2005/8/layout/hierarchy2"/>
    <dgm:cxn modelId="{19EA6E4C-3AF0-4A5C-8F70-E44F3633A2C5}" srcId="{E0910042-59F9-4B02-A405-BDF63272933A}" destId="{64FA0AEB-6CD0-4F88-B71A-4BBF47C26A2F}" srcOrd="2" destOrd="0" parTransId="{C7348006-FFAE-4CAE-B502-0FA545DAE87F}" sibTransId="{039465EA-5100-427C-8790-BED3681940AC}"/>
    <dgm:cxn modelId="{50C5FE4F-F0CE-4595-B8F6-F2811A34E567}" srcId="{C63FD306-5A04-4192-87A1-72761D10007A}" destId="{9D1FBCA7-7A94-4CBE-98B4-A02719397883}" srcOrd="1" destOrd="0" parTransId="{D7EB57F3-F7FC-48E3-B205-ADCA160D7C28}" sibTransId="{FBCB43D7-3AAA-4DCA-A53B-D8801A998B9B}"/>
    <dgm:cxn modelId="{4C0E0870-1F95-4D10-B5BC-50263F2210C1}" type="presOf" srcId="{130DCB5B-A4FF-4439-B58E-7C2987928A84}" destId="{CFE4492A-00C1-4FF3-862E-22FCB3285758}" srcOrd="1" destOrd="0" presId="urn:microsoft.com/office/officeart/2005/8/layout/hierarchy2"/>
    <dgm:cxn modelId="{A3C32E72-D34B-46F3-94BC-3A8928E28C33}" type="presOf" srcId="{E0910042-59F9-4B02-A405-BDF63272933A}" destId="{4153E9F8-1212-4545-A899-D8BAF8C4DAB7}" srcOrd="0" destOrd="0" presId="urn:microsoft.com/office/officeart/2005/8/layout/hierarchy2"/>
    <dgm:cxn modelId="{08626773-4858-4F4C-91B5-BD187D63D533}" type="presOf" srcId="{C7348006-FFAE-4CAE-B502-0FA545DAE87F}" destId="{683BD039-C36C-4981-9362-7C45EB4D86EF}" srcOrd="1" destOrd="0" presId="urn:microsoft.com/office/officeart/2005/8/layout/hierarchy2"/>
    <dgm:cxn modelId="{C13A5D57-3D01-4D0E-9CBA-AF34981173ED}" type="presOf" srcId="{E6A6C062-6ED4-49E1-B5B9-6130269823F9}" destId="{F82CC9FA-9BA9-4ED5-8607-B71C9C3255D4}" srcOrd="0" destOrd="0" presId="urn:microsoft.com/office/officeart/2005/8/layout/hierarchy2"/>
    <dgm:cxn modelId="{FA0DBB87-133D-4D7C-8509-5F386F6F3CC6}" type="presOf" srcId="{4ACF78B4-571D-490D-8E48-87C52EC0D247}" destId="{B31D8C77-D194-4A80-82CF-0F0358F37A22}" srcOrd="0" destOrd="0" presId="urn:microsoft.com/office/officeart/2005/8/layout/hierarchy2"/>
    <dgm:cxn modelId="{CF716A8A-8840-49A6-9E48-D0420B4362C0}" type="presOf" srcId="{DC0D3927-C285-4931-81E5-742EB1F47884}" destId="{C3ADAF03-8FF6-43CA-845B-913D290E9651}" srcOrd="0" destOrd="0" presId="urn:microsoft.com/office/officeart/2005/8/layout/hierarchy2"/>
    <dgm:cxn modelId="{D031B891-8DA4-4722-9D6B-319CA9000311}" type="presOf" srcId="{BF1914B4-DC0B-492E-9DDE-6B8C4B985D82}" destId="{F8279541-4587-4195-AB38-CE5B47A542E5}" srcOrd="0" destOrd="0" presId="urn:microsoft.com/office/officeart/2005/8/layout/hierarchy2"/>
    <dgm:cxn modelId="{A8D1F193-30F2-40F5-9304-C6AC3F92C06D}" srcId="{E0910042-59F9-4B02-A405-BDF63272933A}" destId="{6E800EB4-DCD6-4AC2-9856-BDDA0E116B30}" srcOrd="1" destOrd="0" parTransId="{369C5079-D85E-49D0-8815-FA50B9D2B882}" sibTransId="{B11F1FDC-C99D-48FC-B59C-D04D16912BFD}"/>
    <dgm:cxn modelId="{C0EDC59A-06DE-4DB4-8F24-D3D923A1828B}" type="presOf" srcId="{D7EB57F3-F7FC-48E3-B205-ADCA160D7C28}" destId="{30FF8A44-8ACF-4DBD-94E3-73B61A78EF30}" srcOrd="1" destOrd="0" presId="urn:microsoft.com/office/officeart/2005/8/layout/hierarchy2"/>
    <dgm:cxn modelId="{EB018CB5-2D9B-4949-82FD-A7E000BEF81D}" srcId="{4ACF78B4-571D-490D-8E48-87C52EC0D247}" destId="{E0910042-59F9-4B02-A405-BDF63272933A}" srcOrd="0" destOrd="0" parTransId="{86A33DED-90C9-44A2-9B8B-F8505CB8DB85}" sibTransId="{8E988986-9BAC-4966-A54B-7475A740D6D5}"/>
    <dgm:cxn modelId="{A90410B9-3A64-4618-9DE1-5FC71570DD8F}" type="presOf" srcId="{6E800EB4-DCD6-4AC2-9856-BDDA0E116B30}" destId="{5FF4E385-DB24-4CAC-8CB6-61F775D3B04D}" srcOrd="0" destOrd="0" presId="urn:microsoft.com/office/officeart/2005/8/layout/hierarchy2"/>
    <dgm:cxn modelId="{8B2DE7C1-49D3-4E64-B54E-D5DF33DB9509}" srcId="{9C4C830A-B5B9-41F5-8B72-BE9966BD9030}" destId="{D9F6908B-855B-429D-9571-8095C527DA34}" srcOrd="0" destOrd="0" parTransId="{BF1914B4-DC0B-492E-9DDE-6B8C4B985D82}" sibTransId="{C658EC34-551C-446C-ACF4-6C2BEBEE206E}"/>
    <dgm:cxn modelId="{2FB1E5C4-7BFB-4FCF-8DB4-6D339078A0E9}" type="presOf" srcId="{2411AD82-F8D8-4D81-B4B1-A351F583A74B}" destId="{7A9DA6DD-83CF-497E-A469-114895474A22}" srcOrd="1" destOrd="0" presId="urn:microsoft.com/office/officeart/2005/8/layout/hierarchy2"/>
    <dgm:cxn modelId="{23C36AC8-E2D4-4FC0-92DA-8666B481371E}" type="presOf" srcId="{2D01B8D3-47E5-4451-AC83-1C47625E570B}" destId="{6E8451F7-F83C-439C-B241-8CB87A993E54}" srcOrd="1" destOrd="0" presId="urn:microsoft.com/office/officeart/2005/8/layout/hierarchy2"/>
    <dgm:cxn modelId="{6185D6CB-82DF-427F-AB59-355B19E84566}" type="presOf" srcId="{C63FD306-5A04-4192-87A1-72761D10007A}" destId="{A9C4D0C9-5B1D-455F-B597-7F5E978D3342}" srcOrd="0" destOrd="0" presId="urn:microsoft.com/office/officeart/2005/8/layout/hierarchy2"/>
    <dgm:cxn modelId="{B492B9D2-279E-4B0C-A9B8-DD57DFFFB96F}" type="presOf" srcId="{369C5079-D85E-49D0-8815-FA50B9D2B882}" destId="{07769CFD-27A4-472C-B20A-1E1DD3ECC96A}" srcOrd="0" destOrd="0" presId="urn:microsoft.com/office/officeart/2005/8/layout/hierarchy2"/>
    <dgm:cxn modelId="{EC79A6D5-B2F6-4397-BAA8-E52AC89D07DA}" type="presOf" srcId="{C7348006-FFAE-4CAE-B502-0FA545DAE87F}" destId="{B0C9AA1F-93BA-435D-981F-2FDB3FC9ADE2}" srcOrd="0" destOrd="0" presId="urn:microsoft.com/office/officeart/2005/8/layout/hierarchy2"/>
    <dgm:cxn modelId="{1F14FFDB-1950-4DA3-87F8-C0EDC63D31B2}" type="presOf" srcId="{F6647EA3-2831-4E79-804B-84C66E6C4FE4}" destId="{911AB2F0-86F9-473E-AFFA-87967379ACF1}" srcOrd="1" destOrd="0" presId="urn:microsoft.com/office/officeart/2005/8/layout/hierarchy2"/>
    <dgm:cxn modelId="{3DC743DE-D9BB-468B-8260-CF253BA76B0F}" type="presOf" srcId="{F6647EA3-2831-4E79-804B-84C66E6C4FE4}" destId="{D3DF2583-DE60-45A6-9D4A-CD776F1435A6}" srcOrd="0" destOrd="0" presId="urn:microsoft.com/office/officeart/2005/8/layout/hierarchy2"/>
    <dgm:cxn modelId="{A61254E0-0785-4C31-BF6E-890F1E93FAE6}" type="presOf" srcId="{41339E87-B331-4C74-8C33-235A486EE89A}" destId="{E9EB5F3A-E9B6-4018-AD0E-5E4986598487}" srcOrd="0" destOrd="0" presId="urn:microsoft.com/office/officeart/2005/8/layout/hierarchy2"/>
    <dgm:cxn modelId="{F63DC7E1-E5C4-4230-BF29-35F948786098}" type="presOf" srcId="{9C4C830A-B5B9-41F5-8B72-BE9966BD9030}" destId="{1B275264-9BD9-4642-8957-005AF046748D}" srcOrd="0" destOrd="0" presId="urn:microsoft.com/office/officeart/2005/8/layout/hierarchy2"/>
    <dgm:cxn modelId="{8788FDE1-66C5-4395-BC8D-2F62B6FE751C}" type="presOf" srcId="{369C5079-D85E-49D0-8815-FA50B9D2B882}" destId="{7B42E462-F721-4EDC-A5A5-8DD0889EB96D}" srcOrd="1" destOrd="0" presId="urn:microsoft.com/office/officeart/2005/8/layout/hierarchy2"/>
    <dgm:cxn modelId="{9DB80DE7-AD3D-4E99-A20C-F32E1AF65CE5}" type="presOf" srcId="{41339E87-B331-4C74-8C33-235A486EE89A}" destId="{96EBCCCD-B3F3-4AC2-B94E-B9520A08B966}" srcOrd="1" destOrd="0" presId="urn:microsoft.com/office/officeart/2005/8/layout/hierarchy2"/>
    <dgm:cxn modelId="{F6ECD5EB-D943-4909-B8D2-FC987055C848}" type="presOf" srcId="{BF1914B4-DC0B-492E-9DDE-6B8C4B985D82}" destId="{AC0B565D-2D75-4668-98DF-5EA35AB47946}" srcOrd="1" destOrd="0" presId="urn:microsoft.com/office/officeart/2005/8/layout/hierarchy2"/>
    <dgm:cxn modelId="{2C1CE5ED-A51B-4EED-821C-16CC9CCF4558}" type="presOf" srcId="{B76B4155-01ED-449B-A24B-7AAA8248DD2B}" destId="{1AEC8030-3A67-4F4E-A35D-6429DA5EA02E}" srcOrd="0" destOrd="0" presId="urn:microsoft.com/office/officeart/2005/8/layout/hierarchy2"/>
    <dgm:cxn modelId="{0F5F8BEE-4940-4F4E-A21C-45B6B8109D6F}" srcId="{CFECFF63-E4C8-4B7D-B83F-9BE325D892C2}" destId="{A8BAE6EC-F9F3-473A-9672-B883134DA4F8}" srcOrd="0" destOrd="0" parTransId="{130DCB5B-A4FF-4439-B58E-7C2987928A84}" sibTransId="{FD24EC83-DC88-440D-AD36-F821A8DB62E8}"/>
    <dgm:cxn modelId="{D38BE1EE-2A13-48DE-A466-EC4F233570B3}" srcId="{E0910042-59F9-4B02-A405-BDF63272933A}" destId="{C63FD306-5A04-4192-87A1-72761D10007A}" srcOrd="0" destOrd="0" parTransId="{E6A6C062-6ED4-49E1-B5B9-6130269823F9}" sibTransId="{21275FAB-73E2-4977-B171-60AEB824B484}"/>
    <dgm:cxn modelId="{003F46F5-6CCA-4F7E-8F4C-7F5804404118}" type="presOf" srcId="{9D1FBCA7-7A94-4CBE-98B4-A02719397883}" destId="{6DBBE490-0660-477C-967E-91E2AD67D5B1}" srcOrd="0" destOrd="0" presId="urn:microsoft.com/office/officeart/2005/8/layout/hierarchy2"/>
    <dgm:cxn modelId="{64AF86FC-C1DD-4D44-A31F-2FF426BEF8F8}" type="presOf" srcId="{D7EB57F3-F7FC-48E3-B205-ADCA160D7C28}" destId="{6F52D506-9FF7-40FD-9004-09DFCA8CB8F3}" srcOrd="0" destOrd="0" presId="urn:microsoft.com/office/officeart/2005/8/layout/hierarchy2"/>
    <dgm:cxn modelId="{24F5701C-823B-443A-9E02-0599412FEF86}" type="presParOf" srcId="{B31D8C77-D194-4A80-82CF-0F0358F37A22}" destId="{CF3F5145-F4FC-4174-9163-6AE4F86461E0}" srcOrd="0" destOrd="0" presId="urn:microsoft.com/office/officeart/2005/8/layout/hierarchy2"/>
    <dgm:cxn modelId="{52962D3D-8660-4265-9351-201A8B1E8D7E}" type="presParOf" srcId="{CF3F5145-F4FC-4174-9163-6AE4F86461E0}" destId="{4153E9F8-1212-4545-A899-D8BAF8C4DAB7}" srcOrd="0" destOrd="0" presId="urn:microsoft.com/office/officeart/2005/8/layout/hierarchy2"/>
    <dgm:cxn modelId="{875FF811-4DDA-48BC-8605-98CC1BAB0587}" type="presParOf" srcId="{CF3F5145-F4FC-4174-9163-6AE4F86461E0}" destId="{3B3461EF-841A-4BD9-8641-485ABD9DA9AA}" srcOrd="1" destOrd="0" presId="urn:microsoft.com/office/officeart/2005/8/layout/hierarchy2"/>
    <dgm:cxn modelId="{04BFA474-FE93-4F4B-BD67-A0764F67A7BC}" type="presParOf" srcId="{3B3461EF-841A-4BD9-8641-485ABD9DA9AA}" destId="{F82CC9FA-9BA9-4ED5-8607-B71C9C3255D4}" srcOrd="0" destOrd="0" presId="urn:microsoft.com/office/officeart/2005/8/layout/hierarchy2"/>
    <dgm:cxn modelId="{B62C8587-07CB-4BA8-AF4A-0239F2CD7F35}" type="presParOf" srcId="{F82CC9FA-9BA9-4ED5-8607-B71C9C3255D4}" destId="{85E91685-F3E2-4E55-B0A5-8ABB7EEBC3D0}" srcOrd="0" destOrd="0" presId="urn:microsoft.com/office/officeart/2005/8/layout/hierarchy2"/>
    <dgm:cxn modelId="{F97ED477-E95D-4107-8CC4-745680A7E829}" type="presParOf" srcId="{3B3461EF-841A-4BD9-8641-485ABD9DA9AA}" destId="{BE0B1E20-B3B5-46FD-BAED-906D4A92D65D}" srcOrd="1" destOrd="0" presId="urn:microsoft.com/office/officeart/2005/8/layout/hierarchy2"/>
    <dgm:cxn modelId="{C985AB03-91CF-46AE-9BE4-6845FDA825E4}" type="presParOf" srcId="{BE0B1E20-B3B5-46FD-BAED-906D4A92D65D}" destId="{A9C4D0C9-5B1D-455F-B597-7F5E978D3342}" srcOrd="0" destOrd="0" presId="urn:microsoft.com/office/officeart/2005/8/layout/hierarchy2"/>
    <dgm:cxn modelId="{84A40B60-DD52-4BE5-8DC6-07B540DCC0C1}" type="presParOf" srcId="{BE0B1E20-B3B5-46FD-BAED-906D4A92D65D}" destId="{4AC1D264-CDDC-47D6-9A44-FB84B2D80156}" srcOrd="1" destOrd="0" presId="urn:microsoft.com/office/officeart/2005/8/layout/hierarchy2"/>
    <dgm:cxn modelId="{E89FC2C8-150E-49B0-A8FF-F9A459928102}" type="presParOf" srcId="{4AC1D264-CDDC-47D6-9A44-FB84B2D80156}" destId="{C3ADAF03-8FF6-43CA-845B-913D290E9651}" srcOrd="0" destOrd="0" presId="urn:microsoft.com/office/officeart/2005/8/layout/hierarchy2"/>
    <dgm:cxn modelId="{5F77CA43-CCE9-4C41-A2A5-4C557713E1A4}" type="presParOf" srcId="{C3ADAF03-8FF6-43CA-845B-913D290E9651}" destId="{16063AE9-23B3-43AC-BA87-CF5133F56DF1}" srcOrd="0" destOrd="0" presId="urn:microsoft.com/office/officeart/2005/8/layout/hierarchy2"/>
    <dgm:cxn modelId="{02BF24B9-ED78-4A67-881A-DDC15F04ABDC}" type="presParOf" srcId="{4AC1D264-CDDC-47D6-9A44-FB84B2D80156}" destId="{018CC324-0FB4-48D8-844E-5F5533E126FD}" srcOrd="1" destOrd="0" presId="urn:microsoft.com/office/officeart/2005/8/layout/hierarchy2"/>
    <dgm:cxn modelId="{008D64BB-445F-4701-B1F2-C11043879649}" type="presParOf" srcId="{018CC324-0FB4-48D8-844E-5F5533E126FD}" destId="{0A10CDE1-88F6-4658-9FE1-5BB20DF46B1C}" srcOrd="0" destOrd="0" presId="urn:microsoft.com/office/officeart/2005/8/layout/hierarchy2"/>
    <dgm:cxn modelId="{3F4D415F-BC55-4695-BCBB-C143FCFBFFD3}" type="presParOf" srcId="{018CC324-0FB4-48D8-844E-5F5533E126FD}" destId="{284E8817-2A3D-491C-9EF3-0AC0A14D1235}" srcOrd="1" destOrd="0" presId="urn:microsoft.com/office/officeart/2005/8/layout/hierarchy2"/>
    <dgm:cxn modelId="{E13946B2-8A1C-4131-8778-422D549CC76C}" type="presParOf" srcId="{284E8817-2A3D-491C-9EF3-0AC0A14D1235}" destId="{26F9D0B1-CB53-4F02-81E4-781CAA70F2B4}" srcOrd="0" destOrd="0" presId="urn:microsoft.com/office/officeart/2005/8/layout/hierarchy2"/>
    <dgm:cxn modelId="{672C4AD6-584E-4735-B2FC-489EAA0819B4}" type="presParOf" srcId="{26F9D0B1-CB53-4F02-81E4-781CAA70F2B4}" destId="{CFE4492A-00C1-4FF3-862E-22FCB3285758}" srcOrd="0" destOrd="0" presId="urn:microsoft.com/office/officeart/2005/8/layout/hierarchy2"/>
    <dgm:cxn modelId="{F4DF4ED5-E809-4AA2-A241-08810E811F43}" type="presParOf" srcId="{284E8817-2A3D-491C-9EF3-0AC0A14D1235}" destId="{4AC98BD5-1D98-4C52-B3FE-6D6F988DE4F1}" srcOrd="1" destOrd="0" presId="urn:microsoft.com/office/officeart/2005/8/layout/hierarchy2"/>
    <dgm:cxn modelId="{58E299D1-E012-4A59-BEBF-3923E8A44131}" type="presParOf" srcId="{4AC98BD5-1D98-4C52-B3FE-6D6F988DE4F1}" destId="{8EA2CD72-5466-43E5-9C01-561E8B3CF427}" srcOrd="0" destOrd="0" presId="urn:microsoft.com/office/officeart/2005/8/layout/hierarchy2"/>
    <dgm:cxn modelId="{0B5057EB-A74F-4F72-9B83-A1EB78DF1738}" type="presParOf" srcId="{4AC98BD5-1D98-4C52-B3FE-6D6F988DE4F1}" destId="{39B3EE5F-9211-48DF-8FA7-6F15D64C4BF4}" srcOrd="1" destOrd="0" presId="urn:microsoft.com/office/officeart/2005/8/layout/hierarchy2"/>
    <dgm:cxn modelId="{6E7D34AB-4F42-4EBF-A286-881013B3E4C1}" type="presParOf" srcId="{39B3EE5F-9211-48DF-8FA7-6F15D64C4BF4}" destId="{2E4E72D1-00AA-431E-B4F5-25C690258A86}" srcOrd="0" destOrd="0" presId="urn:microsoft.com/office/officeart/2005/8/layout/hierarchy2"/>
    <dgm:cxn modelId="{C7D52F0F-3B03-4A7B-80AC-7BE43A150A67}" type="presParOf" srcId="{2E4E72D1-00AA-431E-B4F5-25C690258A86}" destId="{7A9DA6DD-83CF-497E-A469-114895474A22}" srcOrd="0" destOrd="0" presId="urn:microsoft.com/office/officeart/2005/8/layout/hierarchy2"/>
    <dgm:cxn modelId="{E3897F38-73D6-4ECF-930E-2BB4913A1C93}" type="presParOf" srcId="{39B3EE5F-9211-48DF-8FA7-6F15D64C4BF4}" destId="{9A3FB5D2-C28C-4874-A1A3-6C27EFB40A93}" srcOrd="1" destOrd="0" presId="urn:microsoft.com/office/officeart/2005/8/layout/hierarchy2"/>
    <dgm:cxn modelId="{5B6ACFE8-2954-4EB1-B733-E984C9144F56}" type="presParOf" srcId="{9A3FB5D2-C28C-4874-A1A3-6C27EFB40A93}" destId="{1AEC8030-3A67-4F4E-A35D-6429DA5EA02E}" srcOrd="0" destOrd="0" presId="urn:microsoft.com/office/officeart/2005/8/layout/hierarchy2"/>
    <dgm:cxn modelId="{A10BCE8D-D1C2-4098-B325-B1396A3AA59C}" type="presParOf" srcId="{9A3FB5D2-C28C-4874-A1A3-6C27EFB40A93}" destId="{5772A50F-7947-4032-9DA0-97DC20D2E7B5}" srcOrd="1" destOrd="0" presId="urn:microsoft.com/office/officeart/2005/8/layout/hierarchy2"/>
    <dgm:cxn modelId="{F2E1FC35-FE71-4CBB-B60B-1997ECA42ED2}" type="presParOf" srcId="{284E8817-2A3D-491C-9EF3-0AC0A14D1235}" destId="{4572DFCB-34E1-486E-AC5F-373A2F072F7C}" srcOrd="2" destOrd="0" presId="urn:microsoft.com/office/officeart/2005/8/layout/hierarchy2"/>
    <dgm:cxn modelId="{339CECF9-4C7E-4811-937A-58C3DCB2EC49}" type="presParOf" srcId="{4572DFCB-34E1-486E-AC5F-373A2F072F7C}" destId="{6E8451F7-F83C-439C-B241-8CB87A993E54}" srcOrd="0" destOrd="0" presId="urn:microsoft.com/office/officeart/2005/8/layout/hierarchy2"/>
    <dgm:cxn modelId="{A6935E6B-B2DA-4914-B020-A87503F67309}" type="presParOf" srcId="{284E8817-2A3D-491C-9EF3-0AC0A14D1235}" destId="{827508AD-7685-479F-83D1-1DD06B10F0C7}" srcOrd="3" destOrd="0" presId="urn:microsoft.com/office/officeart/2005/8/layout/hierarchy2"/>
    <dgm:cxn modelId="{C4AA3BC0-367B-4EC0-877C-D50EDFFF70E6}" type="presParOf" srcId="{827508AD-7685-479F-83D1-1DD06B10F0C7}" destId="{1B275264-9BD9-4642-8957-005AF046748D}" srcOrd="0" destOrd="0" presId="urn:microsoft.com/office/officeart/2005/8/layout/hierarchy2"/>
    <dgm:cxn modelId="{055A3E86-2AD7-4315-97BD-74FBEE23263D}" type="presParOf" srcId="{827508AD-7685-479F-83D1-1DD06B10F0C7}" destId="{1DB4DF62-EF0D-4E4F-BCF1-B46B7BC280EF}" srcOrd="1" destOrd="0" presId="urn:microsoft.com/office/officeart/2005/8/layout/hierarchy2"/>
    <dgm:cxn modelId="{197493DC-3403-446F-A35A-D43584D0598A}" type="presParOf" srcId="{1DB4DF62-EF0D-4E4F-BCF1-B46B7BC280EF}" destId="{F8279541-4587-4195-AB38-CE5B47A542E5}" srcOrd="0" destOrd="0" presId="urn:microsoft.com/office/officeart/2005/8/layout/hierarchy2"/>
    <dgm:cxn modelId="{6BBB42A6-C8E2-492B-9AB0-6410B75075C4}" type="presParOf" srcId="{F8279541-4587-4195-AB38-CE5B47A542E5}" destId="{AC0B565D-2D75-4668-98DF-5EA35AB47946}" srcOrd="0" destOrd="0" presId="urn:microsoft.com/office/officeart/2005/8/layout/hierarchy2"/>
    <dgm:cxn modelId="{F0EFAAA3-2957-4F64-806A-768B40F11A6A}" type="presParOf" srcId="{1DB4DF62-EF0D-4E4F-BCF1-B46B7BC280EF}" destId="{2B7BBE5E-FB57-472C-B97B-71AAB0982CBE}" srcOrd="1" destOrd="0" presId="urn:microsoft.com/office/officeart/2005/8/layout/hierarchy2"/>
    <dgm:cxn modelId="{853D1698-5B87-48FD-B3B5-752902FC3765}" type="presParOf" srcId="{2B7BBE5E-FB57-472C-B97B-71AAB0982CBE}" destId="{34C1B8F4-35EF-4B71-B1D6-A3CF3B474F5C}" srcOrd="0" destOrd="0" presId="urn:microsoft.com/office/officeart/2005/8/layout/hierarchy2"/>
    <dgm:cxn modelId="{EADEC781-E536-41EF-903A-712929A0AE30}" type="presParOf" srcId="{2B7BBE5E-FB57-472C-B97B-71AAB0982CBE}" destId="{8D4D4D0E-C29A-4E26-87F7-4C922AE41F6D}" srcOrd="1" destOrd="0" presId="urn:microsoft.com/office/officeart/2005/8/layout/hierarchy2"/>
    <dgm:cxn modelId="{5E2AC462-BC3B-49B2-B2C6-0C2D36EAFE3E}" type="presParOf" srcId="{4AC1D264-CDDC-47D6-9A44-FB84B2D80156}" destId="{6F52D506-9FF7-40FD-9004-09DFCA8CB8F3}" srcOrd="2" destOrd="0" presId="urn:microsoft.com/office/officeart/2005/8/layout/hierarchy2"/>
    <dgm:cxn modelId="{1E5EE45E-3291-4CAB-A6E0-70ED17F4B4AF}" type="presParOf" srcId="{6F52D506-9FF7-40FD-9004-09DFCA8CB8F3}" destId="{30FF8A44-8ACF-4DBD-94E3-73B61A78EF30}" srcOrd="0" destOrd="0" presId="urn:microsoft.com/office/officeart/2005/8/layout/hierarchy2"/>
    <dgm:cxn modelId="{1AF34440-2788-400E-AA44-31CDCEBEC371}" type="presParOf" srcId="{4AC1D264-CDDC-47D6-9A44-FB84B2D80156}" destId="{00FA2502-E54F-4271-AD68-702C8FB11ADF}" srcOrd="3" destOrd="0" presId="urn:microsoft.com/office/officeart/2005/8/layout/hierarchy2"/>
    <dgm:cxn modelId="{37D0E84A-BBB2-411E-AA3F-BBF2890B509E}" type="presParOf" srcId="{00FA2502-E54F-4271-AD68-702C8FB11ADF}" destId="{6DBBE490-0660-477C-967E-91E2AD67D5B1}" srcOrd="0" destOrd="0" presId="urn:microsoft.com/office/officeart/2005/8/layout/hierarchy2"/>
    <dgm:cxn modelId="{71C5E5F0-B03D-4628-9204-E2C6886780D0}" type="presParOf" srcId="{00FA2502-E54F-4271-AD68-702C8FB11ADF}" destId="{36ED644F-BF01-4535-99A2-E5F8F38FD3E5}" srcOrd="1" destOrd="0" presId="urn:microsoft.com/office/officeart/2005/8/layout/hierarchy2"/>
    <dgm:cxn modelId="{3D91EF15-4DBB-4903-9F1B-C9A1E5566DB8}" type="presParOf" srcId="{3B3461EF-841A-4BD9-8641-485ABD9DA9AA}" destId="{07769CFD-27A4-472C-B20A-1E1DD3ECC96A}" srcOrd="2" destOrd="0" presId="urn:microsoft.com/office/officeart/2005/8/layout/hierarchy2"/>
    <dgm:cxn modelId="{D84771CB-E290-4A22-8622-00DDDD1CFDA6}" type="presParOf" srcId="{07769CFD-27A4-472C-B20A-1E1DD3ECC96A}" destId="{7B42E462-F721-4EDC-A5A5-8DD0889EB96D}" srcOrd="0" destOrd="0" presId="urn:microsoft.com/office/officeart/2005/8/layout/hierarchy2"/>
    <dgm:cxn modelId="{0CCE2312-F46E-4BAF-9966-5B13EC5436E6}" type="presParOf" srcId="{3B3461EF-841A-4BD9-8641-485ABD9DA9AA}" destId="{940ADD15-F414-4D4F-AE2A-3169BD77BF11}" srcOrd="3" destOrd="0" presId="urn:microsoft.com/office/officeart/2005/8/layout/hierarchy2"/>
    <dgm:cxn modelId="{C86C8CDB-74E5-4A80-B5A0-880E37E1C68A}" type="presParOf" srcId="{940ADD15-F414-4D4F-AE2A-3169BD77BF11}" destId="{5FF4E385-DB24-4CAC-8CB6-61F775D3B04D}" srcOrd="0" destOrd="0" presId="urn:microsoft.com/office/officeart/2005/8/layout/hierarchy2"/>
    <dgm:cxn modelId="{BDBA7328-1267-476F-9A8B-0171EB939E95}" type="presParOf" srcId="{940ADD15-F414-4D4F-AE2A-3169BD77BF11}" destId="{3383C551-F02D-462F-B618-B27BC44DF1F3}" srcOrd="1" destOrd="0" presId="urn:microsoft.com/office/officeart/2005/8/layout/hierarchy2"/>
    <dgm:cxn modelId="{A6C1C5A6-A309-4FBA-8DDD-64AE27C2EC9D}" type="presParOf" srcId="{3383C551-F02D-462F-B618-B27BC44DF1F3}" destId="{D3DF2583-DE60-45A6-9D4A-CD776F1435A6}" srcOrd="0" destOrd="0" presId="urn:microsoft.com/office/officeart/2005/8/layout/hierarchy2"/>
    <dgm:cxn modelId="{102BA463-7776-4334-94C3-74287002D0DE}" type="presParOf" srcId="{D3DF2583-DE60-45A6-9D4A-CD776F1435A6}" destId="{911AB2F0-86F9-473E-AFFA-87967379ACF1}" srcOrd="0" destOrd="0" presId="urn:microsoft.com/office/officeart/2005/8/layout/hierarchy2"/>
    <dgm:cxn modelId="{3761567D-2E35-4BCE-91DC-4A7431F61F11}" type="presParOf" srcId="{3383C551-F02D-462F-B618-B27BC44DF1F3}" destId="{E35EC719-27E4-4E90-8224-7455BDA78DDD}" srcOrd="1" destOrd="0" presId="urn:microsoft.com/office/officeart/2005/8/layout/hierarchy2"/>
    <dgm:cxn modelId="{CF10F53E-1315-402C-9BC1-03CDB49E248D}" type="presParOf" srcId="{E35EC719-27E4-4E90-8224-7455BDA78DDD}" destId="{7D748C57-F1B8-425E-8C71-C34EDD6F96B3}" srcOrd="0" destOrd="0" presId="urn:microsoft.com/office/officeart/2005/8/layout/hierarchy2"/>
    <dgm:cxn modelId="{E2DD860B-609A-44FB-A531-D160A7F96EF5}" type="presParOf" srcId="{E35EC719-27E4-4E90-8224-7455BDA78DDD}" destId="{D233D341-31FE-412A-9EDB-B721B2244442}" srcOrd="1" destOrd="0" presId="urn:microsoft.com/office/officeart/2005/8/layout/hierarchy2"/>
    <dgm:cxn modelId="{9B907B28-87F5-4BCD-BF0C-99D9FC7F931A}" type="presParOf" srcId="{3B3461EF-841A-4BD9-8641-485ABD9DA9AA}" destId="{B0C9AA1F-93BA-435D-981F-2FDB3FC9ADE2}" srcOrd="4" destOrd="0" presId="urn:microsoft.com/office/officeart/2005/8/layout/hierarchy2"/>
    <dgm:cxn modelId="{62C2FB9F-D214-4D53-9B4B-3F4B4E6B2A00}" type="presParOf" srcId="{B0C9AA1F-93BA-435D-981F-2FDB3FC9ADE2}" destId="{683BD039-C36C-4981-9362-7C45EB4D86EF}" srcOrd="0" destOrd="0" presId="urn:microsoft.com/office/officeart/2005/8/layout/hierarchy2"/>
    <dgm:cxn modelId="{3C4ADE39-48DE-4FCE-A8BF-4CD3A15E3BAF}" type="presParOf" srcId="{3B3461EF-841A-4BD9-8641-485ABD9DA9AA}" destId="{4EE890E4-686C-4D82-9170-C15D303F9277}" srcOrd="5" destOrd="0" presId="urn:microsoft.com/office/officeart/2005/8/layout/hierarchy2"/>
    <dgm:cxn modelId="{3FC511EE-7DB0-4764-9332-0D0A6B520112}" type="presParOf" srcId="{4EE890E4-686C-4D82-9170-C15D303F9277}" destId="{A44F4DD2-79C1-462E-8CF9-84267915973F}" srcOrd="0" destOrd="0" presId="urn:microsoft.com/office/officeart/2005/8/layout/hierarchy2"/>
    <dgm:cxn modelId="{A22C3761-7736-4382-B2CD-8FFA5EFFC473}" type="presParOf" srcId="{4EE890E4-686C-4D82-9170-C15D303F9277}" destId="{FEAE21D3-BE92-41A0-A769-D247AF287026}" srcOrd="1" destOrd="0" presId="urn:microsoft.com/office/officeart/2005/8/layout/hierarchy2"/>
    <dgm:cxn modelId="{E951DAB6-EB5F-4F8A-9360-7C3DF4139A2A}" type="presParOf" srcId="{FEAE21D3-BE92-41A0-A769-D247AF287026}" destId="{E9EB5F3A-E9B6-4018-AD0E-5E4986598487}" srcOrd="0" destOrd="0" presId="urn:microsoft.com/office/officeart/2005/8/layout/hierarchy2"/>
    <dgm:cxn modelId="{8459F60B-7F6A-4DF7-BF0B-5269D25AF7E6}" type="presParOf" srcId="{E9EB5F3A-E9B6-4018-AD0E-5E4986598487}" destId="{96EBCCCD-B3F3-4AC2-B94E-B9520A08B966}" srcOrd="0" destOrd="0" presId="urn:microsoft.com/office/officeart/2005/8/layout/hierarchy2"/>
    <dgm:cxn modelId="{2631507A-C6C6-487D-8423-2008D74F41E1}" type="presParOf" srcId="{FEAE21D3-BE92-41A0-A769-D247AF287026}" destId="{DB682E26-FCFB-4C0B-87B5-227AF04761A0}" srcOrd="1" destOrd="0" presId="urn:microsoft.com/office/officeart/2005/8/layout/hierarchy2"/>
    <dgm:cxn modelId="{DEB13AC7-5311-4D90-AC9D-891FE9E89146}" type="presParOf" srcId="{DB682E26-FCFB-4C0B-87B5-227AF04761A0}" destId="{02FFA161-6272-42E4-864D-06C766BA945E}" srcOrd="0" destOrd="0" presId="urn:microsoft.com/office/officeart/2005/8/layout/hierarchy2"/>
    <dgm:cxn modelId="{EB839110-870F-4A3C-814D-663A94BFF5A2}" type="presParOf" srcId="{DB682E26-FCFB-4C0B-87B5-227AF04761A0}" destId="{B214B127-FD72-4942-BB13-D2D290BEF914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53E9F8-1212-4545-A899-D8BAF8C4DAB7}">
      <dsp:nvSpPr>
        <dsp:cNvPr id="0" name=""/>
        <dsp:cNvSpPr/>
      </dsp:nvSpPr>
      <dsp:spPr>
        <a:xfrm>
          <a:off x="977" y="1573601"/>
          <a:ext cx="2552708" cy="3151650"/>
        </a:xfrm>
        <a:prstGeom prst="roundRect">
          <a:avLst>
            <a:gd name="adj" fmla="val 10000"/>
          </a:avLst>
        </a:prstGeom>
        <a:solidFill>
          <a:srgbClr val="492F24"/>
        </a:solidFill>
        <a:ln w="19050" cap="flat" cmpd="sng" algn="ctr">
          <a:solidFill>
            <a:srgbClr val="492E2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b="1" u="none" kern="1200" dirty="0">
              <a:latin typeface="Aptos" panose="020B0004020202020204" pitchFamily="34" charset="0"/>
              <a:cs typeface="Calibri" panose="020F0502020204030204" pitchFamily="34" charset="0"/>
            </a:rPr>
            <a:t>Total Enrollment</a:t>
          </a:r>
          <a:br>
            <a:rPr lang="en-US" sz="3500" u="none" kern="1200" dirty="0">
              <a:latin typeface="Aptos" panose="020B0004020202020204" pitchFamily="34" charset="0"/>
              <a:cs typeface="Calibri" panose="020F0502020204030204" pitchFamily="34" charset="0"/>
            </a:rPr>
          </a:br>
          <a:r>
            <a:rPr lang="en-US" sz="3500" kern="1200" dirty="0">
              <a:latin typeface="Aptos" panose="020B0004020202020204" pitchFamily="34" charset="0"/>
              <a:cs typeface="Calibri" panose="020F0502020204030204" pitchFamily="34" charset="0"/>
            </a:rPr>
            <a:t>10,630</a:t>
          </a:r>
        </a:p>
      </dsp:txBody>
      <dsp:txXfrm>
        <a:off x="75743" y="1648367"/>
        <a:ext cx="2403176" cy="3002118"/>
      </dsp:txXfrm>
    </dsp:sp>
    <dsp:sp modelId="{F82CC9FA-9BA9-4ED5-8607-B71C9C3255D4}">
      <dsp:nvSpPr>
        <dsp:cNvPr id="0" name=""/>
        <dsp:cNvSpPr/>
      </dsp:nvSpPr>
      <dsp:spPr>
        <a:xfrm rot="17346194">
          <a:off x="1863644" y="2161237"/>
          <a:ext cx="2051471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2051471" y="18940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2838093" y="2128890"/>
        <a:ext cx="102573" cy="102573"/>
      </dsp:txXfrm>
    </dsp:sp>
    <dsp:sp modelId="{A9C4D0C9-5B1D-455F-B597-7F5E978D3342}">
      <dsp:nvSpPr>
        <dsp:cNvPr id="0" name=""/>
        <dsp:cNvSpPr/>
      </dsp:nvSpPr>
      <dsp:spPr>
        <a:xfrm>
          <a:off x="3225073" y="689352"/>
          <a:ext cx="2552708" cy="1043151"/>
        </a:xfrm>
        <a:prstGeom prst="roundRect">
          <a:avLst>
            <a:gd name="adj" fmla="val 10000"/>
          </a:avLst>
        </a:prstGeom>
        <a:solidFill>
          <a:srgbClr val="FFC000"/>
        </a:solidFill>
        <a:ln w="1905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u="none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Laramie</a:t>
          </a:r>
          <a:br>
            <a:rPr lang="en-US" sz="3200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3200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8,233</a:t>
          </a:r>
        </a:p>
      </dsp:txBody>
      <dsp:txXfrm>
        <a:off x="3255626" y="719905"/>
        <a:ext cx="2491602" cy="982045"/>
      </dsp:txXfrm>
    </dsp:sp>
    <dsp:sp modelId="{C3ADAF03-8FF6-43CA-845B-913D290E9651}">
      <dsp:nvSpPr>
        <dsp:cNvPr id="0" name=""/>
        <dsp:cNvSpPr/>
      </dsp:nvSpPr>
      <dsp:spPr>
        <a:xfrm rot="21148966">
          <a:off x="5774836" y="1147149"/>
          <a:ext cx="685473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685473" y="18940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100436" y="1148953"/>
        <a:ext cx="34273" cy="34273"/>
      </dsp:txXfrm>
    </dsp:sp>
    <dsp:sp modelId="{0A10CDE1-88F6-4658-9FE1-5BB20DF46B1C}">
      <dsp:nvSpPr>
        <dsp:cNvPr id="0" name=""/>
        <dsp:cNvSpPr/>
      </dsp:nvSpPr>
      <dsp:spPr>
        <a:xfrm>
          <a:off x="6457364" y="684387"/>
          <a:ext cx="2064375" cy="873728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Undergraduate</a:t>
          </a:r>
          <a:br>
            <a:rPr lang="en-US" sz="2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2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6,590</a:t>
          </a:r>
        </a:p>
      </dsp:txBody>
      <dsp:txXfrm>
        <a:off x="6482955" y="709978"/>
        <a:ext cx="2013193" cy="822546"/>
      </dsp:txXfrm>
    </dsp:sp>
    <dsp:sp modelId="{2E4E72D1-00AA-431E-B4F5-25C690258A86}">
      <dsp:nvSpPr>
        <dsp:cNvPr id="0" name=""/>
        <dsp:cNvSpPr/>
      </dsp:nvSpPr>
      <dsp:spPr>
        <a:xfrm rot="438532">
          <a:off x="8517442" y="1169594"/>
          <a:ext cx="1057757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1057757" y="18940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019877" y="1162090"/>
        <a:ext cx="52887" cy="52887"/>
      </dsp:txXfrm>
    </dsp:sp>
    <dsp:sp modelId="{1AEC8030-3A67-4F4E-A35D-6429DA5EA02E}">
      <dsp:nvSpPr>
        <dsp:cNvPr id="0" name=""/>
        <dsp:cNvSpPr/>
      </dsp:nvSpPr>
      <dsp:spPr>
        <a:xfrm>
          <a:off x="9570903" y="695887"/>
          <a:ext cx="1770711" cy="1119860"/>
        </a:xfrm>
        <a:prstGeom prst="roundRect">
          <a:avLst>
            <a:gd name="adj" fmla="val 10000"/>
          </a:avLst>
        </a:prstGeom>
        <a:solidFill>
          <a:srgbClr val="FFC425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u="sng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NEW First Time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u="none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Total: 1,512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WY Residents:  892</a:t>
          </a:r>
          <a:br>
            <a:rPr lang="en-US" sz="1400" b="1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</a:br>
          <a:r>
            <a:rPr lang="en-US" sz="1400" b="1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Non-Residents:  620</a:t>
          </a:r>
        </a:p>
      </dsp:txBody>
      <dsp:txXfrm>
        <a:off x="9603703" y="728687"/>
        <a:ext cx="1705111" cy="1054260"/>
      </dsp:txXfrm>
    </dsp:sp>
    <dsp:sp modelId="{F8279541-4587-4195-AB38-CE5B47A542E5}">
      <dsp:nvSpPr>
        <dsp:cNvPr id="0" name=""/>
        <dsp:cNvSpPr/>
      </dsp:nvSpPr>
      <dsp:spPr>
        <a:xfrm rot="3187359">
          <a:off x="8174492" y="1796919"/>
          <a:ext cx="1736689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1736689" y="18940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8999420" y="1772442"/>
        <a:ext cx="86834" cy="86834"/>
      </dsp:txXfrm>
    </dsp:sp>
    <dsp:sp modelId="{34C1B8F4-35EF-4B71-B1D6-A3CF3B474F5C}">
      <dsp:nvSpPr>
        <dsp:cNvPr id="0" name=""/>
        <dsp:cNvSpPr/>
      </dsp:nvSpPr>
      <dsp:spPr>
        <a:xfrm>
          <a:off x="9563934" y="1976543"/>
          <a:ext cx="1773928" cy="1067849"/>
        </a:xfrm>
        <a:prstGeom prst="roundRect">
          <a:avLst>
            <a:gd name="adj" fmla="val 10000"/>
          </a:avLst>
        </a:prstGeom>
        <a:solidFill>
          <a:srgbClr val="FFC425"/>
        </a:solid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u="sng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NEW Transfer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u="none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 Total: 818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WY Residents:  599</a:t>
          </a:r>
          <a:br>
            <a:rPr lang="en-US" sz="1400" b="1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</a:br>
          <a:r>
            <a:rPr lang="en-US" sz="1400" b="1" kern="1200" dirty="0">
              <a:solidFill>
                <a:srgbClr val="492F24"/>
              </a:solidFill>
              <a:latin typeface="+mj-lt"/>
              <a:cs typeface="Calibri" panose="020F0502020204030204" pitchFamily="34" charset="0"/>
            </a:rPr>
            <a:t>Non-Residents:  219</a:t>
          </a:r>
        </a:p>
      </dsp:txBody>
      <dsp:txXfrm>
        <a:off x="9595210" y="2007819"/>
        <a:ext cx="1711376" cy="1005297"/>
      </dsp:txXfrm>
    </dsp:sp>
    <dsp:sp modelId="{6F52D506-9FF7-40FD-9004-09DFCA8CB8F3}">
      <dsp:nvSpPr>
        <dsp:cNvPr id="0" name=""/>
        <dsp:cNvSpPr/>
      </dsp:nvSpPr>
      <dsp:spPr>
        <a:xfrm rot="3323973">
          <a:off x="5518444" y="1685959"/>
          <a:ext cx="1200224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1200224" y="18940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88550" y="1674894"/>
        <a:ext cx="60011" cy="60011"/>
      </dsp:txXfrm>
    </dsp:sp>
    <dsp:sp modelId="{6DBBE490-0660-477C-967E-91E2AD67D5B1}">
      <dsp:nvSpPr>
        <dsp:cNvPr id="0" name=""/>
        <dsp:cNvSpPr/>
      </dsp:nvSpPr>
      <dsp:spPr>
        <a:xfrm>
          <a:off x="6459330" y="1750054"/>
          <a:ext cx="2127682" cy="897634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Graduate/Prof.</a:t>
          </a:r>
          <a:br>
            <a:rPr lang="en-US" sz="2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2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1,643</a:t>
          </a:r>
        </a:p>
      </dsp:txBody>
      <dsp:txXfrm>
        <a:off x="6485621" y="1776345"/>
        <a:ext cx="2075100" cy="845052"/>
      </dsp:txXfrm>
    </dsp:sp>
    <dsp:sp modelId="{07769CFD-27A4-472C-B20A-1E1DD3ECC96A}">
      <dsp:nvSpPr>
        <dsp:cNvPr id="0" name=""/>
        <dsp:cNvSpPr/>
      </dsp:nvSpPr>
      <dsp:spPr>
        <a:xfrm rot="21365">
          <a:off x="2553680" y="3132427"/>
          <a:ext cx="624838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624838" y="18940"/>
              </a:lnTo>
            </a:path>
          </a:pathLst>
        </a:custGeom>
        <a:noFill/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850478" y="3135747"/>
        <a:ext cx="31241" cy="31241"/>
      </dsp:txXfrm>
    </dsp:sp>
    <dsp:sp modelId="{5FF4E385-DB24-4CAC-8CB6-61F775D3B04D}">
      <dsp:nvSpPr>
        <dsp:cNvPr id="0" name=""/>
        <dsp:cNvSpPr/>
      </dsp:nvSpPr>
      <dsp:spPr>
        <a:xfrm>
          <a:off x="3178512" y="2655678"/>
          <a:ext cx="2491596" cy="995262"/>
        </a:xfrm>
        <a:prstGeom prst="roundRect">
          <a:avLst>
            <a:gd name="adj" fmla="val 10000"/>
          </a:avLst>
        </a:prstGeom>
        <a:solidFill>
          <a:srgbClr val="874917"/>
        </a:solidFill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u="none" kern="1200" dirty="0">
              <a:latin typeface="+mj-lt"/>
              <a:cs typeface="Calibri" panose="020F0502020204030204" pitchFamily="34" charset="0"/>
            </a:rPr>
            <a:t>Online/Distance</a:t>
          </a:r>
          <a:br>
            <a:rPr lang="en-US" sz="2800" kern="1200" dirty="0">
              <a:latin typeface="+mj-lt"/>
              <a:cs typeface="Calibri" panose="020F0502020204030204" pitchFamily="34" charset="0"/>
            </a:rPr>
          </a:br>
          <a:r>
            <a:rPr lang="en-US" sz="2800" kern="1200" dirty="0">
              <a:latin typeface="+mj-lt"/>
              <a:cs typeface="Calibri" panose="020F0502020204030204" pitchFamily="34" charset="0"/>
            </a:rPr>
            <a:t>2,081</a:t>
          </a:r>
        </a:p>
      </dsp:txBody>
      <dsp:txXfrm>
        <a:off x="3207662" y="2684828"/>
        <a:ext cx="2433296" cy="936962"/>
      </dsp:txXfrm>
    </dsp:sp>
    <dsp:sp modelId="{D3DF2583-DE60-45A6-9D4A-CD776F1435A6}">
      <dsp:nvSpPr>
        <dsp:cNvPr id="0" name=""/>
        <dsp:cNvSpPr/>
      </dsp:nvSpPr>
      <dsp:spPr>
        <a:xfrm rot="1603489">
          <a:off x="5602536" y="3418837"/>
          <a:ext cx="1265126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1265126" y="18940"/>
              </a:lnTo>
            </a:path>
          </a:pathLst>
        </a:custGeom>
        <a:noFill/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203472" y="3406149"/>
        <a:ext cx="63256" cy="63256"/>
      </dsp:txXfrm>
    </dsp:sp>
    <dsp:sp modelId="{7D748C57-F1B8-425E-8C71-C34EDD6F96B3}">
      <dsp:nvSpPr>
        <dsp:cNvPr id="0" name=""/>
        <dsp:cNvSpPr/>
      </dsp:nvSpPr>
      <dsp:spPr>
        <a:xfrm>
          <a:off x="6800091" y="3115587"/>
          <a:ext cx="1495351" cy="1213315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Undergraduate 1,198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Graduate/Prof.  883</a:t>
          </a:r>
        </a:p>
      </dsp:txBody>
      <dsp:txXfrm>
        <a:off x="6835628" y="3151124"/>
        <a:ext cx="1424277" cy="1142241"/>
      </dsp:txXfrm>
    </dsp:sp>
    <dsp:sp modelId="{B0C9AA1F-93BA-435D-981F-2FDB3FC9ADE2}">
      <dsp:nvSpPr>
        <dsp:cNvPr id="0" name=""/>
        <dsp:cNvSpPr/>
      </dsp:nvSpPr>
      <dsp:spPr>
        <a:xfrm rot="4392549">
          <a:off x="1742655" y="4222357"/>
          <a:ext cx="2280991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2280991" y="18940"/>
              </a:lnTo>
            </a:path>
          </a:pathLst>
        </a:custGeom>
        <a:noFill/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800" kern="1200"/>
        </a:p>
      </dsp:txBody>
      <dsp:txXfrm>
        <a:off x="2826126" y="4184273"/>
        <a:ext cx="114049" cy="114049"/>
      </dsp:txXfrm>
    </dsp:sp>
    <dsp:sp modelId="{A44F4DD2-79C1-462E-8CF9-84267915973F}">
      <dsp:nvSpPr>
        <dsp:cNvPr id="0" name=""/>
        <dsp:cNvSpPr/>
      </dsp:nvSpPr>
      <dsp:spPr>
        <a:xfrm>
          <a:off x="3212616" y="4815570"/>
          <a:ext cx="2399112" cy="1035199"/>
        </a:xfrm>
        <a:prstGeom prst="roundRect">
          <a:avLst>
            <a:gd name="adj" fmla="val 10000"/>
          </a:avLst>
        </a:prstGeom>
        <a:solidFill>
          <a:srgbClr val="79706C"/>
        </a:solidFill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u="none" kern="1200" dirty="0">
              <a:latin typeface="+mj-lt"/>
              <a:cs typeface="Calibri" panose="020F0502020204030204" pitchFamily="34" charset="0"/>
            </a:rPr>
            <a:t>UW-Casper</a:t>
          </a:r>
          <a:br>
            <a:rPr lang="en-US" sz="2800" kern="1200" dirty="0">
              <a:latin typeface="+mj-lt"/>
              <a:cs typeface="Calibri" panose="020F0502020204030204" pitchFamily="34" charset="0"/>
            </a:rPr>
          </a:br>
          <a:r>
            <a:rPr lang="en-US" sz="2800" kern="1200" dirty="0">
              <a:latin typeface="+mj-lt"/>
              <a:cs typeface="Calibri" panose="020F0502020204030204" pitchFamily="34" charset="0"/>
            </a:rPr>
            <a:t>316</a:t>
          </a:r>
        </a:p>
      </dsp:txBody>
      <dsp:txXfrm>
        <a:off x="3242936" y="4845890"/>
        <a:ext cx="2338472" cy="974559"/>
      </dsp:txXfrm>
    </dsp:sp>
    <dsp:sp modelId="{E9EB5F3A-E9B6-4018-AD0E-5E4986598487}">
      <dsp:nvSpPr>
        <dsp:cNvPr id="0" name=""/>
        <dsp:cNvSpPr/>
      </dsp:nvSpPr>
      <dsp:spPr>
        <a:xfrm rot="24895">
          <a:off x="5611719" y="5316935"/>
          <a:ext cx="747299" cy="37880"/>
        </a:xfrm>
        <a:custGeom>
          <a:avLst/>
          <a:gdLst/>
          <a:ahLst/>
          <a:cxnLst/>
          <a:rect l="0" t="0" r="0" b="0"/>
          <a:pathLst>
            <a:path>
              <a:moveTo>
                <a:pt x="0" y="18940"/>
              </a:moveTo>
              <a:lnTo>
                <a:pt x="747299" y="18940"/>
              </a:lnTo>
            </a:path>
          </a:pathLst>
        </a:custGeom>
        <a:noFill/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966686" y="5317193"/>
        <a:ext cx="37364" cy="37364"/>
      </dsp:txXfrm>
    </dsp:sp>
    <dsp:sp modelId="{02FFA161-6272-42E4-864D-06C766BA945E}">
      <dsp:nvSpPr>
        <dsp:cNvPr id="0" name=""/>
        <dsp:cNvSpPr/>
      </dsp:nvSpPr>
      <dsp:spPr>
        <a:xfrm>
          <a:off x="6359008" y="4745427"/>
          <a:ext cx="1522639" cy="1186307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Undergraduate 271 Graduate/Prof.  45</a:t>
          </a:r>
        </a:p>
      </dsp:txBody>
      <dsp:txXfrm>
        <a:off x="6393754" y="4780173"/>
        <a:ext cx="1453147" cy="11168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53E9F8-1212-4545-A899-D8BAF8C4DAB7}">
      <dsp:nvSpPr>
        <dsp:cNvPr id="0" name=""/>
        <dsp:cNvSpPr/>
      </dsp:nvSpPr>
      <dsp:spPr>
        <a:xfrm>
          <a:off x="66868" y="476970"/>
          <a:ext cx="1664258" cy="1891496"/>
        </a:xfrm>
        <a:prstGeom prst="roundRect">
          <a:avLst>
            <a:gd name="adj" fmla="val 10000"/>
          </a:avLst>
        </a:prstGeom>
        <a:solidFill>
          <a:srgbClr val="492E21"/>
        </a:solidFill>
        <a:ln w="19050" cap="flat" cmpd="sng" algn="ctr">
          <a:solidFill>
            <a:srgbClr val="492E2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u="none" kern="1200" dirty="0">
              <a:latin typeface="+mj-lt"/>
              <a:cs typeface="Calibri" panose="020F0502020204030204" pitchFamily="34" charset="0"/>
            </a:rPr>
            <a:t>Total Enrollment</a:t>
          </a:r>
          <a:br>
            <a:rPr lang="en-US" sz="1400" kern="1200" dirty="0"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latin typeface="+mj-lt"/>
              <a:cs typeface="Calibri" panose="020F0502020204030204" pitchFamily="34" charset="0"/>
            </a:rPr>
            <a:t>Fall 2026:  10,630</a:t>
          </a:r>
          <a:br>
            <a:rPr lang="en-US" sz="1400" kern="1200" dirty="0"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latin typeface="+mj-lt"/>
              <a:cs typeface="Calibri" panose="020F0502020204030204" pitchFamily="34" charset="0"/>
            </a:rPr>
            <a:t>Fall 2025:  10,819</a:t>
          </a:r>
          <a:br>
            <a:rPr lang="en-US" sz="1000" i="1" kern="1200" dirty="0"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latin typeface="+mj-lt"/>
              <a:cs typeface="Calibri" panose="020F0502020204030204" pitchFamily="34" charset="0"/>
            </a:rPr>
            <a:t>% Change:  -1.7%</a:t>
          </a:r>
        </a:p>
      </dsp:txBody>
      <dsp:txXfrm>
        <a:off x="115612" y="525714"/>
        <a:ext cx="1566770" cy="1794008"/>
      </dsp:txXfrm>
    </dsp:sp>
    <dsp:sp modelId="{F82CC9FA-9BA9-4ED5-8607-B71C9C3255D4}">
      <dsp:nvSpPr>
        <dsp:cNvPr id="0" name=""/>
        <dsp:cNvSpPr/>
      </dsp:nvSpPr>
      <dsp:spPr>
        <a:xfrm rot="19632237">
          <a:off x="1665500" y="1194088"/>
          <a:ext cx="823447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823447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056637" y="1179121"/>
        <a:ext cx="41172" cy="41172"/>
      </dsp:txXfrm>
    </dsp:sp>
    <dsp:sp modelId="{A9C4D0C9-5B1D-455F-B597-7F5E978D3342}">
      <dsp:nvSpPr>
        <dsp:cNvPr id="0" name=""/>
        <dsp:cNvSpPr/>
      </dsp:nvSpPr>
      <dsp:spPr>
        <a:xfrm>
          <a:off x="2423320" y="513252"/>
          <a:ext cx="1729324" cy="926891"/>
        </a:xfrm>
        <a:prstGeom prst="roundRect">
          <a:avLst>
            <a:gd name="adj" fmla="val 10000"/>
          </a:avLst>
        </a:prstGeom>
        <a:solidFill>
          <a:srgbClr val="FFC000"/>
        </a:solidFill>
        <a:ln w="19050" cap="flat" cmpd="sng" algn="ctr">
          <a:solidFill>
            <a:srgbClr val="FFC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u="sng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Laramie Campus</a:t>
          </a:r>
          <a:br>
            <a:rPr lang="en-US" sz="1400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Fall 2026:  8,233</a:t>
          </a:r>
          <a:br>
            <a:rPr lang="en-US" sz="1400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Fall 2025:  8,416</a:t>
          </a:r>
          <a:br>
            <a:rPr lang="en-US" sz="1000" i="1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solidFill>
                <a:srgbClr val="492E21"/>
              </a:solidFill>
              <a:latin typeface="+mj-lt"/>
              <a:cs typeface="Calibri" panose="020F0502020204030204" pitchFamily="34" charset="0"/>
            </a:rPr>
            <a:t>% Change:  -2.2%</a:t>
          </a:r>
        </a:p>
      </dsp:txBody>
      <dsp:txXfrm>
        <a:off x="2450468" y="540400"/>
        <a:ext cx="1675028" cy="872595"/>
      </dsp:txXfrm>
    </dsp:sp>
    <dsp:sp modelId="{C3ADAF03-8FF6-43CA-845B-913D290E9651}">
      <dsp:nvSpPr>
        <dsp:cNvPr id="0" name=""/>
        <dsp:cNvSpPr/>
      </dsp:nvSpPr>
      <dsp:spPr>
        <a:xfrm rot="463677">
          <a:off x="4150390" y="1004450"/>
          <a:ext cx="496345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496345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86154" y="997660"/>
        <a:ext cx="24817" cy="24817"/>
      </dsp:txXfrm>
    </dsp:sp>
    <dsp:sp modelId="{0A10CDE1-88F6-4658-9FE1-5BB20DF46B1C}">
      <dsp:nvSpPr>
        <dsp:cNvPr id="0" name=""/>
        <dsp:cNvSpPr/>
      </dsp:nvSpPr>
      <dsp:spPr>
        <a:xfrm>
          <a:off x="4644482" y="607728"/>
          <a:ext cx="1356000" cy="871425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Undergraduate</a:t>
          </a:r>
          <a:b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2026:  6,590</a:t>
          </a:r>
          <a:br>
            <a:rPr lang="en-US" sz="12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 6,737</a:t>
          </a:r>
          <a:b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 -2.2%</a:t>
          </a:r>
        </a:p>
      </dsp:txBody>
      <dsp:txXfrm>
        <a:off x="4670005" y="633251"/>
        <a:ext cx="1304954" cy="820379"/>
      </dsp:txXfrm>
    </dsp:sp>
    <dsp:sp modelId="{26F9D0B1-CB53-4F02-81E4-781CAA70F2B4}">
      <dsp:nvSpPr>
        <dsp:cNvPr id="0" name=""/>
        <dsp:cNvSpPr/>
      </dsp:nvSpPr>
      <dsp:spPr>
        <a:xfrm rot="213855">
          <a:off x="5999033" y="1084397"/>
          <a:ext cx="1498398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1498398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710772" y="1052557"/>
        <a:ext cx="74919" cy="74919"/>
      </dsp:txXfrm>
    </dsp:sp>
    <dsp:sp modelId="{8EA2CD72-5466-43E5-9C01-561E8B3CF427}">
      <dsp:nvSpPr>
        <dsp:cNvPr id="0" name=""/>
        <dsp:cNvSpPr/>
      </dsp:nvSpPr>
      <dsp:spPr>
        <a:xfrm>
          <a:off x="7495982" y="689294"/>
          <a:ext cx="1436387" cy="894597"/>
        </a:xfrm>
        <a:prstGeom prst="roundRect">
          <a:avLst>
            <a:gd name="adj" fmla="val 10000"/>
          </a:avLst>
        </a:prstGeom>
        <a:solidFill>
          <a:srgbClr val="FFC000"/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New First Time</a:t>
          </a:r>
          <a:b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2026:  1,512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i="1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2025:  1,444</a:t>
          </a:r>
          <a:br>
            <a:rPr lang="en-US" sz="1000" b="0" i="1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000" b="0" i="1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% Change:  +4.7%</a:t>
          </a:r>
        </a:p>
      </dsp:txBody>
      <dsp:txXfrm>
        <a:off x="7522184" y="715496"/>
        <a:ext cx="1383983" cy="842193"/>
      </dsp:txXfrm>
    </dsp:sp>
    <dsp:sp modelId="{2E4E72D1-00AA-431E-B4F5-25C690258A86}">
      <dsp:nvSpPr>
        <dsp:cNvPr id="0" name=""/>
        <dsp:cNvSpPr/>
      </dsp:nvSpPr>
      <dsp:spPr>
        <a:xfrm rot="562302">
          <a:off x="8926817" y="1198724"/>
          <a:ext cx="832121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832121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322074" y="1183541"/>
        <a:ext cx="41606" cy="41606"/>
      </dsp:txXfrm>
    </dsp:sp>
    <dsp:sp modelId="{1AEC8030-3A67-4F4E-A35D-6429DA5EA02E}">
      <dsp:nvSpPr>
        <dsp:cNvPr id="0" name=""/>
        <dsp:cNvSpPr/>
      </dsp:nvSpPr>
      <dsp:spPr>
        <a:xfrm>
          <a:off x="9753385" y="580755"/>
          <a:ext cx="1675914" cy="1382678"/>
        </a:xfrm>
        <a:prstGeom prst="roundRect">
          <a:avLst>
            <a:gd name="adj" fmla="val 10000"/>
          </a:avLst>
        </a:prstGeom>
        <a:solidFill>
          <a:srgbClr val="F7BF35">
            <a:alpha val="35686"/>
          </a:srgbClr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u="sng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New First Time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WY Residents: 892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927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-3.8%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br>
            <a:rPr lang="en-US" sz="10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Non-Residents: 620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517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+19.9%</a:t>
          </a:r>
        </a:p>
      </dsp:txBody>
      <dsp:txXfrm>
        <a:off x="9793882" y="621252"/>
        <a:ext cx="1594920" cy="1301684"/>
      </dsp:txXfrm>
    </dsp:sp>
    <dsp:sp modelId="{4572DFCB-34E1-486E-AC5F-373A2F072F7C}">
      <dsp:nvSpPr>
        <dsp:cNvPr id="0" name=""/>
        <dsp:cNvSpPr/>
      </dsp:nvSpPr>
      <dsp:spPr>
        <a:xfrm rot="2646940">
          <a:off x="5705962" y="1764670"/>
          <a:ext cx="2088319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2088319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697914" y="1718082"/>
        <a:ext cx="104415" cy="104415"/>
      </dsp:txXfrm>
    </dsp:sp>
    <dsp:sp modelId="{1B275264-9BD9-4642-8957-005AF046748D}">
      <dsp:nvSpPr>
        <dsp:cNvPr id="0" name=""/>
        <dsp:cNvSpPr/>
      </dsp:nvSpPr>
      <dsp:spPr>
        <a:xfrm>
          <a:off x="7499762" y="2058774"/>
          <a:ext cx="1284541" cy="876730"/>
        </a:xfrm>
        <a:prstGeom prst="roundRect">
          <a:avLst>
            <a:gd name="adj" fmla="val 10000"/>
          </a:avLst>
        </a:prstGeom>
        <a:solidFill>
          <a:srgbClr val="FFC000"/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New Transfer</a:t>
          </a:r>
          <a:b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2026: 818</a:t>
          </a:r>
          <a:br>
            <a:rPr lang="en-US" sz="1400" b="0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</a:br>
          <a:r>
            <a:rPr lang="en-US" sz="1000" b="0" i="1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Fall 2025:  772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i="1" kern="1200" cap="none" spc="0" dirty="0">
              <a:ln w="0"/>
              <a:solidFill>
                <a:schemeClr val="tx1"/>
              </a:solidFill>
              <a:effectLst/>
              <a:latin typeface="+mj-lt"/>
              <a:cs typeface="Calibri" panose="020F0502020204030204" pitchFamily="34" charset="0"/>
            </a:rPr>
            <a:t>% Change:  +6.0%</a:t>
          </a:r>
        </a:p>
      </dsp:txBody>
      <dsp:txXfrm>
        <a:off x="7525441" y="2084453"/>
        <a:ext cx="1233183" cy="825372"/>
      </dsp:txXfrm>
    </dsp:sp>
    <dsp:sp modelId="{F8279541-4587-4195-AB38-CE5B47A542E5}">
      <dsp:nvSpPr>
        <dsp:cNvPr id="0" name=""/>
        <dsp:cNvSpPr/>
      </dsp:nvSpPr>
      <dsp:spPr>
        <a:xfrm rot="1387334">
          <a:off x="8742763" y="2694590"/>
          <a:ext cx="1034243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1034243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9234028" y="2674354"/>
        <a:ext cx="51712" cy="51712"/>
      </dsp:txXfrm>
    </dsp:sp>
    <dsp:sp modelId="{34C1B8F4-35EF-4B71-B1D6-A3CF3B474F5C}">
      <dsp:nvSpPr>
        <dsp:cNvPr id="0" name=""/>
        <dsp:cNvSpPr/>
      </dsp:nvSpPr>
      <dsp:spPr>
        <a:xfrm>
          <a:off x="9735465" y="2128946"/>
          <a:ext cx="1651647" cy="1548668"/>
        </a:xfrm>
        <a:prstGeom prst="roundRect">
          <a:avLst>
            <a:gd name="adj" fmla="val 10000"/>
          </a:avLst>
        </a:prstGeom>
        <a:solidFill>
          <a:srgbClr val="F7BF35">
            <a:alpha val="35686"/>
          </a:srgbClr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u="sng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New Transfer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WY Residents: 599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574</a:t>
          </a:r>
        </a:p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+4.4%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b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Non-Residents: 219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198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+10.6%</a:t>
          </a:r>
          <a:endParaRPr lang="en-US" sz="1000" i="1" kern="1200" dirty="0">
            <a:latin typeface="+mj-lt"/>
            <a:cs typeface="Calibri" panose="020F0502020204030204" pitchFamily="34" charset="0"/>
          </a:endParaRPr>
        </a:p>
      </dsp:txBody>
      <dsp:txXfrm>
        <a:off x="9780824" y="2174305"/>
        <a:ext cx="1560929" cy="1457950"/>
      </dsp:txXfrm>
    </dsp:sp>
    <dsp:sp modelId="{6F52D506-9FF7-40FD-9004-09DFCA8CB8F3}">
      <dsp:nvSpPr>
        <dsp:cNvPr id="0" name=""/>
        <dsp:cNvSpPr/>
      </dsp:nvSpPr>
      <dsp:spPr>
        <a:xfrm rot="3889459">
          <a:off x="3813915" y="1504579"/>
          <a:ext cx="1178997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1178997" y="5619"/>
              </a:lnTo>
            </a:path>
          </a:pathLst>
        </a:custGeom>
        <a:noFill/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73939" y="1480723"/>
        <a:ext cx="58949" cy="58949"/>
      </dsp:txXfrm>
    </dsp:sp>
    <dsp:sp modelId="{6DBBE490-0660-477C-967E-91E2AD67D5B1}">
      <dsp:nvSpPr>
        <dsp:cNvPr id="0" name=""/>
        <dsp:cNvSpPr/>
      </dsp:nvSpPr>
      <dsp:spPr>
        <a:xfrm>
          <a:off x="4654184" y="1628125"/>
          <a:ext cx="1332256" cy="831148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FFC42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Graduate/Prof.</a:t>
          </a:r>
          <a:b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2026:  1,643</a:t>
          </a:r>
          <a:br>
            <a:rPr lang="en-US" sz="1400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Fall 2025:  1,679</a:t>
          </a:r>
          <a:b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solidFill>
                <a:schemeClr val="tx1"/>
              </a:solidFill>
              <a:latin typeface="+mj-lt"/>
              <a:cs typeface="Calibri" panose="020F0502020204030204" pitchFamily="34" charset="0"/>
            </a:rPr>
            <a:t>% Change:  -2.1%</a:t>
          </a:r>
        </a:p>
      </dsp:txBody>
      <dsp:txXfrm>
        <a:off x="4678527" y="1652468"/>
        <a:ext cx="1283570" cy="782462"/>
      </dsp:txXfrm>
    </dsp:sp>
    <dsp:sp modelId="{07769CFD-27A4-472C-B20A-1E1DD3ECC96A}">
      <dsp:nvSpPr>
        <dsp:cNvPr id="0" name=""/>
        <dsp:cNvSpPr/>
      </dsp:nvSpPr>
      <dsp:spPr>
        <a:xfrm rot="4001414">
          <a:off x="1108498" y="2363335"/>
          <a:ext cx="2060667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2060667" y="5619"/>
              </a:lnTo>
            </a:path>
          </a:pathLst>
        </a:custGeom>
        <a:noFill/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 dirty="0"/>
        </a:p>
      </dsp:txBody>
      <dsp:txXfrm>
        <a:off x="2087315" y="2317438"/>
        <a:ext cx="103033" cy="103033"/>
      </dsp:txXfrm>
    </dsp:sp>
    <dsp:sp modelId="{5FF4E385-DB24-4CAC-8CB6-61F775D3B04D}">
      <dsp:nvSpPr>
        <dsp:cNvPr id="0" name=""/>
        <dsp:cNvSpPr/>
      </dsp:nvSpPr>
      <dsp:spPr>
        <a:xfrm>
          <a:off x="2546537" y="2889080"/>
          <a:ext cx="1320539" cy="852222"/>
        </a:xfrm>
        <a:prstGeom prst="roundRect">
          <a:avLst>
            <a:gd name="adj" fmla="val 10000"/>
          </a:avLst>
        </a:prstGeom>
        <a:solidFill>
          <a:srgbClr val="874917"/>
        </a:solidFill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400" u="sng" kern="12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Online/Distance</a:t>
          </a:r>
          <a:br>
            <a:rPr lang="en-US" sz="1400" kern="12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Fall 2026:  2,081 </a:t>
          </a:r>
          <a:r>
            <a:rPr lang="en-US" sz="1000" i="1" kern="12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Fall 2025: 2,058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i="1" kern="1200" dirty="0">
              <a:solidFill>
                <a:schemeClr val="bg1"/>
              </a:solidFill>
              <a:latin typeface="+mj-lt"/>
              <a:cs typeface="Calibri" panose="020F0502020204030204" pitchFamily="34" charset="0"/>
            </a:rPr>
            <a:t>% Change:  +1.1%</a:t>
          </a:r>
        </a:p>
      </dsp:txBody>
      <dsp:txXfrm>
        <a:off x="2571498" y="2914041"/>
        <a:ext cx="1270617" cy="802300"/>
      </dsp:txXfrm>
    </dsp:sp>
    <dsp:sp modelId="{D3DF2583-DE60-45A6-9D4A-CD776F1435A6}">
      <dsp:nvSpPr>
        <dsp:cNvPr id="0" name=""/>
        <dsp:cNvSpPr/>
      </dsp:nvSpPr>
      <dsp:spPr>
        <a:xfrm rot="1168053">
          <a:off x="3833460" y="3505542"/>
          <a:ext cx="1176034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1176034" y="5619"/>
              </a:lnTo>
            </a:path>
          </a:pathLst>
        </a:custGeom>
        <a:noFill/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92076" y="3481761"/>
        <a:ext cx="58801" cy="58801"/>
      </dsp:txXfrm>
    </dsp:sp>
    <dsp:sp modelId="{7D748C57-F1B8-425E-8C71-C34EDD6F96B3}">
      <dsp:nvSpPr>
        <dsp:cNvPr id="0" name=""/>
        <dsp:cNvSpPr/>
      </dsp:nvSpPr>
      <dsp:spPr>
        <a:xfrm>
          <a:off x="4975878" y="2871061"/>
          <a:ext cx="1327598" cy="1672142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874917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Undergraduate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 Fall 2026: 1,198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Fall 2025: 1,118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% Change: +7.2%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endParaRPr lang="en-US" sz="900" kern="1200" dirty="0">
            <a:solidFill>
              <a:srgbClr val="874917"/>
            </a:solidFill>
            <a:latin typeface="+mj-lt"/>
            <a:cs typeface="Calibri" panose="020F0502020204030204" pitchFamily="34" charset="0"/>
          </a:endParaRP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Graduate/Prof.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Fall 2026:  883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Fall 2025: 940</a:t>
          </a:r>
        </a:p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874917"/>
              </a:solidFill>
              <a:latin typeface="+mj-lt"/>
              <a:cs typeface="Calibri" panose="020F0502020204030204" pitchFamily="34" charset="0"/>
            </a:rPr>
            <a:t>% Change: -6.1%</a:t>
          </a:r>
        </a:p>
      </dsp:txBody>
      <dsp:txXfrm>
        <a:off x="5014762" y="2909945"/>
        <a:ext cx="1249830" cy="1594374"/>
      </dsp:txXfrm>
    </dsp:sp>
    <dsp:sp modelId="{B0C9AA1F-93BA-435D-981F-2FDB3FC9ADE2}">
      <dsp:nvSpPr>
        <dsp:cNvPr id="0" name=""/>
        <dsp:cNvSpPr/>
      </dsp:nvSpPr>
      <dsp:spPr>
        <a:xfrm rot="5231268">
          <a:off x="-75411" y="3314555"/>
          <a:ext cx="3799489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3799489" y="5619"/>
              </a:lnTo>
            </a:path>
          </a:pathLst>
        </a:custGeom>
        <a:noFill/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1729346" y="3225188"/>
        <a:ext cx="189974" cy="189974"/>
      </dsp:txXfrm>
    </dsp:sp>
    <dsp:sp modelId="{A44F4DD2-79C1-462E-8CF9-84267915973F}">
      <dsp:nvSpPr>
        <dsp:cNvPr id="0" name=""/>
        <dsp:cNvSpPr/>
      </dsp:nvSpPr>
      <dsp:spPr>
        <a:xfrm>
          <a:off x="1917539" y="4801363"/>
          <a:ext cx="1196217" cy="832538"/>
        </a:xfrm>
        <a:prstGeom prst="roundRect">
          <a:avLst>
            <a:gd name="adj" fmla="val 10000"/>
          </a:avLst>
        </a:prstGeom>
        <a:solidFill>
          <a:srgbClr val="79706C"/>
        </a:solidFill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u="sng" kern="1200" dirty="0">
              <a:latin typeface="+mj-lt"/>
              <a:cs typeface="Calibri" panose="020F0502020204030204" pitchFamily="34" charset="0"/>
            </a:rPr>
            <a:t>UW-Casper</a:t>
          </a:r>
          <a:br>
            <a:rPr lang="en-US" sz="1400" kern="1200" dirty="0">
              <a:latin typeface="+mj-lt"/>
              <a:cs typeface="Calibri" panose="020F0502020204030204" pitchFamily="34" charset="0"/>
            </a:rPr>
          </a:br>
          <a:r>
            <a:rPr lang="en-US" sz="1400" kern="1200" dirty="0">
              <a:latin typeface="+mj-lt"/>
              <a:cs typeface="Calibri" panose="020F0502020204030204" pitchFamily="34" charset="0"/>
            </a:rPr>
            <a:t>Fall 2026:  316</a:t>
          </a:r>
          <a:br>
            <a:rPr lang="en-US" sz="1400" kern="1200" dirty="0"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latin typeface="+mj-lt"/>
              <a:cs typeface="Calibri" panose="020F0502020204030204" pitchFamily="34" charset="0"/>
            </a:rPr>
            <a:t>Fall 2025:  345</a:t>
          </a:r>
          <a:br>
            <a:rPr lang="en-US" sz="1000" i="1" kern="1200" dirty="0">
              <a:latin typeface="+mj-lt"/>
              <a:cs typeface="Calibri" panose="020F0502020204030204" pitchFamily="34" charset="0"/>
            </a:rPr>
          </a:br>
          <a:r>
            <a:rPr lang="en-US" sz="1000" i="1" kern="1200" dirty="0">
              <a:latin typeface="+mj-lt"/>
              <a:cs typeface="Calibri" panose="020F0502020204030204" pitchFamily="34" charset="0"/>
            </a:rPr>
            <a:t>% Change:  -8.4%</a:t>
          </a:r>
        </a:p>
      </dsp:txBody>
      <dsp:txXfrm>
        <a:off x="1941923" y="4825747"/>
        <a:ext cx="1147449" cy="783770"/>
      </dsp:txXfrm>
    </dsp:sp>
    <dsp:sp modelId="{E9EB5F3A-E9B6-4018-AD0E-5E4986598487}">
      <dsp:nvSpPr>
        <dsp:cNvPr id="0" name=""/>
        <dsp:cNvSpPr/>
      </dsp:nvSpPr>
      <dsp:spPr>
        <a:xfrm rot="38267">
          <a:off x="3113746" y="5213825"/>
          <a:ext cx="325576" cy="11239"/>
        </a:xfrm>
        <a:custGeom>
          <a:avLst/>
          <a:gdLst/>
          <a:ahLst/>
          <a:cxnLst/>
          <a:rect l="0" t="0" r="0" b="0"/>
          <a:pathLst>
            <a:path>
              <a:moveTo>
                <a:pt x="0" y="5619"/>
              </a:moveTo>
              <a:lnTo>
                <a:pt x="325576" y="5619"/>
              </a:lnTo>
            </a:path>
          </a:pathLst>
        </a:custGeom>
        <a:noFill/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268395" y="5211305"/>
        <a:ext cx="16278" cy="16278"/>
      </dsp:txXfrm>
    </dsp:sp>
    <dsp:sp modelId="{02FFA161-6272-42E4-864D-06C766BA945E}">
      <dsp:nvSpPr>
        <dsp:cNvPr id="0" name=""/>
        <dsp:cNvSpPr/>
      </dsp:nvSpPr>
      <dsp:spPr>
        <a:xfrm>
          <a:off x="3439313" y="4474441"/>
          <a:ext cx="1304506" cy="1493629"/>
        </a:xfrm>
        <a:prstGeom prst="roundRect">
          <a:avLst>
            <a:gd name="adj" fmla="val 10000"/>
          </a:avLst>
        </a:prstGeom>
        <a:solidFill>
          <a:schemeClr val="bg1"/>
        </a:solidFill>
        <a:ln w="19050" cap="flat" cmpd="sng" algn="ctr">
          <a:solidFill>
            <a:srgbClr val="79706C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Undergraduate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2026: 271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2025: 283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% Change: -4.2%</a:t>
          </a:r>
          <a:br>
            <a:rPr lang="en-US" sz="900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</a:br>
          <a:endParaRPr lang="en-US" sz="900" kern="1200" dirty="0">
            <a:solidFill>
              <a:srgbClr val="79706C"/>
            </a:solidFill>
            <a:latin typeface="+mj-lt"/>
            <a:cs typeface="Calibri" panose="020F0502020204030204" pitchFamily="34" charset="0"/>
          </a:endParaRP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Graduate/Prof.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200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2026:  45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Fall 2025: 62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900" i="1" kern="1200" dirty="0">
              <a:solidFill>
                <a:srgbClr val="79706C"/>
              </a:solidFill>
              <a:latin typeface="+mj-lt"/>
              <a:cs typeface="Calibri" panose="020F0502020204030204" pitchFamily="34" charset="0"/>
            </a:rPr>
            <a:t>% Change: -27.4%</a:t>
          </a:r>
        </a:p>
      </dsp:txBody>
      <dsp:txXfrm>
        <a:off x="3477521" y="4512649"/>
        <a:ext cx="1228090" cy="14172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F68ED-F14E-3420-DDF3-A54E463C63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5B0FA7-3810-6843-A153-C0F28D561D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5E6C5-B59A-1100-E804-6DCEE0D84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F04768-161A-18D0-F3EA-A3F6A7722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B75FD-44CA-5925-D39A-6629FEAE2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27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92899-6557-E150-B0A0-0785CACF1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4FC08B-5561-E34C-C0B9-66DB0D8C6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66CC6-F061-D051-99C3-4981F9E2E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4E3C1E-8936-AFE2-82E8-95B955ABB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42433-ED0A-D480-51BB-81E281B1D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014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211D2-FC91-F1E3-3196-E436D4701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6C910C-04F6-B306-076D-7225F781A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BB3B84-5A75-C31A-2C9E-BDA9BA3B7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DD3AF-1781-B4A0-7D58-3CE3CF8F44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3A121-E7AD-B5D5-12DD-079853F63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59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515E8-30AE-9727-C159-0C1F0D968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9CB40-71D4-BE6C-6D80-A967280FDB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476E2D-4C6B-81A3-9A33-752B4F373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CDE732-2EF4-9BF1-C5E9-16591C3CF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DA516-60BF-02C4-DA69-913F4B9D0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DA808B-7831-3241-30D9-C406D8B9D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10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09590-A6CD-D45A-BE05-706B5338F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24F9F8-9EB2-74D2-2457-8108AD8566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7D5FCC-4E5A-8751-FDBB-D094970089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2367A9-6D63-E026-9410-E851575C93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B5FE9-1C8E-827C-2B76-CB2B92D42E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1C920F-9E32-7727-5520-21853A558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11B931-9234-4E74-3458-6E95FDDEC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629F05-090F-D941-F5D7-478671EE8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506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E1B20-CA54-CA55-FAB6-89A0F36A0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40D59D-6AEC-0CAD-7906-070A23435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BA41CD-95E9-37E7-C5D5-A54E4F231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3A35F6-B734-AA81-27D0-F790089EB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71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051A0F7-133F-9EDD-E2E0-585043122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0178B9-0AAA-3EA6-51E4-1D4A9FF5C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8B008D-E25F-3775-5740-26D8FFD36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708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46574-D94B-185A-49C0-17715DBD8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5612DF-4339-C845-02E6-6BF4EC7EA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8AC8BB-4430-1556-931B-757A8CF6D0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8DF5E7-18E7-FE9A-ECB1-3A59EB0B6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E6ECBE-DBAC-EB65-052E-ED5DBD0C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A83DB3-72FF-C4FA-38D6-00101E745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45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E8971-775A-2A3A-C72E-8DB049DD9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8DD94B-B5CB-44B5-6338-BA85B62190D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2B4678-4080-F8C0-CAF7-A773C01E84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66C0B0-A2D3-3ADC-DF10-0432993F5B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1D1F55-6CD1-31B3-FE8E-60604BE3E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BDD0AD-8521-9938-DE0D-A3722967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239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FC1E7-2300-27BE-0BDC-C149C6722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6019CC-4617-4A85-8298-93B4550676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7489B-AB5D-7530-AD28-CF2C4ECBD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C0D44E-75DE-F7DF-E8BA-37899D92C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7E2A92-5E74-3829-35E2-A6F0F457C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61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EF8395-870C-0013-0885-08CB581FEF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E217D-0929-1A15-A297-8B8A7C8F89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2576CC-0F93-1953-F1AA-BF2A86867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63176-255A-4073-1DD5-8E758AEB6D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18C98-8EDF-8F4D-FF0D-43B532915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75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F7E0E1-6F60-73D6-1D3E-62023497B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EF43B0-CFB6-4F15-92C1-F14C60C04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D1DAE3-E096-2D8F-7F7D-BB3021738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1A0033-A758-49A7-8D5B-28EAD30985DD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63D54-F68A-FEF6-74A7-F640D0EBEA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624B59-EEE8-257E-CEE7-0B2216D67B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5CB33B-6F00-4702-941B-710BA9D9B0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485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D5DF5D-3D34-0C44-7568-8033235C0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33D0A9-5FD5-2EDE-AF56-149C44D29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052"/>
            <a:ext cx="14170411" cy="7796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44713E-D44D-81FF-112B-3C2E79209F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274" y="6318035"/>
            <a:ext cx="12202274" cy="581061"/>
          </a:xfrm>
          <a:prstGeom prst="rect">
            <a:avLst/>
          </a:prstGeom>
        </p:spPr>
      </p:pic>
      <p:pic>
        <p:nvPicPr>
          <p:cNvPr id="10" name="Picture 9" descr="A yellow letter on a black background&#10;&#10;AI-generated content may be incorrect.">
            <a:extLst>
              <a:ext uri="{FF2B5EF4-FFF2-40B4-BE49-F238E27FC236}">
                <a16:creationId xmlns:a16="http://schemas.microsoft.com/office/drawing/2014/main" id="{4846B578-DC07-D6EB-6716-E5EE2300A4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483" y="6466500"/>
            <a:ext cx="2642813" cy="340839"/>
          </a:xfrm>
          <a:prstGeom prst="rect">
            <a:avLst/>
          </a:prstGeom>
        </p:spPr>
      </p:pic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BFFD35A3-92D2-934C-3D2B-3E7AC4719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9668654"/>
              </p:ext>
            </p:extLst>
          </p:nvPr>
        </p:nvGraphicFramePr>
        <p:xfrm>
          <a:off x="90235" y="221080"/>
          <a:ext cx="12011530" cy="6064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5" name="Title 3">
            <a:extLst>
              <a:ext uri="{FF2B5EF4-FFF2-40B4-BE49-F238E27FC236}">
                <a16:creationId xmlns:a16="http://schemas.microsoft.com/office/drawing/2014/main" id="{6D54DE71-58FF-48CE-1B75-7B97A43A9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1095"/>
            <a:ext cx="7643004" cy="638836"/>
          </a:xfrm>
        </p:spPr>
        <p:txBody>
          <a:bodyPr anchor="t">
            <a:normAutofit fontScale="90000"/>
          </a:bodyPr>
          <a:lstStyle/>
          <a:p>
            <a:r>
              <a:rPr lang="en-US" sz="4000" b="1" dirty="0">
                <a:solidFill>
                  <a:srgbClr val="FFC425"/>
                </a:solidFill>
                <a:latin typeface="Aptos Display" panose="020B0004020202020204" pitchFamily="34" charset="0"/>
                <a:cs typeface="Calibri" panose="020F0502020204030204" pitchFamily="34" charset="0"/>
              </a:rPr>
              <a:t>Fall 2026 Enrollment Data-DAY 15</a:t>
            </a:r>
          </a:p>
        </p:txBody>
      </p:sp>
    </p:spTree>
    <p:extLst>
      <p:ext uri="{BB962C8B-B14F-4D97-AF65-F5344CB8AC3E}">
        <p14:creationId xmlns:p14="http://schemas.microsoft.com/office/powerpoint/2010/main" val="335924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FD28F8-DF53-94D2-62A0-9E162BBE9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28800C-5893-21BA-AC0C-BCB77C570F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1052"/>
            <a:ext cx="14170411" cy="7796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21A576B-3144-EC7F-CDA6-9A092F84E2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274" y="6318035"/>
            <a:ext cx="12202274" cy="581061"/>
          </a:xfrm>
          <a:prstGeom prst="rect">
            <a:avLst/>
          </a:prstGeom>
        </p:spPr>
      </p:pic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BBE1B2B8-5539-6B1A-D5B8-FBEEC7E9BD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3479614"/>
              </p:ext>
            </p:extLst>
          </p:nvPr>
        </p:nvGraphicFramePr>
        <p:xfrm>
          <a:off x="90235" y="221080"/>
          <a:ext cx="12011530" cy="60649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AEEEABB-8F64-F68D-CFC3-1DEB866AD1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4135731"/>
              </p:ext>
            </p:extLst>
          </p:nvPr>
        </p:nvGraphicFramePr>
        <p:xfrm>
          <a:off x="7841422" y="4374564"/>
          <a:ext cx="4071252" cy="16752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2700">
                  <a:extLst>
                    <a:ext uri="{9D8B030D-6E8A-4147-A177-3AD203B41FA5}">
                      <a16:colId xmlns:a16="http://schemas.microsoft.com/office/drawing/2014/main" val="2183397086"/>
                    </a:ext>
                  </a:extLst>
                </a:gridCol>
                <a:gridCol w="1048392">
                  <a:extLst>
                    <a:ext uri="{9D8B030D-6E8A-4147-A177-3AD203B41FA5}">
                      <a16:colId xmlns:a16="http://schemas.microsoft.com/office/drawing/2014/main" val="2324816525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851508593"/>
                    </a:ext>
                  </a:extLst>
                </a:gridCol>
              </a:tblGrid>
              <a:tr h="275583">
                <a:tc>
                  <a:txBody>
                    <a:bodyPr/>
                    <a:lstStyle/>
                    <a:p>
                      <a:pPr algn="ctr"/>
                      <a:endParaRPr lang="en-US" sz="1400" u="sng" dirty="0">
                        <a:latin typeface="Gotham Medium" pitchFamily="50" charset="0"/>
                        <a:cs typeface="Gotham Medium" pitchFamily="50" charset="0"/>
                      </a:endParaRPr>
                    </a:p>
                  </a:txBody>
                  <a:tcPr marL="70456" marR="70456" marT="35227" marB="35227">
                    <a:solidFill>
                      <a:srgbClr val="492F2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i="0" u="none" dirty="0">
                          <a:latin typeface="Aptos Black" panose="020B0004020202020204" pitchFamily="34" charset="0"/>
                          <a:cs typeface="Arial" panose="020B0604020202020204" pitchFamily="34" charset="0"/>
                        </a:rPr>
                        <a:t>Fall 2025</a:t>
                      </a:r>
                    </a:p>
                  </a:txBody>
                  <a:tcPr marL="70456" marR="70456" marT="35227" marB="35227">
                    <a:solidFill>
                      <a:srgbClr val="492F2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u="none" dirty="0">
                          <a:latin typeface="Aptos Black" panose="020B0004020202020204" pitchFamily="34" charset="0"/>
                          <a:cs typeface="Gotham Medium" pitchFamily="50" charset="0"/>
                        </a:rPr>
                        <a:t>Fall 2026</a:t>
                      </a:r>
                    </a:p>
                  </a:txBody>
                  <a:tcPr marL="70456" marR="70456" marT="35227" marB="35227">
                    <a:solidFill>
                      <a:srgbClr val="492F2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584140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492E21"/>
                          </a:solidFill>
                          <a:latin typeface="Aptos Black" panose="020B0004020202020204" pitchFamily="34" charset="0"/>
                          <a:cs typeface="Gotham Medium" pitchFamily="50" charset="0"/>
                        </a:rPr>
                        <a:t>Laramie Campus</a:t>
                      </a:r>
                    </a:p>
                  </a:txBody>
                  <a:tcPr marL="70456" marR="70456" marT="35227" marB="35227">
                    <a:solidFill>
                      <a:srgbClr val="F7BF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latin typeface="+mj-lt"/>
                          <a:cs typeface="Arial" panose="020B0604020202020204" pitchFamily="34" charset="0"/>
                        </a:rPr>
                        <a:t>8,416</a:t>
                      </a:r>
                    </a:p>
                  </a:txBody>
                  <a:tcPr marL="70456" marR="70456" marT="35227" marB="35227">
                    <a:solidFill>
                      <a:srgbClr val="F7BF3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+mj-lt"/>
                          <a:cs typeface="Gotham Book" pitchFamily="50" charset="0"/>
                        </a:rPr>
                        <a:t>8,233</a:t>
                      </a:r>
                    </a:p>
                  </a:txBody>
                  <a:tcPr marL="70456" marR="70456" marT="35227" marB="35227">
                    <a:solidFill>
                      <a:srgbClr val="F7BF3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0671375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Aptos Black" panose="020B0004020202020204" pitchFamily="34" charset="0"/>
                          <a:cs typeface="Gotham Medium" pitchFamily="50" charset="0"/>
                        </a:rPr>
                        <a:t>Online/Distance</a:t>
                      </a:r>
                    </a:p>
                  </a:txBody>
                  <a:tcPr marL="70456" marR="70456" marT="35227" marB="35227">
                    <a:solidFill>
                      <a:srgbClr val="87491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bg1"/>
                          </a:solidFill>
                          <a:latin typeface="+mj-lt"/>
                          <a:cs typeface="Arial" panose="020B0604020202020204" pitchFamily="34" charset="0"/>
                        </a:rPr>
                        <a:t>2,058</a:t>
                      </a:r>
                    </a:p>
                  </a:txBody>
                  <a:tcPr marL="70456" marR="70456" marT="35227" marB="35227">
                    <a:solidFill>
                      <a:srgbClr val="87491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+mj-lt"/>
                          <a:cs typeface="Gotham Book" pitchFamily="50" charset="0"/>
                        </a:rPr>
                        <a:t>2,081</a:t>
                      </a:r>
                    </a:p>
                  </a:txBody>
                  <a:tcPr marL="70456" marR="70456" marT="35227" marB="35227">
                    <a:solidFill>
                      <a:srgbClr val="87491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9148520"/>
                  </a:ext>
                </a:extLst>
              </a:tr>
              <a:tr h="269456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Aptos Black" panose="020B0004020202020204" pitchFamily="34" charset="0"/>
                          <a:cs typeface="Gotham Medium" pitchFamily="50" charset="0"/>
                        </a:rPr>
                        <a:t>UW-Casper</a:t>
                      </a:r>
                    </a:p>
                  </a:txBody>
                  <a:tcPr marL="70456" marR="70456" marT="35227" marB="35227">
                    <a:solidFill>
                      <a:srgbClr val="79706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bg1"/>
                          </a:solidFill>
                          <a:latin typeface="+mj-lt"/>
                          <a:cs typeface="Arial" panose="020B0604020202020204" pitchFamily="34" charset="0"/>
                        </a:rPr>
                        <a:t>345</a:t>
                      </a:r>
                    </a:p>
                  </a:txBody>
                  <a:tcPr marL="70456" marR="70456" marT="35227" marB="35227">
                    <a:solidFill>
                      <a:srgbClr val="79706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+mj-lt"/>
                          <a:cs typeface="Gotham Book" pitchFamily="50" charset="0"/>
                        </a:rPr>
                        <a:t>316</a:t>
                      </a:r>
                    </a:p>
                  </a:txBody>
                  <a:tcPr marL="70456" marR="70456" marT="35227" marB="35227">
                    <a:solidFill>
                      <a:srgbClr val="79706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3326095"/>
                  </a:ext>
                </a:extLst>
              </a:tr>
              <a:tr h="54001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Aptos Black" panose="020B0004020202020204" pitchFamily="34" charset="0"/>
                          <a:cs typeface="Gotham Medium" pitchFamily="50" charset="0"/>
                        </a:rPr>
                        <a:t>Total Enrollment</a:t>
                      </a:r>
                    </a:p>
                  </a:txBody>
                  <a:tcPr marL="70456" marR="70456" marT="35227" marB="35227" anchor="ctr">
                    <a:solidFill>
                      <a:srgbClr val="492E2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dirty="0">
                          <a:solidFill>
                            <a:schemeClr val="bg1"/>
                          </a:solidFill>
                          <a:latin typeface="+mj-lt"/>
                          <a:cs typeface="Gotham Book" pitchFamily="50" charset="0"/>
                        </a:rPr>
                        <a:t>10,819</a:t>
                      </a:r>
                    </a:p>
                  </a:txBody>
                  <a:tcPr marL="70456" marR="70456" marT="35227" marB="35227" anchor="ctr">
                    <a:solidFill>
                      <a:srgbClr val="492E2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Gotham Book" pitchFamily="50" charset="0"/>
                        </a:rPr>
                        <a:t>10,630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Gotham Book" pitchFamily="50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Gotham Book" pitchFamily="50" charset="0"/>
                        </a:rPr>
                        <a:t>% change: -1.7%</a:t>
                      </a:r>
                    </a:p>
                  </a:txBody>
                  <a:tcPr marL="70456" marR="70456" marT="35227" marB="35227" anchor="ctr">
                    <a:solidFill>
                      <a:srgbClr val="492E2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9069386"/>
                  </a:ext>
                </a:extLst>
              </a:tr>
            </a:tbl>
          </a:graphicData>
        </a:graphic>
      </p:graphicFrame>
      <p:sp>
        <p:nvSpPr>
          <p:cNvPr id="8" name="Title 3">
            <a:extLst>
              <a:ext uri="{FF2B5EF4-FFF2-40B4-BE49-F238E27FC236}">
                <a16:creationId xmlns:a16="http://schemas.microsoft.com/office/drawing/2014/main" id="{313CECF5-B523-180D-53AD-173AEC846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1095"/>
            <a:ext cx="7209468" cy="638836"/>
          </a:xfrm>
        </p:spPr>
        <p:txBody>
          <a:bodyPr anchor="t">
            <a:normAutofit fontScale="90000"/>
          </a:bodyPr>
          <a:lstStyle/>
          <a:p>
            <a:r>
              <a:rPr lang="en-US" sz="4000" b="1" dirty="0">
                <a:solidFill>
                  <a:srgbClr val="FFC425"/>
                </a:solidFill>
                <a:latin typeface="Aptos Display" panose="020B0004020202020204" pitchFamily="34" charset="0"/>
                <a:cs typeface="Calibri" panose="020F0502020204030204" pitchFamily="34" charset="0"/>
              </a:rPr>
              <a:t>Fall 2026 Enrollment Data-DAY 15</a:t>
            </a:r>
            <a:endParaRPr lang="en-US" sz="4000" dirty="0">
              <a:solidFill>
                <a:srgbClr val="FFC42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8" descr="A yellow letter on a black background&#10;&#10;AI-generated content may be incorrect.">
            <a:extLst>
              <a:ext uri="{FF2B5EF4-FFF2-40B4-BE49-F238E27FC236}">
                <a16:creationId xmlns:a16="http://schemas.microsoft.com/office/drawing/2014/main" id="{75F79E02-B7B2-90EC-618E-ADE335C1EF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483" y="6466500"/>
            <a:ext cx="2642813" cy="340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97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1835182AF29448B2CF7B1F0B8D7D1F" ma:contentTypeVersion="11" ma:contentTypeDescription="Create a new document." ma:contentTypeScope="" ma:versionID="b0af69a80a31e0f2c797ad703f7e9c41">
  <xsd:schema xmlns:xsd="http://www.w3.org/2001/XMLSchema" xmlns:xs="http://www.w3.org/2001/XMLSchema" xmlns:p="http://schemas.microsoft.com/office/2006/metadata/properties" xmlns:ns2="02f70a09-b51e-467b-9d63-2924c257bedc" xmlns:ns3="1fd3eab2-05b8-414b-90ba-07eebde41284" targetNamespace="http://schemas.microsoft.com/office/2006/metadata/properties" ma:root="true" ma:fieldsID="c31df038c78dedc967132cd2eaec386f" ns2:_="" ns3:_="">
    <xsd:import namespace="02f70a09-b51e-467b-9d63-2924c257bedc"/>
    <xsd:import namespace="1fd3eab2-05b8-414b-90ba-07eebde4128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f70a09-b51e-467b-9d63-2924c257be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175ab196-d3f7-444f-9641-cdc6774f7c5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d3eab2-05b8-414b-90ba-07eebde4128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a4488764-4b61-4094-82ad-67a91b127624}" ma:internalName="TaxCatchAll" ma:showField="CatchAllData" ma:web="1fd3eab2-05b8-414b-90ba-07eebde4128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fd3eab2-05b8-414b-90ba-07eebde41284" xsi:nil="true"/>
    <lcf76f155ced4ddcb4097134ff3c332f xmlns="02f70a09-b51e-467b-9d63-2924c257bedc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A6ACB8-7753-4025-B795-47908FA629A5}"/>
</file>

<file path=customXml/itemProps2.xml><?xml version="1.0" encoding="utf-8"?>
<ds:datastoreItem xmlns:ds="http://schemas.openxmlformats.org/officeDocument/2006/customXml" ds:itemID="{6A18A202-4449-4F67-A17A-070225A20A9F}"/>
</file>

<file path=customXml/itemProps3.xml><?xml version="1.0" encoding="utf-8"?>
<ds:datastoreItem xmlns:ds="http://schemas.openxmlformats.org/officeDocument/2006/customXml" ds:itemID="{CA91A78C-2B9A-4F68-9955-2BF33CF5838B}"/>
</file>

<file path=docProps/app.xml><?xml version="1.0" encoding="utf-8"?>
<Properties xmlns="http://schemas.openxmlformats.org/officeDocument/2006/extended-properties" xmlns:vt="http://schemas.openxmlformats.org/officeDocument/2006/docPropsVTypes">
  <TotalTime>3263</TotalTime>
  <Words>381</Words>
  <Application>Microsoft Office PowerPoint</Application>
  <PresentationFormat>Widescreen</PresentationFormat>
  <Paragraphs>74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Aptos</vt:lpstr>
      <vt:lpstr>Aptos Black</vt:lpstr>
      <vt:lpstr>Aptos Display</vt:lpstr>
      <vt:lpstr>Arial</vt:lpstr>
      <vt:lpstr>Calibri</vt:lpstr>
      <vt:lpstr>Gotham Medium</vt:lpstr>
      <vt:lpstr>Office Theme</vt:lpstr>
      <vt:lpstr>Fall 2026 Enrollment Data-DAY 15</vt:lpstr>
      <vt:lpstr>Fall 2026 Enrollment Data-DAY 15</vt:lpstr>
    </vt:vector>
  </TitlesOfParts>
  <Company>University of Wyoming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Amy Lynn Fenolia</dc:creator>
  <cp:lastModifiedBy>Shelley Dodd</cp:lastModifiedBy>
  <cp:revision>22</cp:revision>
  <cp:lastPrinted>2026-09-16T15:57:18Z</cp:lastPrinted>
  <dcterms:created xsi:type="dcterms:W3CDTF">2025-09-10T18:30:17Z</dcterms:created>
  <dcterms:modified xsi:type="dcterms:W3CDTF">2026-09-23T13:44:20Z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0x010100CC1835182AF29448B2CF7B1F0B8D7D1F</vt:lpwstr>
  </property>
</Properties>
</file>