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4"/>
  </p:sldMasterIdLst>
  <p:notesMasterIdLst>
    <p:notesMasterId r:id="rId12"/>
  </p:notesMasterIdLst>
  <p:sldIdLst>
    <p:sldId id="271" r:id="rId5"/>
    <p:sldId id="274" r:id="rId6"/>
    <p:sldId id="259" r:id="rId7"/>
    <p:sldId id="266" r:id="rId8"/>
    <p:sldId id="267" r:id="rId9"/>
    <p:sldId id="272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5FF2F5-412C-8A6F-882F-A141A26A1EA9}" name="Kyle Moore" initials="KM" userId="S::kmoore48@uwyo.edu::ad5d47ea-f4f8-4be3-aa18-a2453ce259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BBB"/>
    <a:srgbClr val="0071CE"/>
    <a:srgbClr val="FFFFFF"/>
    <a:srgbClr val="002C5C"/>
    <a:srgbClr val="00A8E2"/>
    <a:srgbClr val="ECAA00"/>
    <a:srgbClr val="C3D600"/>
    <a:srgbClr val="898BB4"/>
    <a:srgbClr val="007481"/>
    <a:srgbClr val="3DB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72276" autoAdjust="0"/>
  </p:normalViewPr>
  <p:slideViewPr>
    <p:cSldViewPr snapToGrid="0">
      <p:cViewPr varScale="1">
        <p:scale>
          <a:sx n="94" d="100"/>
          <a:sy n="94" d="100"/>
        </p:scale>
        <p:origin x="103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rehouse\instana$\Beans\Projects%202023\P23059%20SEP\5%20years%20of%20retention%20-%20grad%20draft%20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rehouse\instana$\Beans\Projects%202023\P23059%20SEP\5%20years%20of%20retention%20-%20grad%20draft%20up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rehouse\instana$\Beans\Projects%202023\P23059%20SEP\Copy%20of%20checking%20the%20roll%20u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Undergraduate baseline and growth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report!$P$38</c:f>
              <c:strCache>
                <c:ptCount val="1"/>
                <c:pt idx="0">
                  <c:v>Total UG w/o SEP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40-49FA-BD40-571371EECCE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report!$Q$37:$V$37</c:f>
              <c:strCache>
                <c:ptCount val="6"/>
                <c:pt idx="0">
                  <c:v>Fall 2024</c:v>
                </c:pt>
                <c:pt idx="1">
                  <c:v>Fall 2025</c:v>
                </c:pt>
                <c:pt idx="2">
                  <c:v>Fall 2026</c:v>
                </c:pt>
                <c:pt idx="3">
                  <c:v>Fall 2027</c:v>
                </c:pt>
                <c:pt idx="4">
                  <c:v>Fall 2028</c:v>
                </c:pt>
                <c:pt idx="5">
                  <c:v>Fall 2029</c:v>
                </c:pt>
              </c:strCache>
            </c:strRef>
          </c:cat>
          <c:val>
            <c:numRef>
              <c:f>report!$Q$38:$V$38</c:f>
              <c:numCache>
                <c:formatCode>0</c:formatCode>
                <c:ptCount val="6"/>
                <c:pt idx="0">
                  <c:v>8286.5399838246231</c:v>
                </c:pt>
                <c:pt idx="1">
                  <c:v>8322.8724653578938</c:v>
                </c:pt>
                <c:pt idx="2">
                  <c:v>8264.3993042542097</c:v>
                </c:pt>
                <c:pt idx="3">
                  <c:v>8203.860396390357</c:v>
                </c:pt>
                <c:pt idx="4">
                  <c:v>8097.4279615048208</c:v>
                </c:pt>
                <c:pt idx="5">
                  <c:v>7946.9501677453154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0-49FA-BD40-571371EECCE1}"/>
            </c:ext>
          </c:extLst>
        </c:ser>
        <c:ser>
          <c:idx val="1"/>
          <c:order val="1"/>
          <c:tx>
            <c:strRef>
              <c:f>report!$P$39</c:f>
              <c:strCache>
                <c:ptCount val="1"/>
                <c:pt idx="0">
                  <c:v>Total UG w/SEP 1-3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11111111111111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40-49FA-BD40-571371EECCE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report!$Q$37:$V$37</c:f>
              <c:strCache>
                <c:ptCount val="6"/>
                <c:pt idx="0">
                  <c:v>Fall 2024</c:v>
                </c:pt>
                <c:pt idx="1">
                  <c:v>Fall 2025</c:v>
                </c:pt>
                <c:pt idx="2">
                  <c:v>Fall 2026</c:v>
                </c:pt>
                <c:pt idx="3">
                  <c:v>Fall 2027</c:v>
                </c:pt>
                <c:pt idx="4">
                  <c:v>Fall 2028</c:v>
                </c:pt>
                <c:pt idx="5">
                  <c:v>Fall 2029</c:v>
                </c:pt>
              </c:strCache>
            </c:strRef>
          </c:cat>
          <c:val>
            <c:numRef>
              <c:f>report!$Q$39:$V$39</c:f>
              <c:numCache>
                <c:formatCode>General</c:formatCode>
                <c:ptCount val="6"/>
                <c:pt idx="0">
                  <c:v>8287</c:v>
                </c:pt>
                <c:pt idx="1">
                  <c:v>8421</c:v>
                </c:pt>
                <c:pt idx="2">
                  <c:v>8464</c:v>
                </c:pt>
                <c:pt idx="3">
                  <c:v>8491</c:v>
                </c:pt>
                <c:pt idx="4">
                  <c:v>8448</c:v>
                </c:pt>
                <c:pt idx="5">
                  <c:v>8322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40-49FA-BD40-571371EECCE1}"/>
            </c:ext>
          </c:extLst>
        </c:ser>
        <c:ser>
          <c:idx val="2"/>
          <c:order val="2"/>
          <c:tx>
            <c:strRef>
              <c:f>report!$P$40</c:f>
              <c:strCache>
                <c:ptCount val="1"/>
                <c:pt idx="0">
                  <c:v>Total UG including 5&amp;6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39588801399825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0-49FA-BD40-571371EECCE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report!$Q$37:$V$37</c:f>
              <c:strCache>
                <c:ptCount val="6"/>
                <c:pt idx="0">
                  <c:v>Fall 2024</c:v>
                </c:pt>
                <c:pt idx="1">
                  <c:v>Fall 2025</c:v>
                </c:pt>
                <c:pt idx="2">
                  <c:v>Fall 2026</c:v>
                </c:pt>
                <c:pt idx="3">
                  <c:v>Fall 2027</c:v>
                </c:pt>
                <c:pt idx="4">
                  <c:v>Fall 2028</c:v>
                </c:pt>
                <c:pt idx="5">
                  <c:v>Fall 2029</c:v>
                </c:pt>
              </c:strCache>
            </c:strRef>
          </c:cat>
          <c:val>
            <c:numRef>
              <c:f>report!$Q$40:$V$40</c:f>
              <c:numCache>
                <c:formatCode>General</c:formatCode>
                <c:ptCount val="6"/>
                <c:pt idx="0">
                  <c:v>8302</c:v>
                </c:pt>
                <c:pt idx="1">
                  <c:v>8474</c:v>
                </c:pt>
                <c:pt idx="2">
                  <c:v>8612</c:v>
                </c:pt>
                <c:pt idx="3">
                  <c:v>8719</c:v>
                </c:pt>
                <c:pt idx="4">
                  <c:v>8743</c:v>
                </c:pt>
                <c:pt idx="5">
                  <c:v>8671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0-49FA-BD40-571371EEC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861231"/>
        <c:axId val="1811068911"/>
      </c:lineChart>
      <c:catAx>
        <c:axId val="163886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68911"/>
        <c:crosses val="autoZero"/>
        <c:auto val="1"/>
        <c:lblAlgn val="ctr"/>
        <c:lblOffset val="100"/>
        <c:noMultiLvlLbl val="0"/>
      </c:catAx>
      <c:valAx>
        <c:axId val="181106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861231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Graduate baseline and growth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report!$AV$26</c:f>
              <c:strCache>
                <c:ptCount val="1"/>
                <c:pt idx="0">
                  <c:v>Graduate Baseline Projection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88203893871647E-2"/>
                  <c:y val="5.7905001458151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2-49DB-9905-C78C983DE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report!$AW$25:$BB$25</c:f>
              <c:strCache>
                <c:ptCount val="6"/>
                <c:pt idx="0">
                  <c:v>Fall 2024</c:v>
                </c:pt>
                <c:pt idx="1">
                  <c:v>Fall 2025</c:v>
                </c:pt>
                <c:pt idx="2">
                  <c:v>Fall 2026</c:v>
                </c:pt>
                <c:pt idx="3">
                  <c:v>Fall 2027</c:v>
                </c:pt>
                <c:pt idx="4">
                  <c:v>Fall 2028</c:v>
                </c:pt>
                <c:pt idx="5">
                  <c:v>Fall 2029</c:v>
                </c:pt>
              </c:strCache>
            </c:strRef>
          </c:cat>
          <c:val>
            <c:numRef>
              <c:f>report!$AW$26:$BB$26</c:f>
              <c:numCache>
                <c:formatCode>_(* #,##0_);_(* \(#,##0\);_(* "-"??_);_(@_)</c:formatCode>
                <c:ptCount val="6"/>
                <c:pt idx="0">
                  <c:v>2879.3224272597799</c:v>
                </c:pt>
                <c:pt idx="1">
                  <c:v>2902.7738203586832</c:v>
                </c:pt>
                <c:pt idx="2">
                  <c:v>2911.5494849571437</c:v>
                </c:pt>
                <c:pt idx="3">
                  <c:v>2917.2224594832528</c:v>
                </c:pt>
                <c:pt idx="4">
                  <c:v>2919.2784392705039</c:v>
                </c:pt>
                <c:pt idx="5">
                  <c:v>2925.9380959830414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A2-49DB-9905-C78C983DE4ED}"/>
            </c:ext>
          </c:extLst>
        </c:ser>
        <c:ser>
          <c:idx val="1"/>
          <c:order val="1"/>
          <c:tx>
            <c:strRef>
              <c:f>report!$AV$27</c:f>
              <c:strCache>
                <c:ptCount val="1"/>
                <c:pt idx="0">
                  <c:v>Graduate Baseline Projection with SEP</c:v>
                </c:pt>
              </c:strCache>
            </c:strRef>
          </c:tx>
          <c:spPr>
            <a:ln w="28575" cap="rnd">
              <a:solidFill>
                <a:srgbClr val="BDBBB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DBBB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A2-49DB-9905-C78C983DE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report!$AW$25:$BB$25</c:f>
              <c:strCache>
                <c:ptCount val="6"/>
                <c:pt idx="0">
                  <c:v>Fall 2024</c:v>
                </c:pt>
                <c:pt idx="1">
                  <c:v>Fall 2025</c:v>
                </c:pt>
                <c:pt idx="2">
                  <c:v>Fall 2026</c:v>
                </c:pt>
                <c:pt idx="3">
                  <c:v>Fall 2027</c:v>
                </c:pt>
                <c:pt idx="4">
                  <c:v>Fall 2028</c:v>
                </c:pt>
                <c:pt idx="5">
                  <c:v>Fall 2029</c:v>
                </c:pt>
              </c:strCache>
            </c:strRef>
          </c:cat>
          <c:val>
            <c:numRef>
              <c:f>report!$AW$27:$BB$27</c:f>
              <c:numCache>
                <c:formatCode>#,##0</c:formatCode>
                <c:ptCount val="6"/>
                <c:pt idx="0">
                  <c:v>2879.3224272597799</c:v>
                </c:pt>
                <c:pt idx="1">
                  <c:v>2951.7738203586832</c:v>
                </c:pt>
                <c:pt idx="2">
                  <c:v>3054.5494849571437</c:v>
                </c:pt>
                <c:pt idx="3">
                  <c:v>3150.2224594832528</c:v>
                </c:pt>
                <c:pt idx="4">
                  <c:v>3205.2784392705039</c:v>
                </c:pt>
                <c:pt idx="5">
                  <c:v>3258.9380959830414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A2-49DB-9905-C78C983DE4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259952"/>
        <c:axId val="399786160"/>
      </c:lineChart>
      <c:catAx>
        <c:axId val="502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86160"/>
        <c:crosses val="autoZero"/>
        <c:auto val="1"/>
        <c:lblAlgn val="ctr"/>
        <c:lblOffset val="100"/>
        <c:noMultiLvlLbl val="0"/>
      </c:catAx>
      <c:valAx>
        <c:axId val="39978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Enrollment Projections with SEP Strategies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checking the roll up.xlsx]Sheet1'!$D$82</c:f>
              <c:strCache>
                <c:ptCount val="1"/>
                <c:pt idx="0">
                  <c:v>UG Projections with SEP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checking the roll up.xlsx]Sheet1'!$E$81:$K$81</c:f>
              <c:strCache>
                <c:ptCount val="7"/>
                <c:pt idx="0">
                  <c:v>Fall 2023</c:v>
                </c:pt>
                <c:pt idx="1">
                  <c:v>Fall 2024</c:v>
                </c:pt>
                <c:pt idx="2">
                  <c:v>Fall 2025</c:v>
                </c:pt>
                <c:pt idx="3">
                  <c:v>Fall 2026</c:v>
                </c:pt>
                <c:pt idx="4">
                  <c:v>Fall 2027</c:v>
                </c:pt>
                <c:pt idx="5">
                  <c:v>Fall 2028</c:v>
                </c:pt>
                <c:pt idx="6">
                  <c:v>Fall 2029</c:v>
                </c:pt>
              </c:strCache>
            </c:strRef>
          </c:cat>
          <c:val>
            <c:numRef>
              <c:f>'[Copy of checking the roll up.xlsx]Sheet1'!$E$82:$K$82</c:f>
              <c:numCache>
                <c:formatCode>_(* #,##0_);_(* \(#,##0\);_(* "-"??_);_(@_)</c:formatCode>
                <c:ptCount val="7"/>
                <c:pt idx="0">
                  <c:v>8250</c:v>
                </c:pt>
                <c:pt idx="1">
                  <c:v>8287</c:v>
                </c:pt>
                <c:pt idx="2">
                  <c:v>8421</c:v>
                </c:pt>
                <c:pt idx="3">
                  <c:v>8464</c:v>
                </c:pt>
                <c:pt idx="4">
                  <c:v>8491</c:v>
                </c:pt>
                <c:pt idx="5">
                  <c:v>8448</c:v>
                </c:pt>
                <c:pt idx="6">
                  <c:v>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3-4B53-8566-613FD6A5DA14}"/>
            </c:ext>
          </c:extLst>
        </c:ser>
        <c:ser>
          <c:idx val="1"/>
          <c:order val="1"/>
          <c:tx>
            <c:strRef>
              <c:f>'[Copy of checking the roll up.xlsx]Sheet1'!$D$83</c:f>
              <c:strCache>
                <c:ptCount val="1"/>
                <c:pt idx="0">
                  <c:v>Grad Projections with SEP</c:v>
                </c:pt>
              </c:strCache>
            </c:strRef>
          </c:tx>
          <c:spPr>
            <a:solidFill>
              <a:srgbClr val="BDBB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checking the roll up.xlsx]Sheet1'!$E$81:$K$81</c:f>
              <c:strCache>
                <c:ptCount val="7"/>
                <c:pt idx="0">
                  <c:v>Fall 2023</c:v>
                </c:pt>
                <c:pt idx="1">
                  <c:v>Fall 2024</c:v>
                </c:pt>
                <c:pt idx="2">
                  <c:v>Fall 2025</c:v>
                </c:pt>
                <c:pt idx="3">
                  <c:v>Fall 2026</c:v>
                </c:pt>
                <c:pt idx="4">
                  <c:v>Fall 2027</c:v>
                </c:pt>
                <c:pt idx="5">
                  <c:v>Fall 2028</c:v>
                </c:pt>
                <c:pt idx="6">
                  <c:v>Fall 2029</c:v>
                </c:pt>
              </c:strCache>
            </c:strRef>
          </c:cat>
          <c:val>
            <c:numRef>
              <c:f>'[Copy of checking the roll up.xlsx]Sheet1'!$E$83:$K$83</c:f>
              <c:numCache>
                <c:formatCode>_(* #,##0_);_(* \(#,##0\);_(* "-"??_);_(@_)</c:formatCode>
                <c:ptCount val="7"/>
                <c:pt idx="0">
                  <c:v>2663</c:v>
                </c:pt>
                <c:pt idx="1">
                  <c:v>2879</c:v>
                </c:pt>
                <c:pt idx="2">
                  <c:v>2952</c:v>
                </c:pt>
                <c:pt idx="3">
                  <c:v>3055</c:v>
                </c:pt>
                <c:pt idx="4">
                  <c:v>3150</c:v>
                </c:pt>
                <c:pt idx="5">
                  <c:v>3205</c:v>
                </c:pt>
                <c:pt idx="6">
                  <c:v>3259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3-4B53-8566-613FD6A5D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1118048"/>
        <c:axId val="711119712"/>
      </c:barChart>
      <c:lineChart>
        <c:grouping val="standard"/>
        <c:varyColors val="0"/>
        <c:ser>
          <c:idx val="2"/>
          <c:order val="2"/>
          <c:tx>
            <c:strRef>
              <c:f>'[Copy of checking the roll up.xlsx]Sheet1'!$D$84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checking the roll up.xlsx]Sheet1'!$E$81:$K$81</c:f>
              <c:strCache>
                <c:ptCount val="7"/>
                <c:pt idx="0">
                  <c:v>Fall 2023</c:v>
                </c:pt>
                <c:pt idx="1">
                  <c:v>Fall 2024</c:v>
                </c:pt>
                <c:pt idx="2">
                  <c:v>Fall 2025</c:v>
                </c:pt>
                <c:pt idx="3">
                  <c:v>Fall 2026</c:v>
                </c:pt>
                <c:pt idx="4">
                  <c:v>Fall 2027</c:v>
                </c:pt>
                <c:pt idx="5">
                  <c:v>Fall 2028</c:v>
                </c:pt>
                <c:pt idx="6">
                  <c:v>Fall 2029</c:v>
                </c:pt>
              </c:strCache>
            </c:strRef>
          </c:cat>
          <c:val>
            <c:numRef>
              <c:f>'[Copy of checking the roll up.xlsx]Sheet1'!$E$84:$K$84</c:f>
              <c:numCache>
                <c:formatCode>_(* #,##0_);_(* \(#,##0\);_(* "-"??_);_(@_)</c:formatCode>
                <c:ptCount val="7"/>
                <c:pt idx="0">
                  <c:v>10913</c:v>
                </c:pt>
                <c:pt idx="1">
                  <c:v>11166</c:v>
                </c:pt>
                <c:pt idx="2">
                  <c:v>11373</c:v>
                </c:pt>
                <c:pt idx="3">
                  <c:v>11519</c:v>
                </c:pt>
                <c:pt idx="4">
                  <c:v>11641</c:v>
                </c:pt>
                <c:pt idx="5">
                  <c:v>11653</c:v>
                </c:pt>
                <c:pt idx="6">
                  <c:v>11581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33-4B53-8566-613FD6A5D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768576"/>
        <c:axId val="745766496"/>
      </c:lineChart>
      <c:catAx>
        <c:axId val="71111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19712"/>
        <c:crosses val="autoZero"/>
        <c:auto val="1"/>
        <c:lblAlgn val="ctr"/>
        <c:lblOffset val="100"/>
        <c:noMultiLvlLbl val="0"/>
      </c:catAx>
      <c:valAx>
        <c:axId val="7111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18048"/>
        <c:crosses val="autoZero"/>
        <c:crossBetween val="between"/>
      </c:valAx>
      <c:valAx>
        <c:axId val="745766496"/>
        <c:scaling>
          <c:orientation val="minMax"/>
          <c:min val="0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745768576"/>
        <c:crosses val="max"/>
        <c:crossBetween val="between"/>
      </c:valAx>
      <c:catAx>
        <c:axId val="74576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576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27405-F5A8-4240-9120-3AB2A69EFE8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0A55-A62C-7348-9C9A-973EA8C1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Assumptions:</a:t>
            </a:r>
          </a:p>
          <a:p>
            <a:endParaRPr lang="en-US" dirty="0"/>
          </a:p>
          <a:p>
            <a:r>
              <a:rPr lang="en-US" dirty="0"/>
              <a:t>Digital marketing levels, support position and enhanced print collateral will continue from $1.5 mil BOT invest from August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and the SEM</a:t>
            </a:r>
          </a:p>
          <a:p>
            <a:r>
              <a:rPr lang="en-US" dirty="0"/>
              <a:t>	Many faculty are already involved in recruiting.</a:t>
            </a:r>
          </a:p>
          <a:p>
            <a:r>
              <a:rPr lang="en-US" dirty="0"/>
              <a:t>	The primary value is to communicate the value of a higher education pursuit</a:t>
            </a:r>
          </a:p>
          <a:p>
            <a:r>
              <a:rPr lang="en-US" dirty="0"/>
              <a:t>	Demonstrate a care and willingness of investment in that students pursuit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has built in conservatory factors. If we add more programs, we could anticipate more enrollments.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0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0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A55-A62C-7348-9C9A-973EA8C139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309A-A9D6-AD9E-E8B4-37D385F59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6A50B-99A2-3994-29B9-27C64816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FF0E-E34E-D5F9-689A-588634EE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B2692-5D9A-D3AD-78CF-4E6B0B2B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4882-1576-F522-DF2D-B6F1C537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42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D100-3585-8FAD-7E99-9700E5F9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61D73-EEB9-5479-EFB3-804870BF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0CFB-8526-DBD7-092B-2E7BB995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9A9B-BDFA-2CC6-30BB-36CFF476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C6627-3F29-1C1A-9284-849947DA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8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7ACEF-09FE-96CD-B334-36790A669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028ED-27C8-91B3-A1D3-3A85916FE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7A9A-C510-245B-0F01-3F8D201E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40E4-812A-8A2D-7007-D65FBB57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D1A65-9605-3A82-13BE-6C1E4107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68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3676A8-DE12-F2FD-E970-89EDCE9A4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33266"/>
            <a:ext cx="7918663" cy="413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4719"/>
            <a:ext cx="7918663" cy="41394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One-line headline — Aptos Black, 26 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A4BB2-32DC-0530-05B0-0FDF927FF72C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4D96DB-E052-96AC-6243-3B1827A434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359244"/>
            <a:ext cx="7918704" cy="3075596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10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916B01E-C0E2-104E-DCD8-07091AA11394}"/>
              </a:ext>
            </a:extLst>
          </p:cNvPr>
          <p:cNvSpPr/>
          <p:nvPr userDrawn="1"/>
        </p:nvSpPr>
        <p:spPr>
          <a:xfrm flipH="1">
            <a:off x="578764" y="1983521"/>
            <a:ext cx="7978900" cy="1920544"/>
          </a:xfrm>
          <a:custGeom>
            <a:avLst/>
            <a:gdLst>
              <a:gd name="connsiteX0" fmla="*/ 4788486 w 7978900"/>
              <a:gd name="connsiteY0" fmla="*/ 571178 h 1920544"/>
              <a:gd name="connsiteX1" fmla="*/ 3680586 w 7978900"/>
              <a:gd name="connsiteY1" fmla="*/ 1679840 h 1920544"/>
              <a:gd name="connsiteX2" fmla="*/ 3703095 w 7978900"/>
              <a:gd name="connsiteY2" fmla="*/ 1903274 h 1920544"/>
              <a:gd name="connsiteX3" fmla="*/ 3708452 w 7978900"/>
              <a:gd name="connsiteY3" fmla="*/ 1920544 h 1920544"/>
              <a:gd name="connsiteX4" fmla="*/ 5868520 w 7978900"/>
              <a:gd name="connsiteY4" fmla="*/ 1920544 h 1920544"/>
              <a:gd name="connsiteX5" fmla="*/ 5873877 w 7978900"/>
              <a:gd name="connsiteY5" fmla="*/ 1903274 h 1920544"/>
              <a:gd name="connsiteX6" fmla="*/ 5896386 w 7978900"/>
              <a:gd name="connsiteY6" fmla="*/ 1679840 h 1920544"/>
              <a:gd name="connsiteX7" fmla="*/ 4788486 w 7978900"/>
              <a:gd name="connsiteY7" fmla="*/ 571178 h 1920544"/>
              <a:gd name="connsiteX8" fmla="*/ 2114315 w 7978900"/>
              <a:gd name="connsiteY8" fmla="*/ 286392 h 1920544"/>
              <a:gd name="connsiteX9" fmla="*/ 2084348 w 7978900"/>
              <a:gd name="connsiteY9" fmla="*/ 341752 h 1920544"/>
              <a:gd name="connsiteX10" fmla="*/ 2023030 w 7978900"/>
              <a:gd name="connsiteY10" fmla="*/ 646299 h 1920544"/>
              <a:gd name="connsiteX11" fmla="*/ 2646053 w 7978900"/>
              <a:gd name="connsiteY11" fmla="*/ 1412808 h 1920544"/>
              <a:gd name="connsiteX12" fmla="*/ 2653411 w 7978900"/>
              <a:gd name="connsiteY12" fmla="*/ 1413934 h 1920544"/>
              <a:gd name="connsiteX13" fmla="*/ 2663698 w 7978900"/>
              <a:gd name="connsiteY13" fmla="*/ 1369214 h 1920544"/>
              <a:gd name="connsiteX14" fmla="*/ 2675675 w 7978900"/>
              <a:gd name="connsiteY14" fmla="*/ 1210597 h 1920544"/>
              <a:gd name="connsiteX15" fmla="*/ 2131657 w 7978900"/>
              <a:gd name="connsiteY15" fmla="*/ 294763 h 1920544"/>
              <a:gd name="connsiteX16" fmla="*/ 1636164 w 7978900"/>
              <a:gd name="connsiteY16" fmla="*/ 169054 h 1920544"/>
              <a:gd name="connsiteX17" fmla="*/ 596653 w 7978900"/>
              <a:gd name="connsiteY17" fmla="*/ 1210597 h 1920544"/>
              <a:gd name="connsiteX18" fmla="*/ 774185 w 7978900"/>
              <a:gd name="connsiteY18" fmla="*/ 1792934 h 1920544"/>
              <a:gd name="connsiteX19" fmla="*/ 879268 w 7978900"/>
              <a:gd name="connsiteY19" fmla="*/ 1920544 h 1920544"/>
              <a:gd name="connsiteX20" fmla="*/ 2393060 w 7978900"/>
              <a:gd name="connsiteY20" fmla="*/ 1920544 h 1920544"/>
              <a:gd name="connsiteX21" fmla="*/ 2498143 w 7978900"/>
              <a:gd name="connsiteY21" fmla="*/ 1792934 h 1920544"/>
              <a:gd name="connsiteX22" fmla="*/ 2628941 w 7978900"/>
              <a:gd name="connsiteY22" fmla="*/ 1520320 h 1920544"/>
              <a:gd name="connsiteX23" fmla="*/ 2650465 w 7978900"/>
              <a:gd name="connsiteY23" fmla="*/ 1426745 h 1920544"/>
              <a:gd name="connsiteX24" fmla="*/ 2643409 w 7978900"/>
              <a:gd name="connsiteY24" fmla="*/ 1425665 h 1920544"/>
              <a:gd name="connsiteX25" fmla="*/ 2009907 w 7978900"/>
              <a:gd name="connsiteY25" fmla="*/ 646299 h 1920544"/>
              <a:gd name="connsiteX26" fmla="*/ 2072257 w 7978900"/>
              <a:gd name="connsiteY26" fmla="*/ 336644 h 1920544"/>
              <a:gd name="connsiteX27" fmla="*/ 2102536 w 7978900"/>
              <a:gd name="connsiteY27" fmla="*/ 280707 h 1920544"/>
              <a:gd name="connsiteX28" fmla="*/ 2040789 w 7978900"/>
              <a:gd name="connsiteY28" fmla="*/ 250904 h 1920544"/>
              <a:gd name="connsiteX29" fmla="*/ 1636164 w 7978900"/>
              <a:gd name="connsiteY29" fmla="*/ 169054 h 1920544"/>
              <a:gd name="connsiteX30" fmla="*/ 676216 w 7978900"/>
              <a:gd name="connsiteY30" fmla="*/ 42786 h 1920544"/>
              <a:gd name="connsiteX31" fmla="*/ 674717 w 7978900"/>
              <a:gd name="connsiteY31" fmla="*/ 43172 h 1920544"/>
              <a:gd name="connsiteX32" fmla="*/ 75463 w 7978900"/>
              <a:gd name="connsiteY32" fmla="*/ 586491 h 1920544"/>
              <a:gd name="connsiteX33" fmla="*/ 58167 w 7978900"/>
              <a:gd name="connsiteY33" fmla="*/ 642209 h 1920544"/>
              <a:gd name="connsiteX34" fmla="*/ 115821 w 7978900"/>
              <a:gd name="connsiteY34" fmla="*/ 689608 h 1920544"/>
              <a:gd name="connsiteX35" fmla="*/ 357660 w 7978900"/>
              <a:gd name="connsiteY35" fmla="*/ 763217 h 1920544"/>
              <a:gd name="connsiteX36" fmla="*/ 790204 w 7978900"/>
              <a:gd name="connsiteY36" fmla="*/ 332213 h 1920544"/>
              <a:gd name="connsiteX37" fmla="*/ 716332 w 7978900"/>
              <a:gd name="connsiteY37" fmla="*/ 91235 h 1920544"/>
              <a:gd name="connsiteX38" fmla="*/ 2343554 w 7978900"/>
              <a:gd name="connsiteY38" fmla="*/ 0 h 1920544"/>
              <a:gd name="connsiteX39" fmla="*/ 960272 w 7978900"/>
              <a:gd name="connsiteY39" fmla="*/ 0 h 1920544"/>
              <a:gd name="connsiteX40" fmla="*/ 766744 w 7978900"/>
              <a:gd name="connsiteY40" fmla="*/ 19509 h 1920544"/>
              <a:gd name="connsiteX41" fmla="*/ 692746 w 7978900"/>
              <a:gd name="connsiteY41" fmla="*/ 38536 h 1920544"/>
              <a:gd name="connsiteX42" fmla="*/ 729195 w 7978900"/>
              <a:gd name="connsiteY42" fmla="*/ 82562 h 1920544"/>
              <a:gd name="connsiteX43" fmla="*/ 805716 w 7978900"/>
              <a:gd name="connsiteY43" fmla="*/ 332213 h 1920544"/>
              <a:gd name="connsiteX44" fmla="*/ 357660 w 7978900"/>
              <a:gd name="connsiteY44" fmla="*/ 778729 h 1920544"/>
              <a:gd name="connsiteX45" fmla="*/ 107148 w 7978900"/>
              <a:gd name="connsiteY45" fmla="*/ 702471 h 1920544"/>
              <a:gd name="connsiteX46" fmla="*/ 53224 w 7978900"/>
              <a:gd name="connsiteY46" fmla="*/ 658133 h 1920544"/>
              <a:gd name="connsiteX47" fmla="*/ 19509 w 7978900"/>
              <a:gd name="connsiteY47" fmla="*/ 766744 h 1920544"/>
              <a:gd name="connsiteX48" fmla="*/ 0 w 7978900"/>
              <a:gd name="connsiteY48" fmla="*/ 960272 h 1920544"/>
              <a:gd name="connsiteX49" fmla="*/ 0 w 7978900"/>
              <a:gd name="connsiteY49" fmla="*/ 1920544 h 1920544"/>
              <a:gd name="connsiteX50" fmla="*/ 860457 w 7978900"/>
              <a:gd name="connsiteY50" fmla="*/ 1920544 h 1920544"/>
              <a:gd name="connsiteX51" fmla="*/ 762088 w 7978900"/>
              <a:gd name="connsiteY51" fmla="*/ 1801091 h 1920544"/>
              <a:gd name="connsiteX52" fmla="*/ 582064 w 7978900"/>
              <a:gd name="connsiteY52" fmla="*/ 1210597 h 1920544"/>
              <a:gd name="connsiteX53" fmla="*/ 1636164 w 7978900"/>
              <a:gd name="connsiteY53" fmla="*/ 154465 h 1920544"/>
              <a:gd name="connsiteX54" fmla="*/ 2046467 w 7978900"/>
              <a:gd name="connsiteY54" fmla="*/ 237461 h 1920544"/>
              <a:gd name="connsiteX55" fmla="*/ 2109483 w 7978900"/>
              <a:gd name="connsiteY55" fmla="*/ 267876 h 1920544"/>
              <a:gd name="connsiteX56" fmla="*/ 2145407 w 7978900"/>
              <a:gd name="connsiteY56" fmla="*/ 201512 h 1920544"/>
              <a:gd name="connsiteX57" fmla="*/ 2242288 w 7978900"/>
              <a:gd name="connsiteY57" fmla="*/ 83776 h 1920544"/>
              <a:gd name="connsiteX58" fmla="*/ 3242568 w 7978900"/>
              <a:gd name="connsiteY58" fmla="*/ 0 h 1920544"/>
              <a:gd name="connsiteX59" fmla="*/ 2364045 w 7978900"/>
              <a:gd name="connsiteY59" fmla="*/ 0 h 1920544"/>
              <a:gd name="connsiteX60" fmla="*/ 2251568 w 7978900"/>
              <a:gd name="connsiteY60" fmla="*/ 93055 h 1920544"/>
              <a:gd name="connsiteX61" fmla="*/ 2156289 w 7978900"/>
              <a:gd name="connsiteY61" fmla="*/ 208849 h 1920544"/>
              <a:gd name="connsiteX62" fmla="*/ 2121261 w 7978900"/>
              <a:gd name="connsiteY62" fmla="*/ 273560 h 1920544"/>
              <a:gd name="connsiteX63" fmla="*/ 2138611 w 7978900"/>
              <a:gd name="connsiteY63" fmla="*/ 281934 h 1920544"/>
              <a:gd name="connsiteX64" fmla="*/ 2690264 w 7978900"/>
              <a:gd name="connsiteY64" fmla="*/ 1210597 h 1920544"/>
              <a:gd name="connsiteX65" fmla="*/ 2678119 w 7978900"/>
              <a:gd name="connsiteY65" fmla="*/ 1371436 h 1920544"/>
              <a:gd name="connsiteX66" fmla="*/ 2667835 w 7978900"/>
              <a:gd name="connsiteY66" fmla="*/ 1416142 h 1920544"/>
              <a:gd name="connsiteX67" fmla="*/ 2723527 w 7978900"/>
              <a:gd name="connsiteY67" fmla="*/ 1424665 h 1920544"/>
              <a:gd name="connsiteX68" fmla="*/ 2803306 w 7978900"/>
              <a:gd name="connsiteY68" fmla="*/ 1428704 h 1920544"/>
              <a:gd name="connsiteX69" fmla="*/ 3583582 w 7978900"/>
              <a:gd name="connsiteY69" fmla="*/ 646299 h 1920544"/>
              <a:gd name="connsiteX70" fmla="*/ 3355045 w 7978900"/>
              <a:gd name="connsiteY70" fmla="*/ 93055 h 1920544"/>
              <a:gd name="connsiteX71" fmla="*/ 7978900 w 7978900"/>
              <a:gd name="connsiteY71" fmla="*/ 0 h 1920544"/>
              <a:gd name="connsiteX72" fmla="*/ 3263059 w 7978900"/>
              <a:gd name="connsiteY72" fmla="*/ 0 h 1920544"/>
              <a:gd name="connsiteX73" fmla="*/ 3364324 w 7978900"/>
              <a:gd name="connsiteY73" fmla="*/ 83776 h 1920544"/>
              <a:gd name="connsiteX74" fmla="*/ 3596705 w 7978900"/>
              <a:gd name="connsiteY74" fmla="*/ 646299 h 1920544"/>
              <a:gd name="connsiteX75" fmla="*/ 2803306 w 7978900"/>
              <a:gd name="connsiteY75" fmla="*/ 1441827 h 1920544"/>
              <a:gd name="connsiteX76" fmla="*/ 2722186 w 7978900"/>
              <a:gd name="connsiteY76" fmla="*/ 1437720 h 1920544"/>
              <a:gd name="connsiteX77" fmla="*/ 2664889 w 7978900"/>
              <a:gd name="connsiteY77" fmla="*/ 1428952 h 1920544"/>
              <a:gd name="connsiteX78" fmla="*/ 2642874 w 7978900"/>
              <a:gd name="connsiteY78" fmla="*/ 1524659 h 1920544"/>
              <a:gd name="connsiteX79" fmla="*/ 2510240 w 7978900"/>
              <a:gd name="connsiteY79" fmla="*/ 1801091 h 1920544"/>
              <a:gd name="connsiteX80" fmla="*/ 2411872 w 7978900"/>
              <a:gd name="connsiteY80" fmla="*/ 1920544 h 1920544"/>
              <a:gd name="connsiteX81" fmla="*/ 3691725 w 7978900"/>
              <a:gd name="connsiteY81" fmla="*/ 1920544 h 1920544"/>
              <a:gd name="connsiteX82" fmla="*/ 3687371 w 7978900"/>
              <a:gd name="connsiteY82" fmla="*/ 1906509 h 1920544"/>
              <a:gd name="connsiteX83" fmla="*/ 3664536 w 7978900"/>
              <a:gd name="connsiteY83" fmla="*/ 1679840 h 1920544"/>
              <a:gd name="connsiteX84" fmla="*/ 4788486 w 7978900"/>
              <a:gd name="connsiteY84" fmla="*/ 555128 h 1920544"/>
              <a:gd name="connsiteX85" fmla="*/ 5912436 w 7978900"/>
              <a:gd name="connsiteY85" fmla="*/ 1679840 h 1920544"/>
              <a:gd name="connsiteX86" fmla="*/ 5889601 w 7978900"/>
              <a:gd name="connsiteY86" fmla="*/ 1906509 h 1920544"/>
              <a:gd name="connsiteX87" fmla="*/ 5885247 w 7978900"/>
              <a:gd name="connsiteY87" fmla="*/ 1920544 h 1920544"/>
              <a:gd name="connsiteX88" fmla="*/ 7018628 w 7978900"/>
              <a:gd name="connsiteY88" fmla="*/ 1920544 h 1920544"/>
              <a:gd name="connsiteX89" fmla="*/ 7978900 w 7978900"/>
              <a:gd name="connsiteY89" fmla="*/ 960272 h 19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978900" h="1920544">
                <a:moveTo>
                  <a:pt x="4788486" y="571178"/>
                </a:moveTo>
                <a:cubicBezTo>
                  <a:pt x="4176610" y="571178"/>
                  <a:pt x="3680586" y="1067543"/>
                  <a:pt x="3680586" y="1679840"/>
                </a:cubicBezTo>
                <a:cubicBezTo>
                  <a:pt x="3680586" y="1756377"/>
                  <a:pt x="3688337" y="1831103"/>
                  <a:pt x="3703095" y="1903274"/>
                </a:cubicBezTo>
                <a:lnTo>
                  <a:pt x="3708452" y="1920544"/>
                </a:lnTo>
                <a:lnTo>
                  <a:pt x="5868520" y="1920544"/>
                </a:lnTo>
                <a:lnTo>
                  <a:pt x="5873877" y="1903274"/>
                </a:lnTo>
                <a:cubicBezTo>
                  <a:pt x="5888636" y="1831103"/>
                  <a:pt x="5896386" y="1756377"/>
                  <a:pt x="5896386" y="1679840"/>
                </a:cubicBezTo>
                <a:cubicBezTo>
                  <a:pt x="5896386" y="1067543"/>
                  <a:pt x="5400362" y="571178"/>
                  <a:pt x="4788486" y="571178"/>
                </a:cubicBezTo>
                <a:close/>
                <a:moveTo>
                  <a:pt x="2114315" y="286392"/>
                </a:moveTo>
                <a:lnTo>
                  <a:pt x="2084348" y="341752"/>
                </a:lnTo>
                <a:cubicBezTo>
                  <a:pt x="2044864" y="435358"/>
                  <a:pt x="2023030" y="538272"/>
                  <a:pt x="2023030" y="646299"/>
                </a:cubicBezTo>
                <a:cubicBezTo>
                  <a:pt x="2023030" y="1024395"/>
                  <a:pt x="2290494" y="1339852"/>
                  <a:pt x="2646053" y="1412808"/>
                </a:cubicBezTo>
                <a:lnTo>
                  <a:pt x="2653411" y="1413934"/>
                </a:lnTo>
                <a:lnTo>
                  <a:pt x="2663698" y="1369214"/>
                </a:lnTo>
                <a:cubicBezTo>
                  <a:pt x="2671585" y="1317495"/>
                  <a:pt x="2675675" y="1264525"/>
                  <a:pt x="2675675" y="1210597"/>
                </a:cubicBezTo>
                <a:cubicBezTo>
                  <a:pt x="2675675" y="815128"/>
                  <a:pt x="2455699" y="471137"/>
                  <a:pt x="2131657" y="294763"/>
                </a:cubicBezTo>
                <a:close/>
                <a:moveTo>
                  <a:pt x="1636164" y="169054"/>
                </a:moveTo>
                <a:cubicBezTo>
                  <a:pt x="1062058" y="169054"/>
                  <a:pt x="596653" y="635369"/>
                  <a:pt x="596653" y="1210597"/>
                </a:cubicBezTo>
                <a:cubicBezTo>
                  <a:pt x="596653" y="1426308"/>
                  <a:pt x="662101" y="1626702"/>
                  <a:pt x="774185" y="1792934"/>
                </a:cubicBezTo>
                <a:lnTo>
                  <a:pt x="879268" y="1920544"/>
                </a:lnTo>
                <a:lnTo>
                  <a:pt x="2393060" y="1920544"/>
                </a:lnTo>
                <a:lnTo>
                  <a:pt x="2498143" y="1792934"/>
                </a:lnTo>
                <a:cubicBezTo>
                  <a:pt x="2554186" y="1709818"/>
                  <a:pt x="2598569" y="1618162"/>
                  <a:pt x="2628941" y="1520320"/>
                </a:cubicBezTo>
                <a:lnTo>
                  <a:pt x="2650465" y="1426745"/>
                </a:lnTo>
                <a:lnTo>
                  <a:pt x="2643409" y="1425665"/>
                </a:lnTo>
                <a:cubicBezTo>
                  <a:pt x="2281870" y="1351485"/>
                  <a:pt x="2009907" y="1030737"/>
                  <a:pt x="2009907" y="646299"/>
                </a:cubicBezTo>
                <a:cubicBezTo>
                  <a:pt x="2009907" y="536460"/>
                  <a:pt x="2032108" y="431819"/>
                  <a:pt x="2072257" y="336644"/>
                </a:cubicBezTo>
                <a:lnTo>
                  <a:pt x="2102536" y="280707"/>
                </a:lnTo>
                <a:lnTo>
                  <a:pt x="2040789" y="250904"/>
                </a:lnTo>
                <a:cubicBezTo>
                  <a:pt x="1916423" y="198199"/>
                  <a:pt x="1779691" y="169054"/>
                  <a:pt x="1636164" y="169054"/>
                </a:cubicBezTo>
                <a:close/>
                <a:moveTo>
                  <a:pt x="676216" y="42786"/>
                </a:moveTo>
                <a:lnTo>
                  <a:pt x="674717" y="43172"/>
                </a:lnTo>
                <a:cubicBezTo>
                  <a:pt x="404096" y="127344"/>
                  <a:pt x="184796" y="327999"/>
                  <a:pt x="75463" y="586491"/>
                </a:cubicBezTo>
                <a:lnTo>
                  <a:pt x="58167" y="642209"/>
                </a:lnTo>
                <a:lnTo>
                  <a:pt x="115821" y="689608"/>
                </a:lnTo>
                <a:cubicBezTo>
                  <a:pt x="184855" y="736081"/>
                  <a:pt x="268078" y="763217"/>
                  <a:pt x="357660" y="763217"/>
                </a:cubicBezTo>
                <a:cubicBezTo>
                  <a:pt x="596547" y="763217"/>
                  <a:pt x="790204" y="570250"/>
                  <a:pt x="790204" y="332213"/>
                </a:cubicBezTo>
                <a:cubicBezTo>
                  <a:pt x="790204" y="242949"/>
                  <a:pt x="762971" y="160023"/>
                  <a:pt x="716332" y="91235"/>
                </a:cubicBezTo>
                <a:close/>
                <a:moveTo>
                  <a:pt x="2343554" y="0"/>
                </a:moveTo>
                <a:lnTo>
                  <a:pt x="960272" y="0"/>
                </a:lnTo>
                <a:cubicBezTo>
                  <a:pt x="893979" y="0"/>
                  <a:pt x="829255" y="6718"/>
                  <a:pt x="766744" y="19509"/>
                </a:cubicBezTo>
                <a:lnTo>
                  <a:pt x="692746" y="38536"/>
                </a:lnTo>
                <a:lnTo>
                  <a:pt x="729195" y="82562"/>
                </a:lnTo>
                <a:cubicBezTo>
                  <a:pt x="777507" y="153826"/>
                  <a:pt x="805716" y="239737"/>
                  <a:pt x="805716" y="332213"/>
                </a:cubicBezTo>
                <a:cubicBezTo>
                  <a:pt x="805716" y="578817"/>
                  <a:pt x="605114" y="778729"/>
                  <a:pt x="357660" y="778729"/>
                </a:cubicBezTo>
                <a:cubicBezTo>
                  <a:pt x="264865" y="778729"/>
                  <a:pt x="178658" y="750617"/>
                  <a:pt x="107148" y="702471"/>
                </a:cubicBezTo>
                <a:lnTo>
                  <a:pt x="53224" y="658133"/>
                </a:lnTo>
                <a:lnTo>
                  <a:pt x="19509" y="766744"/>
                </a:lnTo>
                <a:cubicBezTo>
                  <a:pt x="6718" y="829255"/>
                  <a:pt x="0" y="893979"/>
                  <a:pt x="0" y="960272"/>
                </a:cubicBezTo>
                <a:lnTo>
                  <a:pt x="0" y="1920544"/>
                </a:lnTo>
                <a:lnTo>
                  <a:pt x="860457" y="1920544"/>
                </a:lnTo>
                <a:lnTo>
                  <a:pt x="762088" y="1801091"/>
                </a:lnTo>
                <a:cubicBezTo>
                  <a:pt x="648430" y="1632531"/>
                  <a:pt x="582064" y="1429329"/>
                  <a:pt x="582064" y="1210597"/>
                </a:cubicBezTo>
                <a:cubicBezTo>
                  <a:pt x="582064" y="627311"/>
                  <a:pt x="1054001" y="154465"/>
                  <a:pt x="1636164" y="154465"/>
                </a:cubicBezTo>
                <a:cubicBezTo>
                  <a:pt x="1781705" y="154465"/>
                  <a:pt x="1920357" y="184018"/>
                  <a:pt x="2046467" y="237461"/>
                </a:cubicBezTo>
                <a:lnTo>
                  <a:pt x="2109483" y="267876"/>
                </a:lnTo>
                <a:lnTo>
                  <a:pt x="2145407" y="201512"/>
                </a:lnTo>
                <a:cubicBezTo>
                  <a:pt x="2173923" y="159190"/>
                  <a:pt x="2206394" y="119766"/>
                  <a:pt x="2242288" y="83776"/>
                </a:cubicBezTo>
                <a:close/>
                <a:moveTo>
                  <a:pt x="3242568" y="0"/>
                </a:moveTo>
                <a:lnTo>
                  <a:pt x="2364045" y="0"/>
                </a:lnTo>
                <a:lnTo>
                  <a:pt x="2251568" y="93055"/>
                </a:lnTo>
                <a:cubicBezTo>
                  <a:pt x="2216267" y="128452"/>
                  <a:pt x="2184333" y="167225"/>
                  <a:pt x="2156289" y="208849"/>
                </a:cubicBezTo>
                <a:lnTo>
                  <a:pt x="2121261" y="273560"/>
                </a:lnTo>
                <a:lnTo>
                  <a:pt x="2138611" y="281934"/>
                </a:lnTo>
                <a:cubicBezTo>
                  <a:pt x="2467200" y="460779"/>
                  <a:pt x="2690264" y="809588"/>
                  <a:pt x="2690264" y="1210597"/>
                </a:cubicBezTo>
                <a:cubicBezTo>
                  <a:pt x="2690264" y="1265280"/>
                  <a:pt x="2686116" y="1318992"/>
                  <a:pt x="2678119" y="1371436"/>
                </a:cubicBezTo>
                <a:lnTo>
                  <a:pt x="2667835" y="1416142"/>
                </a:lnTo>
                <a:lnTo>
                  <a:pt x="2723527" y="1424665"/>
                </a:lnTo>
                <a:cubicBezTo>
                  <a:pt x="2749758" y="1427336"/>
                  <a:pt x="2776373" y="1428704"/>
                  <a:pt x="2803306" y="1428704"/>
                </a:cubicBezTo>
                <a:cubicBezTo>
                  <a:pt x="3234241" y="1428704"/>
                  <a:pt x="3583582" y="1078409"/>
                  <a:pt x="3583582" y="646299"/>
                </a:cubicBezTo>
                <a:cubicBezTo>
                  <a:pt x="3583582" y="430244"/>
                  <a:pt x="3496247" y="234643"/>
                  <a:pt x="3355045" y="93055"/>
                </a:cubicBezTo>
                <a:close/>
                <a:moveTo>
                  <a:pt x="7978900" y="0"/>
                </a:moveTo>
                <a:lnTo>
                  <a:pt x="3263059" y="0"/>
                </a:lnTo>
                <a:lnTo>
                  <a:pt x="3364324" y="83776"/>
                </a:lnTo>
                <a:cubicBezTo>
                  <a:pt x="3507901" y="227738"/>
                  <a:pt x="3596705" y="426620"/>
                  <a:pt x="3596705" y="646299"/>
                </a:cubicBezTo>
                <a:cubicBezTo>
                  <a:pt x="3596705" y="1085657"/>
                  <a:pt x="3241488" y="1441827"/>
                  <a:pt x="2803306" y="1441827"/>
                </a:cubicBezTo>
                <a:cubicBezTo>
                  <a:pt x="2775920" y="1441827"/>
                  <a:pt x="2748858" y="1440436"/>
                  <a:pt x="2722186" y="1437720"/>
                </a:cubicBezTo>
                <a:lnTo>
                  <a:pt x="2664889" y="1428952"/>
                </a:lnTo>
                <a:lnTo>
                  <a:pt x="2642874" y="1524659"/>
                </a:lnTo>
                <a:cubicBezTo>
                  <a:pt x="2612075" y="1623871"/>
                  <a:pt x="2567069" y="1716811"/>
                  <a:pt x="2510240" y="1801091"/>
                </a:cubicBezTo>
                <a:lnTo>
                  <a:pt x="2411872" y="1920544"/>
                </a:lnTo>
                <a:lnTo>
                  <a:pt x="3691725" y="1920544"/>
                </a:lnTo>
                <a:lnTo>
                  <a:pt x="3687371" y="1906509"/>
                </a:lnTo>
                <a:cubicBezTo>
                  <a:pt x="3672399" y="1833293"/>
                  <a:pt x="3664536" y="1757485"/>
                  <a:pt x="3664536" y="1679840"/>
                </a:cubicBezTo>
                <a:cubicBezTo>
                  <a:pt x="3664536" y="1058679"/>
                  <a:pt x="4167746" y="555128"/>
                  <a:pt x="4788486" y="555128"/>
                </a:cubicBezTo>
                <a:cubicBezTo>
                  <a:pt x="5409226" y="555128"/>
                  <a:pt x="5912436" y="1058679"/>
                  <a:pt x="5912436" y="1679840"/>
                </a:cubicBezTo>
                <a:cubicBezTo>
                  <a:pt x="5912436" y="1757485"/>
                  <a:pt x="5904573" y="1833293"/>
                  <a:pt x="5889601" y="1906509"/>
                </a:cubicBezTo>
                <a:lnTo>
                  <a:pt x="5885247" y="1920544"/>
                </a:lnTo>
                <a:lnTo>
                  <a:pt x="7018628" y="1920544"/>
                </a:lnTo>
                <a:cubicBezTo>
                  <a:pt x="7548972" y="1920544"/>
                  <a:pt x="7978900" y="1490616"/>
                  <a:pt x="7978900" y="960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119992C-451F-7B41-FCB8-8CC6B6FEC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940" y="2277302"/>
            <a:ext cx="1666618" cy="131477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356299-4598-4A91-A5CF-FBC5902DD260}"/>
              </a:ext>
            </a:extLst>
          </p:cNvPr>
          <p:cNvSpPr>
            <a:spLocks noGrp="1" noChangeAspect="1"/>
          </p:cNvSpPr>
          <p:nvPr userDrawn="1">
            <p:ph type="pic" sz="quarter" idx="10" hasCustomPrompt="1"/>
          </p:nvPr>
        </p:nvSpPr>
        <p:spPr>
          <a:xfrm>
            <a:off x="6469786" y="922492"/>
            <a:ext cx="1643063" cy="990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client logo (optional)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3014" y="924309"/>
            <a:ext cx="5982055" cy="9903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200" kern="1200" baseline="0" dirty="0">
                <a:solidFill>
                  <a:schemeClr val="tx2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Title — Aptos Black, 32 pt., </a:t>
            </a:r>
            <a:br>
              <a:rPr lang="en-US"/>
            </a:br>
            <a:r>
              <a:rPr lang="en-US"/>
              <a:t>do not exceed two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94FD-D9FD-E096-0CF2-70E495A9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657225"/>
            <a:ext cx="2618578" cy="2667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/>
              <a:t>Date (optional), Aptos (bold), 12 pt.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57A212-4F89-F854-BA46-A3A6BE3A7F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14" y="4049713"/>
            <a:ext cx="4186658" cy="532879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1pPr>
            <a:lvl2pPr marL="3383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2pPr>
            <a:lvl3pPr marL="7955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12527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marL="1709928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Presenter Name — Presenter Title, Institution — Aptos, 12 pt.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8CB47-04B8-7128-5ADE-89D261DBCEAE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gear mechanism&#10;&#10;Description automatically generated">
            <a:extLst>
              <a:ext uri="{FF2B5EF4-FFF2-40B4-BE49-F238E27FC236}">
                <a16:creationId xmlns:a16="http://schemas.microsoft.com/office/drawing/2014/main" id="{8220017A-F31A-C666-1F71-BD90C1C7E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A4FFE-CDE6-763A-BEBF-65FDC6F4D57D}"/>
              </a:ext>
            </a:extLst>
          </p:cNvPr>
          <p:cNvSpPr/>
          <p:nvPr userDrawn="1"/>
        </p:nvSpPr>
        <p:spPr>
          <a:xfrm>
            <a:off x="0" y="0"/>
            <a:ext cx="4297680" cy="2489200"/>
          </a:xfrm>
          <a:prstGeom prst="rect">
            <a:avLst/>
          </a:prstGeom>
          <a:solidFill>
            <a:srgbClr val="00A8E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6579DC50-810C-73F7-3C5F-BBE97E353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62426" y="3271964"/>
            <a:ext cx="2120396" cy="16727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2BED6-ACB8-ABA6-A49A-E0692BAC6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04" y="418243"/>
            <a:ext cx="3655273" cy="10943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400" kern="1200" baseline="0" dirty="0">
                <a:solidFill>
                  <a:schemeClr val="bg1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Presentation Title — Aptos Black, 24 pt., </a:t>
            </a:r>
            <a:br>
              <a:rPr lang="en-US"/>
            </a:br>
            <a:r>
              <a:rPr lang="en-US"/>
              <a:t>do not exceed 3 lines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A4333A6-FAB6-4908-2185-A463A78D8D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404" y="1784704"/>
            <a:ext cx="3655273" cy="452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  <a:cs typeface="Aptos Blac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— Presenter Title, Institution</a:t>
            </a:r>
            <a:br>
              <a:rPr lang="en-US" dirty="0"/>
            </a:br>
            <a:r>
              <a:rPr lang="en-US" dirty="0"/>
              <a:t>Aptos, 12 pt.</a:t>
            </a:r>
          </a:p>
        </p:txBody>
      </p:sp>
    </p:spTree>
    <p:extLst>
      <p:ext uri="{BB962C8B-B14F-4D97-AF65-F5344CB8AC3E}">
        <p14:creationId xmlns:p14="http://schemas.microsoft.com/office/powerpoint/2010/main" val="135358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C89DA-4293-E68A-C871-1B4701D30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A4FFE-CDE6-763A-BEBF-65FDC6F4D57D}"/>
              </a:ext>
            </a:extLst>
          </p:cNvPr>
          <p:cNvSpPr/>
          <p:nvPr userDrawn="1"/>
        </p:nvSpPr>
        <p:spPr>
          <a:xfrm>
            <a:off x="0" y="0"/>
            <a:ext cx="4297680" cy="2489200"/>
          </a:xfrm>
          <a:prstGeom prst="rect">
            <a:avLst/>
          </a:prstGeom>
          <a:solidFill>
            <a:srgbClr val="00A8E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6579DC50-810C-73F7-3C5F-BBE97E353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62426" y="3271964"/>
            <a:ext cx="2120396" cy="16727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2BED6-ACB8-ABA6-A49A-E0692BAC6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04" y="418243"/>
            <a:ext cx="3655273" cy="10943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400" kern="1200" baseline="0" dirty="0">
                <a:solidFill>
                  <a:schemeClr val="bg1"/>
                </a:solidFill>
                <a:latin typeface="+mj-lt"/>
                <a:ea typeface="+mn-ea"/>
                <a:cs typeface="Aptos Black" pitchFamily="50" charset="0"/>
              </a:defRPr>
            </a:lvl1pPr>
          </a:lstStyle>
          <a:p>
            <a:r>
              <a:rPr lang="en-US"/>
              <a:t>Presentation Title — Aptos Black, 24 pt., </a:t>
            </a:r>
            <a:br>
              <a:rPr lang="en-US"/>
            </a:br>
            <a:r>
              <a:rPr lang="en-US"/>
              <a:t>do not exceed 3 lines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249203-B9AB-85E2-6C5C-97435FD9A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404" y="1784704"/>
            <a:ext cx="3655273" cy="452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  <a:cs typeface="Aptos Blac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— Presenter Title, Institution</a:t>
            </a:r>
            <a:br>
              <a:rPr lang="en-US" dirty="0"/>
            </a:br>
            <a:r>
              <a:rPr lang="en-US" dirty="0"/>
              <a:t>Aptos, 12 pt.</a:t>
            </a:r>
          </a:p>
        </p:txBody>
      </p:sp>
    </p:spTree>
    <p:extLst>
      <p:ext uri="{BB962C8B-B14F-4D97-AF65-F5344CB8AC3E}">
        <p14:creationId xmlns:p14="http://schemas.microsoft.com/office/powerpoint/2010/main" val="183773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E76AEE3-E3F3-2CE6-8797-94D5EED23A97}"/>
              </a:ext>
            </a:extLst>
          </p:cNvPr>
          <p:cNvSpPr/>
          <p:nvPr userDrawn="1"/>
        </p:nvSpPr>
        <p:spPr>
          <a:xfrm rot="5400000" flipH="1" flipV="1">
            <a:off x="2844396" y="-2844190"/>
            <a:ext cx="1199944" cy="68887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8E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DAC4-62B6-B15D-7B8A-924D13BC4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57397"/>
            <a:ext cx="5751421" cy="95187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— Aptos Black, 36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47B0B0-ACFD-C8B5-7344-6D61C9AF6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03363"/>
            <a:ext cx="6386513" cy="2898775"/>
          </a:xfrm>
          <a:prstGeom prst="rect">
            <a:avLst/>
          </a:prstGeom>
        </p:spPr>
        <p:txBody>
          <a:bodyPr/>
          <a:lstStyle>
            <a:lvl1pPr marL="284163" indent="-284163">
              <a:spcAft>
                <a:spcPts val="1200"/>
              </a:spcAft>
              <a:buFont typeface="+mj-lt"/>
              <a:buAutoNum type="arabicPeriod"/>
              <a:defRPr sz="2000" b="0" i="0">
                <a:solidFill>
                  <a:srgbClr val="000000"/>
                </a:solidFill>
                <a:latin typeface="+mn-lt"/>
                <a:cs typeface="Aptos Regular" pitchFamily="50" charset="0"/>
              </a:defRPr>
            </a:lvl1pPr>
            <a:lvl2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>
              <a:spcAft>
                <a:spcPts val="1200"/>
              </a:spcAft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Agenda copy — Aptos, 20 pt.</a:t>
            </a:r>
          </a:p>
        </p:txBody>
      </p:sp>
    </p:spTree>
    <p:extLst>
      <p:ext uri="{BB962C8B-B14F-4D97-AF65-F5344CB8AC3E}">
        <p14:creationId xmlns:p14="http://schemas.microsoft.com/office/powerpoint/2010/main" val="365085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D41E8B4-7BA6-DB30-A34F-706421182E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1797"/>
            <a:ext cx="7918663" cy="416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 dirty="0"/>
              <a:t>Subhead — Aptos (Bold), 18 pt.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A361ED-E400-6967-52AD-E636ED3DF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 headline — </a:t>
            </a:r>
            <a:br>
              <a:rPr lang="en-US" dirty="0"/>
            </a:br>
            <a:r>
              <a:rPr lang="en-US" dirty="0"/>
              <a:t>Aptos Black, 26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68C1-4D97-7203-A77A-4E3FD127BD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714223"/>
            <a:ext cx="7908925" cy="2720617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4F204-CE53-642A-FEE8-151C1095A5C4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0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3676A8-DE12-F2FD-E970-89EDCE9A4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33266"/>
            <a:ext cx="7918663" cy="413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4719"/>
            <a:ext cx="7918663" cy="41394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One-line headline — Aptos Black, 26 pt.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4D96DB-E052-96AC-6243-3B1827A434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359244"/>
            <a:ext cx="7918704" cy="3075596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23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D41E8B4-7BA6-DB30-A34F-706421182E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1797"/>
            <a:ext cx="7918663" cy="416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A361ED-E400-6967-52AD-E636ED3DF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Two-line headline — </a:t>
            </a:r>
            <a:br>
              <a:rPr lang="en-US"/>
            </a:br>
            <a:r>
              <a:rPr lang="en-US"/>
              <a:t>Aptos Black, 26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68C1-4D97-7203-A77A-4E3FD127BD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714223"/>
            <a:ext cx="7908925" cy="2720617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0AB3-D044-63C8-42D2-17FF952F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E402-BC3C-EA09-129A-0B682CBF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6D5DB-BD48-3C1A-0DD3-CD37980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DE42-E6A5-ED57-16B8-840BD814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515-4BFF-6457-58E1-409AB81B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647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31F966-041B-ED3E-6CC0-8A70D9C0F2E1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55F5241-6057-D6E6-E1C8-B8C784938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441" y="1071797"/>
            <a:ext cx="4928015" cy="431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19C564-A2B6-3B32-6645-A2EC2656A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4928015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en-US"/>
              <a:t>Headline — Aptos Black, </a:t>
            </a:r>
            <a:br>
              <a:rPr lang="en-US"/>
            </a:br>
            <a:r>
              <a:rPr lang="en-US"/>
              <a:t>26 pt., do not exceed two lines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CB39B3-239C-7B25-3672-4C916681F7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90148" y="0"/>
            <a:ext cx="3653852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4091-D4D6-2B8F-85C0-845EB5A2F4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1728216"/>
            <a:ext cx="4930775" cy="2705100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1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7C0368-9A11-8762-1425-35FFF1E08B28}"/>
              </a:ext>
            </a:extLst>
          </p:cNvPr>
          <p:cNvSpPr>
            <a:spLocks/>
          </p:cNvSpPr>
          <p:nvPr userDrawn="1"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44C22-2438-728B-252E-0A9B3E56B3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632" y="954103"/>
            <a:ext cx="3033009" cy="11598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000">
                <a:latin typeface="Aptos Black" panose="02000000000000000000" pitchFamily="50" charset="0"/>
              </a:defRPr>
            </a:lvl2pPr>
            <a:lvl3pPr marL="0" indent="0">
              <a:buNone/>
              <a:defRPr sz="8000">
                <a:latin typeface="Aptos Black" panose="02000000000000000000" pitchFamily="50" charset="0"/>
              </a:defRPr>
            </a:lvl3pPr>
            <a:lvl4pPr marL="0" indent="0">
              <a:buNone/>
              <a:defRPr sz="8000">
                <a:latin typeface="Aptos Black" panose="02000000000000000000" pitchFamily="50" charset="0"/>
              </a:defRPr>
            </a:lvl4pPr>
            <a:lvl5pPr marL="0" indent="0">
              <a:buNone/>
              <a:defRPr sz="8000">
                <a:latin typeface="Aptos Black" panose="02000000000000000000" pitchFamily="50" charset="0"/>
              </a:defRPr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48274-99F5-D20C-4759-A06144903637}"/>
              </a:ext>
            </a:extLst>
          </p:cNvPr>
          <p:cNvSpPr/>
          <p:nvPr userDrawn="1"/>
        </p:nvSpPr>
        <p:spPr>
          <a:xfrm>
            <a:off x="5853572" y="805723"/>
            <a:ext cx="2092389" cy="146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D68AA8-2209-CEF7-AA6E-F9CBFE383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633" y="2113914"/>
            <a:ext cx="3033008" cy="21133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600" b="0" i="0">
                <a:solidFill>
                  <a:schemeClr val="tx2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8000">
                <a:latin typeface="Aptos Black" panose="02000000000000000000" pitchFamily="50" charset="0"/>
              </a:defRPr>
            </a:lvl2pPr>
            <a:lvl3pPr marL="0" indent="0">
              <a:buNone/>
              <a:defRPr sz="8000">
                <a:latin typeface="Aptos Black" panose="02000000000000000000" pitchFamily="50" charset="0"/>
              </a:defRPr>
            </a:lvl3pPr>
            <a:lvl4pPr marL="0" indent="0">
              <a:buNone/>
              <a:defRPr sz="8000">
                <a:latin typeface="Aptos Black" panose="02000000000000000000" pitchFamily="50" charset="0"/>
              </a:defRPr>
            </a:lvl4pPr>
            <a:lvl5pPr marL="0" indent="0">
              <a:buNone/>
              <a:defRPr sz="8000">
                <a:latin typeface="Aptos Black" panose="02000000000000000000" pitchFamily="50" charset="0"/>
              </a:defRPr>
            </a:lvl5pPr>
          </a:lstStyle>
          <a:p>
            <a:pPr lvl="0"/>
            <a:r>
              <a:rPr lang="en-US"/>
              <a:t>Stat description — Aptos, 26 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47546-C1FF-A6AD-E33B-662D00044DCF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85442-5EDE-6A28-0F6A-61F37E0E6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4928015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Headline — Aptos Black, </a:t>
            </a:r>
            <a:br>
              <a:rPr lang="en-US"/>
            </a:br>
            <a:r>
              <a:rPr lang="en-US"/>
              <a:t>26 pt., do not exceed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FF4A-6D8C-3960-29E8-5726E95629A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1728216"/>
            <a:ext cx="4928616" cy="2705100"/>
          </a:xfrm>
        </p:spPr>
        <p:txBody>
          <a:bodyPr>
            <a:noAutofit/>
          </a:bodyPr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6304CED-09FA-FBF2-2B77-6DF1F5ECFB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441" y="1071797"/>
            <a:ext cx="4928015" cy="431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</p:spTree>
    <p:extLst>
      <p:ext uri="{BB962C8B-B14F-4D97-AF65-F5344CB8AC3E}">
        <p14:creationId xmlns:p14="http://schemas.microsoft.com/office/powerpoint/2010/main" val="81399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2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2689693C-0982-32D5-8288-7C422CC39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508"/>
            <a:ext cx="4805684" cy="288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EF4EC-9E1C-D47D-64C7-D243E178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One-line headline — Aptos Black, 26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4267-1E6D-317F-ECD7-EDA5AFDB84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41485" y="1500235"/>
            <a:ext cx="3629703" cy="229064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7C067C2-09A5-9575-701C-0A826086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65616"/>
            <a:ext cx="7886700" cy="38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EA87-980C-EB2D-826E-861352EC3258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3B7858-25AF-7FCF-8023-69F1553C10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39904" y="1359244"/>
            <a:ext cx="2935999" cy="2819099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974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4EC-9E1C-D47D-64C7-D243E178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One-line headline — Aptos Black, 26 pt.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7C067C2-09A5-9575-701C-0A826086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65616"/>
            <a:ext cx="7886700" cy="38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EA87-980C-EB2D-826E-861352EC3258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3B7858-25AF-7FCF-8023-69F1553C10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43868" y="1359244"/>
            <a:ext cx="5300032" cy="3063972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08368AA-5E2A-28FF-EDCA-269C5917326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5863" y="1324417"/>
            <a:ext cx="1551940" cy="3341794"/>
          </a:xfrm>
          <a:prstGeom prst="roundRect">
            <a:avLst>
              <a:gd name="adj" fmla="val 14623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2894EE1F-552D-1DB2-4E18-6A6751F2F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952" y="1274977"/>
            <a:ext cx="1708978" cy="34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Laptop 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2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2689693C-0982-32D5-8288-7C422CC39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508"/>
            <a:ext cx="4805684" cy="288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EF4EC-9E1C-D47D-64C7-D243E178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One-line headline — Aptos Black, 26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4267-1E6D-317F-ECD7-EDA5AFDB84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9082" y="1513218"/>
            <a:ext cx="3602736" cy="22585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7C067C2-09A5-9575-701C-0A826086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65616"/>
            <a:ext cx="7886700" cy="38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chemeClr val="accent3"/>
                </a:solidFill>
                <a:latin typeface="+mn-lt"/>
                <a:cs typeface="Aptos Regular" pitchFamily="50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Aptos Regular" pitchFamily="50" charset="0"/>
                <a:cs typeface="Aptos Regular" pitchFamily="50" charset="0"/>
              </a:defRPr>
            </a:lvl5pPr>
          </a:lstStyle>
          <a:p>
            <a:pPr lvl="0"/>
            <a:r>
              <a:rPr lang="en-US"/>
              <a:t>Subhead — Aptos (Bold),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EA87-980C-EB2D-826E-861352EC3258}"/>
              </a:ext>
            </a:extLst>
          </p:cNvPr>
          <p:cNvSpPr/>
          <p:nvPr userDrawn="1"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C7D61D5-2921-6A4B-C736-C42120C98F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37847" y="1423606"/>
            <a:ext cx="1551940" cy="3341794"/>
          </a:xfrm>
          <a:prstGeom prst="roundRect">
            <a:avLst>
              <a:gd name="adj" fmla="val 14623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below to insert image</a:t>
            </a:r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73D1F19C-944A-6DFF-92DB-7F5014F0F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2936" y="1374166"/>
            <a:ext cx="1708978" cy="34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0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A3E20F-9984-BC9C-1EDD-FE30D382F4D2}"/>
              </a:ext>
            </a:extLst>
          </p:cNvPr>
          <p:cNvSpPr/>
          <p:nvPr userDrawn="1"/>
        </p:nvSpPr>
        <p:spPr>
          <a:xfrm>
            <a:off x="0" y="1325"/>
            <a:ext cx="9144000" cy="1235364"/>
          </a:xfrm>
          <a:prstGeom prst="rect">
            <a:avLst/>
          </a:prstGeom>
          <a:solidFill>
            <a:srgbClr val="0E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4C013-CBE4-13FC-4B4E-7407FA647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— Aptos Black, 26 pt., </a:t>
            </a:r>
            <a:br>
              <a:rPr lang="en-US"/>
            </a:br>
            <a:r>
              <a:rPr lang="en-US"/>
              <a:t>do not exceed two lines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C479FF-3C0B-84C9-E884-D62F7D04BD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600200"/>
            <a:ext cx="7918704" cy="2834640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975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C6CE9A-AE80-F3C3-61BF-71B8924DF2AE}"/>
              </a:ext>
            </a:extLst>
          </p:cNvPr>
          <p:cNvSpPr/>
          <p:nvPr userDrawn="1"/>
        </p:nvSpPr>
        <p:spPr>
          <a:xfrm>
            <a:off x="0" y="-1"/>
            <a:ext cx="9144000" cy="1893742"/>
          </a:xfrm>
          <a:custGeom>
            <a:avLst/>
            <a:gdLst>
              <a:gd name="connsiteX0" fmla="*/ 0 w 9144000"/>
              <a:gd name="connsiteY0" fmla="*/ 0 h 1893742"/>
              <a:gd name="connsiteX1" fmla="*/ 9144000 w 9144000"/>
              <a:gd name="connsiteY1" fmla="*/ 0 h 1893742"/>
              <a:gd name="connsiteX2" fmla="*/ 9144000 w 9144000"/>
              <a:gd name="connsiteY2" fmla="*/ 309132 h 1893742"/>
              <a:gd name="connsiteX3" fmla="*/ 9144000 w 9144000"/>
              <a:gd name="connsiteY3" fmla="*/ 359833 h 1893742"/>
              <a:gd name="connsiteX4" fmla="*/ 9144000 w 9144000"/>
              <a:gd name="connsiteY4" fmla="*/ 1519960 h 1893742"/>
              <a:gd name="connsiteX5" fmla="*/ 0 w 9144000"/>
              <a:gd name="connsiteY5" fmla="*/ 1519960 h 1893742"/>
              <a:gd name="connsiteX6" fmla="*/ 0 w 9144000"/>
              <a:gd name="connsiteY6" fmla="*/ 359833 h 1893742"/>
              <a:gd name="connsiteX7" fmla="*/ 0 w 9144000"/>
              <a:gd name="connsiteY7" fmla="*/ 309132 h 189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893742">
                <a:moveTo>
                  <a:pt x="0" y="0"/>
                </a:moveTo>
                <a:lnTo>
                  <a:pt x="9144000" y="0"/>
                </a:lnTo>
                <a:lnTo>
                  <a:pt x="9144000" y="309132"/>
                </a:lnTo>
                <a:lnTo>
                  <a:pt x="9144000" y="359833"/>
                </a:lnTo>
                <a:lnTo>
                  <a:pt x="9144000" y="1519960"/>
                </a:lnTo>
                <a:cubicBezTo>
                  <a:pt x="6096000" y="2814779"/>
                  <a:pt x="3048000" y="225142"/>
                  <a:pt x="0" y="1519960"/>
                </a:cubicBezTo>
                <a:lnTo>
                  <a:pt x="0" y="359833"/>
                </a:lnTo>
                <a:lnTo>
                  <a:pt x="0" y="309132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990C1E-81DF-C51B-4F96-2BB2F6A55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— Aptos Black, 26 pt., </a:t>
            </a:r>
            <a:br>
              <a:rPr lang="en-US"/>
            </a:br>
            <a:r>
              <a:rPr lang="en-US"/>
              <a:t>do not exceed two lines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D7BE-0F9B-606A-DF15-837AFA4ADF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719072"/>
            <a:ext cx="4114800" cy="2715768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103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7AB550-742B-0FCA-ECF4-3F1A20928926}"/>
              </a:ext>
            </a:extLst>
          </p:cNvPr>
          <p:cNvSpPr/>
          <p:nvPr userDrawn="1"/>
        </p:nvSpPr>
        <p:spPr>
          <a:xfrm>
            <a:off x="0" y="1325"/>
            <a:ext cx="9144000" cy="1470894"/>
          </a:xfrm>
          <a:prstGeom prst="rect">
            <a:avLst/>
          </a:prstGeom>
          <a:solidFill>
            <a:srgbClr val="0E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29A523-A79C-CFA0-F4EA-017228D9A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4718"/>
            <a:ext cx="7918663" cy="7770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— Aptos Black, 26 pt., </a:t>
            </a:r>
            <a:br>
              <a:rPr lang="en-US"/>
            </a:br>
            <a:r>
              <a:rPr lang="en-US"/>
              <a:t>do not exceed two 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0210CF-533D-2285-4C35-B7EE0BCBA3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3060" y="2075688"/>
            <a:ext cx="7918704" cy="2356833"/>
          </a:xfrm>
        </p:spPr>
        <p:txBody>
          <a:bodyPr/>
          <a:lstStyle>
            <a:lvl1pPr marL="118872" indent="-118872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Body copy — Aptos, 14 pt.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FE285-7EE0-0D4E-32F3-223E888C3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654069" y="1123012"/>
            <a:ext cx="5489931" cy="6995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</p:spPr>
        <p:txBody>
          <a:bodyPr anchor="ctr"/>
          <a:lstStyle>
            <a:lvl1pPr marL="342900" indent="0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338328" indent="0">
              <a:buNone/>
              <a:defRPr sz="1800" b="1">
                <a:solidFill>
                  <a:schemeClr val="bg1"/>
                </a:solidFill>
              </a:defRPr>
            </a:lvl2pPr>
            <a:lvl3pPr marL="795528" indent="0">
              <a:buNone/>
              <a:defRPr sz="1800" b="1">
                <a:solidFill>
                  <a:schemeClr val="bg1"/>
                </a:solidFill>
              </a:defRPr>
            </a:lvl3pPr>
            <a:lvl4pPr marL="1252728" indent="0">
              <a:buNone/>
              <a:defRPr sz="1800" b="1">
                <a:solidFill>
                  <a:schemeClr val="bg1"/>
                </a:solidFill>
              </a:defRPr>
            </a:lvl4pPr>
            <a:lvl5pPr marL="1709928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 — Aptos (Bold), 18 pt.</a:t>
            </a:r>
          </a:p>
        </p:txBody>
      </p:sp>
    </p:spTree>
    <p:extLst>
      <p:ext uri="{BB962C8B-B14F-4D97-AF65-F5344CB8AC3E}">
        <p14:creationId xmlns:p14="http://schemas.microsoft.com/office/powerpoint/2010/main" val="2604463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Phot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0C5EE5-4FF4-C051-2612-FBBCC77AC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t="44230" r="17" b="18537"/>
          <a:stretch/>
        </p:blipFill>
        <p:spPr>
          <a:xfrm flipH="1">
            <a:off x="-2" y="0"/>
            <a:ext cx="9144001" cy="226601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687FE1-67D0-FCA2-3F79-54305507C61C}"/>
              </a:ext>
            </a:extLst>
          </p:cNvPr>
          <p:cNvSpPr/>
          <p:nvPr userDrawn="1"/>
        </p:nvSpPr>
        <p:spPr>
          <a:xfrm>
            <a:off x="0" y="1357666"/>
            <a:ext cx="9144001" cy="3785834"/>
          </a:xfrm>
          <a:custGeom>
            <a:avLst/>
            <a:gdLst>
              <a:gd name="connsiteX0" fmla="*/ 2001490 w 9144001"/>
              <a:gd name="connsiteY0" fmla="*/ 367 h 3785834"/>
              <a:gd name="connsiteX1" fmla="*/ 9143999 w 9144001"/>
              <a:gd name="connsiteY1" fmla="*/ 373781 h 3785834"/>
              <a:gd name="connsiteX2" fmla="*/ 9143999 w 9144001"/>
              <a:gd name="connsiteY2" fmla="*/ 2327764 h 3785834"/>
              <a:gd name="connsiteX3" fmla="*/ 9144001 w 9144001"/>
              <a:gd name="connsiteY3" fmla="*/ 2327764 h 3785834"/>
              <a:gd name="connsiteX4" fmla="*/ 9144001 w 9144001"/>
              <a:gd name="connsiteY4" fmla="*/ 3785834 h 3785834"/>
              <a:gd name="connsiteX5" fmla="*/ 1 w 9144001"/>
              <a:gd name="connsiteY5" fmla="*/ 3785834 h 3785834"/>
              <a:gd name="connsiteX6" fmla="*/ 1 w 9144001"/>
              <a:gd name="connsiteY6" fmla="*/ 2557085 h 3785834"/>
              <a:gd name="connsiteX7" fmla="*/ 0 w 9144001"/>
              <a:gd name="connsiteY7" fmla="*/ 2557085 h 3785834"/>
              <a:gd name="connsiteX8" fmla="*/ 0 w 9144001"/>
              <a:gd name="connsiteY8" fmla="*/ 1635728 h 3785834"/>
              <a:gd name="connsiteX9" fmla="*/ 1588 w 9144001"/>
              <a:gd name="connsiteY9" fmla="*/ 1635728 h 3785834"/>
              <a:gd name="connsiteX10" fmla="*/ 1588 w 9144001"/>
              <a:gd name="connsiteY10" fmla="*/ 373781 h 3785834"/>
              <a:gd name="connsiteX11" fmla="*/ 2001490 w 9144001"/>
              <a:gd name="connsiteY11" fmla="*/ 367 h 37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1" h="3785834">
                <a:moveTo>
                  <a:pt x="2001490" y="367"/>
                </a:moveTo>
                <a:cubicBezTo>
                  <a:pt x="4382327" y="26051"/>
                  <a:pt x="6763163" y="1385357"/>
                  <a:pt x="9143999" y="373781"/>
                </a:cubicBezTo>
                <a:lnTo>
                  <a:pt x="9143999" y="2327764"/>
                </a:lnTo>
                <a:lnTo>
                  <a:pt x="9144001" y="2327764"/>
                </a:lnTo>
                <a:lnTo>
                  <a:pt x="9144001" y="3785834"/>
                </a:lnTo>
                <a:lnTo>
                  <a:pt x="1" y="3785834"/>
                </a:lnTo>
                <a:lnTo>
                  <a:pt x="1" y="2557085"/>
                </a:lnTo>
                <a:lnTo>
                  <a:pt x="0" y="2557085"/>
                </a:lnTo>
                <a:lnTo>
                  <a:pt x="0" y="1635728"/>
                </a:lnTo>
                <a:lnTo>
                  <a:pt x="1588" y="1635728"/>
                </a:lnTo>
                <a:lnTo>
                  <a:pt x="1588" y="373781"/>
                </a:lnTo>
                <a:cubicBezTo>
                  <a:pt x="668222" y="90539"/>
                  <a:pt x="1334856" y="-6825"/>
                  <a:pt x="2001490" y="367"/>
                </a:cubicBez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E46953-F765-7520-D91C-5D80303BF018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A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4FCC-77D7-4568-A1A6-D2D5A3F91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8" y="2753139"/>
            <a:ext cx="7325235" cy="122914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Big statement — Aptos, 36 pt.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FD4E2-F729-6C90-D468-5A9B64721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0" y="3982280"/>
            <a:ext cx="7325729" cy="637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CTA— Aptos Black, 36 pt.</a:t>
            </a: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76ABD1E0-EC56-C6FF-D831-A2675F60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2" y="652399"/>
            <a:ext cx="1576866" cy="15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2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-up of a gear mechanism&#10;&#10;Description automatically generated">
            <a:extLst>
              <a:ext uri="{FF2B5EF4-FFF2-40B4-BE49-F238E27FC236}">
                <a16:creationId xmlns:a16="http://schemas.microsoft.com/office/drawing/2014/main" id="{FC40F6C0-CD23-5913-7967-32C430EDC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4869" r="1409" b="132"/>
          <a:stretch/>
        </p:blipFill>
        <p:spPr>
          <a:xfrm>
            <a:off x="0" y="1"/>
            <a:ext cx="9144000" cy="497839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687FE1-67D0-FCA2-3F79-54305507C61C}"/>
              </a:ext>
            </a:extLst>
          </p:cNvPr>
          <p:cNvSpPr/>
          <p:nvPr userDrawn="1"/>
        </p:nvSpPr>
        <p:spPr>
          <a:xfrm>
            <a:off x="-1" y="1357666"/>
            <a:ext cx="9144002" cy="3785834"/>
          </a:xfrm>
          <a:custGeom>
            <a:avLst/>
            <a:gdLst>
              <a:gd name="connsiteX0" fmla="*/ 2001490 w 9144001"/>
              <a:gd name="connsiteY0" fmla="*/ 367 h 3785834"/>
              <a:gd name="connsiteX1" fmla="*/ 9143999 w 9144001"/>
              <a:gd name="connsiteY1" fmla="*/ 373781 h 3785834"/>
              <a:gd name="connsiteX2" fmla="*/ 9143999 w 9144001"/>
              <a:gd name="connsiteY2" fmla="*/ 2327764 h 3785834"/>
              <a:gd name="connsiteX3" fmla="*/ 9144001 w 9144001"/>
              <a:gd name="connsiteY3" fmla="*/ 2327764 h 3785834"/>
              <a:gd name="connsiteX4" fmla="*/ 9144001 w 9144001"/>
              <a:gd name="connsiteY4" fmla="*/ 3785834 h 3785834"/>
              <a:gd name="connsiteX5" fmla="*/ 1 w 9144001"/>
              <a:gd name="connsiteY5" fmla="*/ 3785834 h 3785834"/>
              <a:gd name="connsiteX6" fmla="*/ 1 w 9144001"/>
              <a:gd name="connsiteY6" fmla="*/ 2557085 h 3785834"/>
              <a:gd name="connsiteX7" fmla="*/ 0 w 9144001"/>
              <a:gd name="connsiteY7" fmla="*/ 2557085 h 3785834"/>
              <a:gd name="connsiteX8" fmla="*/ 0 w 9144001"/>
              <a:gd name="connsiteY8" fmla="*/ 1635728 h 3785834"/>
              <a:gd name="connsiteX9" fmla="*/ 1588 w 9144001"/>
              <a:gd name="connsiteY9" fmla="*/ 1635728 h 3785834"/>
              <a:gd name="connsiteX10" fmla="*/ 1588 w 9144001"/>
              <a:gd name="connsiteY10" fmla="*/ 373781 h 3785834"/>
              <a:gd name="connsiteX11" fmla="*/ 2001490 w 9144001"/>
              <a:gd name="connsiteY11" fmla="*/ 367 h 37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1" h="3785834">
                <a:moveTo>
                  <a:pt x="2001490" y="367"/>
                </a:moveTo>
                <a:cubicBezTo>
                  <a:pt x="4382327" y="26051"/>
                  <a:pt x="6763163" y="1385357"/>
                  <a:pt x="9143999" y="373781"/>
                </a:cubicBezTo>
                <a:lnTo>
                  <a:pt x="9143999" y="2327764"/>
                </a:lnTo>
                <a:lnTo>
                  <a:pt x="9144001" y="2327764"/>
                </a:lnTo>
                <a:lnTo>
                  <a:pt x="9144001" y="3785834"/>
                </a:lnTo>
                <a:lnTo>
                  <a:pt x="1" y="3785834"/>
                </a:lnTo>
                <a:lnTo>
                  <a:pt x="1" y="2557085"/>
                </a:lnTo>
                <a:lnTo>
                  <a:pt x="0" y="2557085"/>
                </a:lnTo>
                <a:lnTo>
                  <a:pt x="0" y="1635728"/>
                </a:lnTo>
                <a:lnTo>
                  <a:pt x="1588" y="1635728"/>
                </a:lnTo>
                <a:lnTo>
                  <a:pt x="1588" y="373781"/>
                </a:lnTo>
                <a:cubicBezTo>
                  <a:pt x="668222" y="90539"/>
                  <a:pt x="1334856" y="-6825"/>
                  <a:pt x="2001490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4FCC-77D7-4568-A1A6-D2D5A3F91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8" y="2429549"/>
            <a:ext cx="7325743" cy="155273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Quote/testimonial — Aptos, 24 pt.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FD4E2-F729-6C90-D468-5A9B64721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0" y="3982280"/>
            <a:ext cx="7325743" cy="6373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— Name, Title, Institution</a:t>
            </a:r>
          </a:p>
          <a:p>
            <a:pPr lvl="0"/>
            <a:r>
              <a:rPr lang="en-US" dirty="0"/>
              <a:t>Aptos Black, 16 pt.</a:t>
            </a:r>
          </a:p>
        </p:txBody>
      </p:sp>
      <p:pic>
        <p:nvPicPr>
          <p:cNvPr id="4" name="Picture 2" descr="No photo description available.">
            <a:extLst>
              <a:ext uri="{FF2B5EF4-FFF2-40B4-BE49-F238E27FC236}">
                <a16:creationId xmlns:a16="http://schemas.microsoft.com/office/drawing/2014/main" id="{F06B5AFF-C3C8-CEC0-B99F-BF9D46130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28" y="807249"/>
            <a:ext cx="1286435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558612-ECB5-1163-29B8-DD7AD44914F4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1410E1-D225-2D1C-B55C-021313DA3F54}"/>
              </a:ext>
            </a:extLst>
          </p:cNvPr>
          <p:cNvSpPr/>
          <p:nvPr userDrawn="1"/>
        </p:nvSpPr>
        <p:spPr>
          <a:xfrm>
            <a:off x="1018968" y="633629"/>
            <a:ext cx="1625553" cy="1625553"/>
          </a:xfrm>
          <a:prstGeom prst="ellipse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Google Shape;186;p32">
            <a:extLst>
              <a:ext uri="{FF2B5EF4-FFF2-40B4-BE49-F238E27FC236}">
                <a16:creationId xmlns:a16="http://schemas.microsoft.com/office/drawing/2014/main" id="{6B7EFF25-9CA5-A0F2-40BD-393C9855AADB}"/>
              </a:ext>
            </a:extLst>
          </p:cNvPr>
          <p:cNvSpPr/>
          <p:nvPr userDrawn="1"/>
        </p:nvSpPr>
        <p:spPr>
          <a:xfrm>
            <a:off x="1332599" y="1021801"/>
            <a:ext cx="981231" cy="797292"/>
          </a:xfrm>
          <a:custGeom>
            <a:avLst/>
            <a:gdLst/>
            <a:ahLst/>
            <a:cxnLst/>
            <a:rect l="l" t="t" r="r" b="b"/>
            <a:pathLst>
              <a:path w="3985" h="3238" extrusionOk="0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8501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B105-99D6-DD3B-785D-47745212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C572-1081-71F3-5EC4-FF2E4810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142EF-9E9B-5442-9E58-071D57AD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8FD5C-DBFA-DAD8-045D-E75117BE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111E-2C26-CC9B-3C86-855A7959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252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D32DBB-8A20-553C-C7DE-54FA771F2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28989" r="16082" b="31905"/>
          <a:stretch/>
        </p:blipFill>
        <p:spPr>
          <a:xfrm>
            <a:off x="-2" y="0"/>
            <a:ext cx="9144001" cy="2266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06582E-F6C1-FC43-D324-C2BDFBCE47A8}"/>
              </a:ext>
            </a:extLst>
          </p:cNvPr>
          <p:cNvSpPr/>
          <p:nvPr userDrawn="1"/>
        </p:nvSpPr>
        <p:spPr>
          <a:xfrm>
            <a:off x="1" y="1819092"/>
            <a:ext cx="9144000" cy="3324407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E46953-F765-7520-D91C-5D80303BF018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A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4FCC-77D7-4568-A1A6-D2D5A3F91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8" y="2753139"/>
            <a:ext cx="7325236" cy="122914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Big statement — Aptos, 36 pt.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3FD4E2-F729-6C90-D468-5A9B64721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0" y="3982280"/>
            <a:ext cx="7325236" cy="637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CTA — Aptos Black, 36 pt.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9A805-FD5B-F184-E175-A0A00152EEDB}"/>
              </a:ext>
            </a:extLst>
          </p:cNvPr>
          <p:cNvGrpSpPr/>
          <p:nvPr userDrawn="1"/>
        </p:nvGrpSpPr>
        <p:grpSpPr>
          <a:xfrm>
            <a:off x="1240193" y="841449"/>
            <a:ext cx="1168464" cy="1195274"/>
            <a:chOff x="4340068" y="0"/>
            <a:chExt cx="456465" cy="46693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321170-6398-3A62-8C1A-C5F0427B3824}"/>
                </a:ext>
              </a:extLst>
            </p:cNvPr>
            <p:cNvSpPr/>
            <p:nvPr/>
          </p:nvSpPr>
          <p:spPr>
            <a:xfrm>
              <a:off x="4566048" y="359699"/>
              <a:ext cx="69404" cy="92174"/>
            </a:xfrm>
            <a:custGeom>
              <a:avLst/>
              <a:gdLst>
                <a:gd name="connsiteX0" fmla="*/ 0 w 69404"/>
                <a:gd name="connsiteY0" fmla="*/ 92146 h 92174"/>
                <a:gd name="connsiteX1" fmla="*/ 0 w 69404"/>
                <a:gd name="connsiteY1" fmla="*/ 78001 h 92174"/>
                <a:gd name="connsiteX2" fmla="*/ 55805 w 69404"/>
                <a:gd name="connsiteY2" fmla="*/ 0 h 92174"/>
                <a:gd name="connsiteX3" fmla="*/ 69404 w 69404"/>
                <a:gd name="connsiteY3" fmla="*/ 3939 h 92174"/>
                <a:gd name="connsiteX4" fmla="*/ 0 w 69404"/>
                <a:gd name="connsiteY4" fmla="*/ 92175 h 9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4" h="92174">
                  <a:moveTo>
                    <a:pt x="0" y="92146"/>
                  </a:moveTo>
                  <a:lnTo>
                    <a:pt x="0" y="78001"/>
                  </a:lnTo>
                  <a:cubicBezTo>
                    <a:pt x="20844" y="78001"/>
                    <a:pt x="41717" y="48847"/>
                    <a:pt x="55805" y="0"/>
                  </a:cubicBezTo>
                  <a:lnTo>
                    <a:pt x="69404" y="3939"/>
                  </a:lnTo>
                  <a:cubicBezTo>
                    <a:pt x="53218" y="60003"/>
                    <a:pt x="27917" y="92175"/>
                    <a:pt x="0" y="92175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EBA6C-25EE-D220-B65A-ECDB5436B0FB}"/>
                </a:ext>
              </a:extLst>
            </p:cNvPr>
            <p:cNvSpPr/>
            <p:nvPr/>
          </p:nvSpPr>
          <p:spPr>
            <a:xfrm>
              <a:off x="4566019" y="0"/>
              <a:ext cx="82111" cy="152694"/>
            </a:xfrm>
            <a:custGeom>
              <a:avLst/>
              <a:gdLst>
                <a:gd name="connsiteX0" fmla="*/ 68110 w 82111"/>
                <a:gd name="connsiteY0" fmla="*/ 152695 h 152694"/>
                <a:gd name="connsiteX1" fmla="*/ 0 w 82111"/>
                <a:gd name="connsiteY1" fmla="*/ 14145 h 152694"/>
                <a:gd name="connsiteX2" fmla="*/ 0 w 82111"/>
                <a:gd name="connsiteY2" fmla="*/ 0 h 152694"/>
                <a:gd name="connsiteX3" fmla="*/ 82112 w 82111"/>
                <a:gd name="connsiteY3" fmla="*/ 150855 h 152694"/>
                <a:gd name="connsiteX4" fmla="*/ 68082 w 82111"/>
                <a:gd name="connsiteY4" fmla="*/ 152695 h 15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1" h="152694">
                  <a:moveTo>
                    <a:pt x="68110" y="152695"/>
                  </a:moveTo>
                  <a:cubicBezTo>
                    <a:pt x="57415" y="71129"/>
                    <a:pt x="29412" y="14145"/>
                    <a:pt x="0" y="14145"/>
                  </a:cubicBezTo>
                  <a:lnTo>
                    <a:pt x="0" y="0"/>
                  </a:lnTo>
                  <a:cubicBezTo>
                    <a:pt x="37865" y="0"/>
                    <a:pt x="70094" y="59198"/>
                    <a:pt x="82112" y="150855"/>
                  </a:cubicBezTo>
                  <a:lnTo>
                    <a:pt x="68082" y="152695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84CD10-E6D9-B125-43A7-084F6CEEE1DE}"/>
                </a:ext>
              </a:extLst>
            </p:cNvPr>
            <p:cNvSpPr/>
            <p:nvPr/>
          </p:nvSpPr>
          <p:spPr>
            <a:xfrm>
              <a:off x="4386960" y="322726"/>
              <a:ext cx="167099" cy="37318"/>
            </a:xfrm>
            <a:custGeom>
              <a:avLst/>
              <a:gdLst>
                <a:gd name="connsiteX0" fmla="*/ 4226 w 167099"/>
                <a:gd name="connsiteY0" fmla="*/ 37318 h 37318"/>
                <a:gd name="connsiteX1" fmla="*/ 0 w 167099"/>
                <a:gd name="connsiteY1" fmla="*/ 23806 h 37318"/>
                <a:gd name="connsiteX2" fmla="*/ 166869 w 167099"/>
                <a:gd name="connsiteY2" fmla="*/ 0 h 37318"/>
                <a:gd name="connsiteX3" fmla="*/ 167099 w 167099"/>
                <a:gd name="connsiteY3" fmla="*/ 14145 h 37318"/>
                <a:gd name="connsiteX4" fmla="*/ 4226 w 167099"/>
                <a:gd name="connsiteY4" fmla="*/ 37318 h 3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99" h="37318">
                  <a:moveTo>
                    <a:pt x="4226" y="37318"/>
                  </a:moveTo>
                  <a:lnTo>
                    <a:pt x="0" y="23806"/>
                  </a:lnTo>
                  <a:cubicBezTo>
                    <a:pt x="45886" y="9401"/>
                    <a:pt x="105170" y="949"/>
                    <a:pt x="166869" y="0"/>
                  </a:cubicBezTo>
                  <a:lnTo>
                    <a:pt x="167099" y="14145"/>
                  </a:lnTo>
                  <a:cubicBezTo>
                    <a:pt x="106723" y="15094"/>
                    <a:pt x="48876" y="23317"/>
                    <a:pt x="4226" y="37318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3ECBA2-2761-789C-587B-1237A7554178}"/>
                </a:ext>
              </a:extLst>
            </p:cNvPr>
            <p:cNvSpPr/>
            <p:nvPr/>
          </p:nvSpPr>
          <p:spPr>
            <a:xfrm>
              <a:off x="4340068" y="0"/>
              <a:ext cx="451845" cy="451845"/>
            </a:xfrm>
            <a:custGeom>
              <a:avLst/>
              <a:gdLst>
                <a:gd name="connsiteX0" fmla="*/ 225923 w 451845"/>
                <a:gd name="connsiteY0" fmla="*/ 451846 h 451845"/>
                <a:gd name="connsiteX1" fmla="*/ 0 w 451845"/>
                <a:gd name="connsiteY1" fmla="*/ 225923 h 451845"/>
                <a:gd name="connsiteX2" fmla="*/ 225923 w 451845"/>
                <a:gd name="connsiteY2" fmla="*/ 0 h 451845"/>
                <a:gd name="connsiteX3" fmla="*/ 451846 w 451845"/>
                <a:gd name="connsiteY3" fmla="*/ 225923 h 451845"/>
                <a:gd name="connsiteX4" fmla="*/ 405730 w 451845"/>
                <a:gd name="connsiteY4" fmla="*/ 362316 h 451845"/>
                <a:gd name="connsiteX5" fmla="*/ 400095 w 451845"/>
                <a:gd name="connsiteY5" fmla="*/ 365105 h 451845"/>
                <a:gd name="connsiteX6" fmla="*/ 400095 w 451845"/>
                <a:gd name="connsiteY6" fmla="*/ 365105 h 451845"/>
                <a:gd name="connsiteX7" fmla="*/ 394460 w 451845"/>
                <a:gd name="connsiteY7" fmla="*/ 362288 h 451845"/>
                <a:gd name="connsiteX8" fmla="*/ 392648 w 451845"/>
                <a:gd name="connsiteY8" fmla="*/ 359901 h 451845"/>
                <a:gd name="connsiteX9" fmla="*/ 360333 w 451845"/>
                <a:gd name="connsiteY9" fmla="*/ 384311 h 451845"/>
                <a:gd name="connsiteX10" fmla="*/ 367089 w 451845"/>
                <a:gd name="connsiteY10" fmla="*/ 393252 h 451845"/>
                <a:gd name="connsiteX11" fmla="*/ 365824 w 451845"/>
                <a:gd name="connsiteY11" fmla="*/ 403056 h 451845"/>
                <a:gd name="connsiteX12" fmla="*/ 225923 w 451845"/>
                <a:gd name="connsiteY12" fmla="*/ 451788 h 451845"/>
                <a:gd name="connsiteX13" fmla="*/ 225923 w 451845"/>
                <a:gd name="connsiteY13" fmla="*/ 14145 h 451845"/>
                <a:gd name="connsiteX14" fmla="*/ 14145 w 451845"/>
                <a:gd name="connsiteY14" fmla="*/ 225923 h 451845"/>
                <a:gd name="connsiteX15" fmla="*/ 225923 w 451845"/>
                <a:gd name="connsiteY15" fmla="*/ 437701 h 451845"/>
                <a:gd name="connsiteX16" fmla="*/ 351535 w 451845"/>
                <a:gd name="connsiteY16" fmla="*/ 396213 h 451845"/>
                <a:gd name="connsiteX17" fmla="*/ 344750 w 451845"/>
                <a:gd name="connsiteY17" fmla="*/ 387214 h 451845"/>
                <a:gd name="connsiteX18" fmla="*/ 343398 w 451845"/>
                <a:gd name="connsiteY18" fmla="*/ 381982 h 451845"/>
                <a:gd name="connsiteX19" fmla="*/ 346130 w 451845"/>
                <a:gd name="connsiteY19" fmla="*/ 377324 h 451845"/>
                <a:gd name="connsiteX20" fmla="*/ 389745 w 451845"/>
                <a:gd name="connsiteY20" fmla="*/ 344376 h 451845"/>
                <a:gd name="connsiteX21" fmla="*/ 399663 w 451845"/>
                <a:gd name="connsiteY21" fmla="*/ 345756 h 451845"/>
                <a:gd name="connsiteX22" fmla="*/ 399980 w 451845"/>
                <a:gd name="connsiteY22" fmla="*/ 346158 h 451845"/>
                <a:gd name="connsiteX23" fmla="*/ 437701 w 451845"/>
                <a:gd name="connsiteY23" fmla="*/ 225923 h 451845"/>
                <a:gd name="connsiteX24" fmla="*/ 225923 w 451845"/>
                <a:gd name="connsiteY24" fmla="*/ 14145 h 45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845" h="451845">
                  <a:moveTo>
                    <a:pt x="225923" y="451846"/>
                  </a:moveTo>
                  <a:cubicBezTo>
                    <a:pt x="101346" y="451846"/>
                    <a:pt x="0" y="350500"/>
                    <a:pt x="0" y="225923"/>
                  </a:cubicBezTo>
                  <a:cubicBezTo>
                    <a:pt x="0" y="101346"/>
                    <a:pt x="101375" y="0"/>
                    <a:pt x="225923" y="0"/>
                  </a:cubicBezTo>
                  <a:cubicBezTo>
                    <a:pt x="350471" y="0"/>
                    <a:pt x="451846" y="101346"/>
                    <a:pt x="451846" y="225923"/>
                  </a:cubicBezTo>
                  <a:cubicBezTo>
                    <a:pt x="451846" y="275460"/>
                    <a:pt x="435889" y="322612"/>
                    <a:pt x="405730" y="362316"/>
                  </a:cubicBezTo>
                  <a:cubicBezTo>
                    <a:pt x="404407" y="364070"/>
                    <a:pt x="402309" y="365105"/>
                    <a:pt x="400095" y="365105"/>
                  </a:cubicBezTo>
                  <a:lnTo>
                    <a:pt x="400095" y="365105"/>
                  </a:lnTo>
                  <a:cubicBezTo>
                    <a:pt x="397881" y="365105"/>
                    <a:pt x="395782" y="364070"/>
                    <a:pt x="394460" y="362288"/>
                  </a:cubicBezTo>
                  <a:lnTo>
                    <a:pt x="392648" y="359901"/>
                  </a:lnTo>
                  <a:lnTo>
                    <a:pt x="360333" y="384311"/>
                  </a:lnTo>
                  <a:lnTo>
                    <a:pt x="367089" y="393252"/>
                  </a:lnTo>
                  <a:cubicBezTo>
                    <a:pt x="369418" y="396328"/>
                    <a:pt x="368843" y="400670"/>
                    <a:pt x="365824" y="403056"/>
                  </a:cubicBezTo>
                  <a:cubicBezTo>
                    <a:pt x="325487" y="434941"/>
                    <a:pt x="277128" y="451788"/>
                    <a:pt x="225923" y="451788"/>
                  </a:cubicBezTo>
                  <a:close/>
                  <a:moveTo>
                    <a:pt x="225923" y="14145"/>
                  </a:moveTo>
                  <a:cubicBezTo>
                    <a:pt x="109166" y="14145"/>
                    <a:pt x="14145" y="109138"/>
                    <a:pt x="14145" y="225923"/>
                  </a:cubicBezTo>
                  <a:cubicBezTo>
                    <a:pt x="14145" y="342708"/>
                    <a:pt x="109138" y="437701"/>
                    <a:pt x="225923" y="437701"/>
                  </a:cubicBezTo>
                  <a:cubicBezTo>
                    <a:pt x="271608" y="437701"/>
                    <a:pt x="314878" y="423383"/>
                    <a:pt x="351535" y="396213"/>
                  </a:cubicBezTo>
                  <a:lnTo>
                    <a:pt x="344750" y="387214"/>
                  </a:lnTo>
                  <a:cubicBezTo>
                    <a:pt x="343628" y="385719"/>
                    <a:pt x="343140" y="383822"/>
                    <a:pt x="343398" y="381982"/>
                  </a:cubicBezTo>
                  <a:cubicBezTo>
                    <a:pt x="343657" y="380113"/>
                    <a:pt x="344635" y="378445"/>
                    <a:pt x="346130" y="377324"/>
                  </a:cubicBezTo>
                  <a:lnTo>
                    <a:pt x="389745" y="344376"/>
                  </a:lnTo>
                  <a:cubicBezTo>
                    <a:pt x="392878" y="342018"/>
                    <a:pt x="397306" y="342651"/>
                    <a:pt x="399663" y="345756"/>
                  </a:cubicBezTo>
                  <a:lnTo>
                    <a:pt x="399980" y="346158"/>
                  </a:lnTo>
                  <a:cubicBezTo>
                    <a:pt x="424677" y="310565"/>
                    <a:pt x="437701" y="269222"/>
                    <a:pt x="437701" y="225923"/>
                  </a:cubicBezTo>
                  <a:cubicBezTo>
                    <a:pt x="437701" y="109166"/>
                    <a:pt x="342708" y="14145"/>
                    <a:pt x="225923" y="14145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1F96BD-5DB5-3B71-B806-225308C2687B}"/>
                </a:ext>
              </a:extLst>
            </p:cNvPr>
            <p:cNvSpPr/>
            <p:nvPr/>
          </p:nvSpPr>
          <p:spPr>
            <a:xfrm>
              <a:off x="4386931" y="90392"/>
              <a:ext cx="358089" cy="37433"/>
            </a:xfrm>
            <a:custGeom>
              <a:avLst/>
              <a:gdLst>
                <a:gd name="connsiteX0" fmla="*/ 179059 w 358089"/>
                <a:gd name="connsiteY0" fmla="*/ 37433 h 37433"/>
                <a:gd name="connsiteX1" fmla="*/ 0 w 358089"/>
                <a:gd name="connsiteY1" fmla="*/ 13513 h 37433"/>
                <a:gd name="connsiteX2" fmla="*/ 4226 w 358089"/>
                <a:gd name="connsiteY2" fmla="*/ 0 h 37433"/>
                <a:gd name="connsiteX3" fmla="*/ 179059 w 358089"/>
                <a:gd name="connsiteY3" fmla="*/ 23259 h 37433"/>
                <a:gd name="connsiteX4" fmla="*/ 353864 w 358089"/>
                <a:gd name="connsiteY4" fmla="*/ 0 h 37433"/>
                <a:gd name="connsiteX5" fmla="*/ 358090 w 358089"/>
                <a:gd name="connsiteY5" fmla="*/ 13513 h 37433"/>
                <a:gd name="connsiteX6" fmla="*/ 179031 w 358089"/>
                <a:gd name="connsiteY6" fmla="*/ 37433 h 3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89" h="37433">
                  <a:moveTo>
                    <a:pt x="179059" y="37433"/>
                  </a:moveTo>
                  <a:cubicBezTo>
                    <a:pt x="112760" y="37433"/>
                    <a:pt x="49164" y="28952"/>
                    <a:pt x="0" y="13513"/>
                  </a:cubicBezTo>
                  <a:lnTo>
                    <a:pt x="4226" y="0"/>
                  </a:lnTo>
                  <a:cubicBezTo>
                    <a:pt x="52039" y="15008"/>
                    <a:pt x="114140" y="23259"/>
                    <a:pt x="179059" y="23259"/>
                  </a:cubicBezTo>
                  <a:cubicBezTo>
                    <a:pt x="243978" y="23259"/>
                    <a:pt x="306051" y="15008"/>
                    <a:pt x="353864" y="0"/>
                  </a:cubicBezTo>
                  <a:lnTo>
                    <a:pt x="358090" y="13513"/>
                  </a:lnTo>
                  <a:cubicBezTo>
                    <a:pt x="308926" y="28923"/>
                    <a:pt x="245358" y="37433"/>
                    <a:pt x="179031" y="37433"/>
                  </a:cubicBez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A8F986-0DB9-AB25-05C1-09F7834C1A32}"/>
                </a:ext>
              </a:extLst>
            </p:cNvPr>
            <p:cNvSpPr/>
            <p:nvPr/>
          </p:nvSpPr>
          <p:spPr>
            <a:xfrm>
              <a:off x="4347169" y="218850"/>
              <a:ext cx="178944" cy="14145"/>
            </a:xfrm>
            <a:custGeom>
              <a:avLst/>
              <a:gdLst>
                <a:gd name="connsiteX0" fmla="*/ 0 w 178944"/>
                <a:gd name="connsiteY0" fmla="*/ 0 h 14145"/>
                <a:gd name="connsiteX1" fmla="*/ 178944 w 178944"/>
                <a:gd name="connsiteY1" fmla="*/ 0 h 14145"/>
                <a:gd name="connsiteX2" fmla="*/ 178944 w 178944"/>
                <a:gd name="connsiteY2" fmla="*/ 14145 h 14145"/>
                <a:gd name="connsiteX3" fmla="*/ 0 w 178944"/>
                <a:gd name="connsiteY3" fmla="*/ 14145 h 1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44" h="14145">
                  <a:moveTo>
                    <a:pt x="0" y="0"/>
                  </a:moveTo>
                  <a:lnTo>
                    <a:pt x="178944" y="0"/>
                  </a:lnTo>
                  <a:lnTo>
                    <a:pt x="178944" y="14145"/>
                  </a:lnTo>
                  <a:lnTo>
                    <a:pt x="0" y="14145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25CB84-0274-C289-EE1A-A6AAB058B237}"/>
                </a:ext>
              </a:extLst>
            </p:cNvPr>
            <p:cNvSpPr/>
            <p:nvPr/>
          </p:nvSpPr>
          <p:spPr>
            <a:xfrm>
              <a:off x="4734383" y="218850"/>
              <a:ext cx="50486" cy="14145"/>
            </a:xfrm>
            <a:custGeom>
              <a:avLst/>
              <a:gdLst>
                <a:gd name="connsiteX0" fmla="*/ 0 w 50486"/>
                <a:gd name="connsiteY0" fmla="*/ 0 h 14145"/>
                <a:gd name="connsiteX1" fmla="*/ 50486 w 50486"/>
                <a:gd name="connsiteY1" fmla="*/ 0 h 14145"/>
                <a:gd name="connsiteX2" fmla="*/ 50486 w 50486"/>
                <a:gd name="connsiteY2" fmla="*/ 14145 h 14145"/>
                <a:gd name="connsiteX3" fmla="*/ 0 w 50486"/>
                <a:gd name="connsiteY3" fmla="*/ 14145 h 1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6" h="14145">
                  <a:moveTo>
                    <a:pt x="0" y="0"/>
                  </a:moveTo>
                  <a:lnTo>
                    <a:pt x="50486" y="0"/>
                  </a:lnTo>
                  <a:lnTo>
                    <a:pt x="50486" y="14145"/>
                  </a:lnTo>
                  <a:lnTo>
                    <a:pt x="0" y="14145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A67E88A-3D81-EB1F-4D6D-53FF60F9180A}"/>
                </a:ext>
              </a:extLst>
            </p:cNvPr>
            <p:cNvSpPr/>
            <p:nvPr/>
          </p:nvSpPr>
          <p:spPr>
            <a:xfrm>
              <a:off x="4479106" y="0"/>
              <a:ext cx="86884" cy="451845"/>
            </a:xfrm>
            <a:custGeom>
              <a:avLst/>
              <a:gdLst>
                <a:gd name="connsiteX0" fmla="*/ 86885 w 86884"/>
                <a:gd name="connsiteY0" fmla="*/ 451846 h 451845"/>
                <a:gd name="connsiteX1" fmla="*/ 0 w 86884"/>
                <a:gd name="connsiteY1" fmla="*/ 225923 h 451845"/>
                <a:gd name="connsiteX2" fmla="*/ 86885 w 86884"/>
                <a:gd name="connsiteY2" fmla="*/ 0 h 451845"/>
                <a:gd name="connsiteX3" fmla="*/ 86885 w 86884"/>
                <a:gd name="connsiteY3" fmla="*/ 14145 h 451845"/>
                <a:gd name="connsiteX4" fmla="*/ 14145 w 86884"/>
                <a:gd name="connsiteY4" fmla="*/ 225923 h 451845"/>
                <a:gd name="connsiteX5" fmla="*/ 86885 w 86884"/>
                <a:gd name="connsiteY5" fmla="*/ 437701 h 451845"/>
                <a:gd name="connsiteX6" fmla="*/ 86885 w 86884"/>
                <a:gd name="connsiteY6" fmla="*/ 451846 h 45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84" h="451845">
                  <a:moveTo>
                    <a:pt x="86885" y="451846"/>
                  </a:moveTo>
                  <a:cubicBezTo>
                    <a:pt x="38152" y="451846"/>
                    <a:pt x="0" y="352599"/>
                    <a:pt x="0" y="225923"/>
                  </a:cubicBezTo>
                  <a:cubicBezTo>
                    <a:pt x="0" y="99247"/>
                    <a:pt x="38181" y="0"/>
                    <a:pt x="86885" y="0"/>
                  </a:cubicBezTo>
                  <a:lnTo>
                    <a:pt x="86885" y="14145"/>
                  </a:lnTo>
                  <a:cubicBezTo>
                    <a:pt x="51751" y="14145"/>
                    <a:pt x="14145" y="99247"/>
                    <a:pt x="14145" y="225923"/>
                  </a:cubicBezTo>
                  <a:cubicBezTo>
                    <a:pt x="14145" y="352599"/>
                    <a:pt x="51751" y="437701"/>
                    <a:pt x="86885" y="437701"/>
                  </a:cubicBezTo>
                  <a:lnTo>
                    <a:pt x="86885" y="451846"/>
                  </a:lnTo>
                  <a:close/>
                </a:path>
              </a:pathLst>
            </a:custGeom>
            <a:solidFill>
              <a:srgbClr val="00A7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30C2BF-6798-A55E-D39B-07669AEA1312}"/>
                </a:ext>
              </a:extLst>
            </p:cNvPr>
            <p:cNvSpPr/>
            <p:nvPr/>
          </p:nvSpPr>
          <p:spPr>
            <a:xfrm>
              <a:off x="4579618" y="241764"/>
              <a:ext cx="14145" cy="44218"/>
            </a:xfrm>
            <a:custGeom>
              <a:avLst/>
              <a:gdLst>
                <a:gd name="connsiteX0" fmla="*/ 0 w 14145"/>
                <a:gd name="connsiteY0" fmla="*/ 0 h 44218"/>
                <a:gd name="connsiteX1" fmla="*/ 14145 w 14145"/>
                <a:gd name="connsiteY1" fmla="*/ 0 h 44218"/>
                <a:gd name="connsiteX2" fmla="*/ 14145 w 14145"/>
                <a:gd name="connsiteY2" fmla="*/ 44219 h 44218"/>
                <a:gd name="connsiteX3" fmla="*/ 0 w 14145"/>
                <a:gd name="connsiteY3" fmla="*/ 44219 h 4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44218">
                  <a:moveTo>
                    <a:pt x="0" y="0"/>
                  </a:moveTo>
                  <a:lnTo>
                    <a:pt x="14145" y="0"/>
                  </a:lnTo>
                  <a:lnTo>
                    <a:pt x="14145" y="44219"/>
                  </a:lnTo>
                  <a:lnTo>
                    <a:pt x="0" y="44219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AC6D97-3A93-E54B-7DDB-D400D1E51566}"/>
                </a:ext>
              </a:extLst>
            </p:cNvPr>
            <p:cNvSpPr/>
            <p:nvPr/>
          </p:nvSpPr>
          <p:spPr>
            <a:xfrm>
              <a:off x="4621393" y="203526"/>
              <a:ext cx="14145" cy="82457"/>
            </a:xfrm>
            <a:custGeom>
              <a:avLst/>
              <a:gdLst>
                <a:gd name="connsiteX0" fmla="*/ 0 w 14145"/>
                <a:gd name="connsiteY0" fmla="*/ 0 h 82457"/>
                <a:gd name="connsiteX1" fmla="*/ 14145 w 14145"/>
                <a:gd name="connsiteY1" fmla="*/ 0 h 82457"/>
                <a:gd name="connsiteX2" fmla="*/ 14145 w 14145"/>
                <a:gd name="connsiteY2" fmla="*/ 82457 h 82457"/>
                <a:gd name="connsiteX3" fmla="*/ 0 w 14145"/>
                <a:gd name="connsiteY3" fmla="*/ 82457 h 8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82457">
                  <a:moveTo>
                    <a:pt x="0" y="0"/>
                  </a:moveTo>
                  <a:lnTo>
                    <a:pt x="14145" y="0"/>
                  </a:lnTo>
                  <a:lnTo>
                    <a:pt x="14145" y="82457"/>
                  </a:lnTo>
                  <a:lnTo>
                    <a:pt x="0" y="82457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46BE01-704A-3047-A95F-5D6E8224F83B}"/>
                </a:ext>
              </a:extLst>
            </p:cNvPr>
            <p:cNvSpPr/>
            <p:nvPr/>
          </p:nvSpPr>
          <p:spPr>
            <a:xfrm>
              <a:off x="4664577" y="219080"/>
              <a:ext cx="14145" cy="66874"/>
            </a:xfrm>
            <a:custGeom>
              <a:avLst/>
              <a:gdLst>
                <a:gd name="connsiteX0" fmla="*/ 0 w 14145"/>
                <a:gd name="connsiteY0" fmla="*/ 0 h 66874"/>
                <a:gd name="connsiteX1" fmla="*/ 14145 w 14145"/>
                <a:gd name="connsiteY1" fmla="*/ 0 h 66874"/>
                <a:gd name="connsiteX2" fmla="*/ 14145 w 14145"/>
                <a:gd name="connsiteY2" fmla="*/ 66874 h 66874"/>
                <a:gd name="connsiteX3" fmla="*/ 0 w 14145"/>
                <a:gd name="connsiteY3" fmla="*/ 66874 h 6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66874">
                  <a:moveTo>
                    <a:pt x="0" y="0"/>
                  </a:moveTo>
                  <a:lnTo>
                    <a:pt x="14145" y="0"/>
                  </a:lnTo>
                  <a:lnTo>
                    <a:pt x="14145" y="66874"/>
                  </a:lnTo>
                  <a:lnTo>
                    <a:pt x="0" y="66874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598EBE-61D7-8E79-3A5A-EB682BD9C3A8}"/>
                </a:ext>
              </a:extLst>
            </p:cNvPr>
            <p:cNvSpPr/>
            <p:nvPr/>
          </p:nvSpPr>
          <p:spPr>
            <a:xfrm>
              <a:off x="4569699" y="278910"/>
              <a:ext cx="118452" cy="14145"/>
            </a:xfrm>
            <a:custGeom>
              <a:avLst/>
              <a:gdLst>
                <a:gd name="connsiteX0" fmla="*/ 0 w 118452"/>
                <a:gd name="connsiteY0" fmla="*/ 0 h 14145"/>
                <a:gd name="connsiteX1" fmla="*/ 118453 w 118452"/>
                <a:gd name="connsiteY1" fmla="*/ 0 h 14145"/>
                <a:gd name="connsiteX2" fmla="*/ 118453 w 118452"/>
                <a:gd name="connsiteY2" fmla="*/ 14145 h 14145"/>
                <a:gd name="connsiteX3" fmla="*/ 0 w 118452"/>
                <a:gd name="connsiteY3" fmla="*/ 14145 h 1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52" h="14145">
                  <a:moveTo>
                    <a:pt x="0" y="0"/>
                  </a:moveTo>
                  <a:lnTo>
                    <a:pt x="118453" y="0"/>
                  </a:lnTo>
                  <a:lnTo>
                    <a:pt x="118453" y="14145"/>
                  </a:lnTo>
                  <a:lnTo>
                    <a:pt x="0" y="14145"/>
                  </a:lnTo>
                  <a:close/>
                </a:path>
              </a:pathLst>
            </a:custGeom>
            <a:solidFill>
              <a:srgbClr val="F4BD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094C9-FBAB-3CF7-BCC3-FA9C6B7A21A5}"/>
                </a:ext>
              </a:extLst>
            </p:cNvPr>
            <p:cNvSpPr/>
            <p:nvPr/>
          </p:nvSpPr>
          <p:spPr>
            <a:xfrm>
              <a:off x="4517025" y="144358"/>
              <a:ext cx="224372" cy="224369"/>
            </a:xfrm>
            <a:custGeom>
              <a:avLst/>
              <a:gdLst>
                <a:gd name="connsiteX0" fmla="*/ 112447 w 224372"/>
                <a:gd name="connsiteY0" fmla="*/ 224369 h 224369"/>
                <a:gd name="connsiteX1" fmla="*/ 96721 w 224372"/>
                <a:gd name="connsiteY1" fmla="*/ 223277 h 224369"/>
                <a:gd name="connsiteX2" fmla="*/ 22688 w 224372"/>
                <a:gd name="connsiteY2" fmla="*/ 179777 h 224369"/>
                <a:gd name="connsiteX3" fmla="*/ 22688 w 224372"/>
                <a:gd name="connsiteY3" fmla="*/ 179777 h 224369"/>
                <a:gd name="connsiteX4" fmla="*/ 1096 w 224372"/>
                <a:gd name="connsiteY4" fmla="*/ 96659 h 224369"/>
                <a:gd name="connsiteX5" fmla="*/ 44596 w 224372"/>
                <a:gd name="connsiteY5" fmla="*/ 22626 h 224369"/>
                <a:gd name="connsiteX6" fmla="*/ 201747 w 224372"/>
                <a:gd name="connsiteY6" fmla="*/ 44534 h 224369"/>
                <a:gd name="connsiteX7" fmla="*/ 179839 w 224372"/>
                <a:gd name="connsiteY7" fmla="*/ 201685 h 224369"/>
                <a:gd name="connsiteX8" fmla="*/ 112447 w 224372"/>
                <a:gd name="connsiteY8" fmla="*/ 224369 h 224369"/>
                <a:gd name="connsiteX9" fmla="*/ 112102 w 224372"/>
                <a:gd name="connsiteY9" fmla="*/ 14144 h 224369"/>
                <a:gd name="connsiteX10" fmla="*/ 53134 w 224372"/>
                <a:gd name="connsiteY10" fmla="*/ 33925 h 224369"/>
                <a:gd name="connsiteX11" fmla="*/ 15126 w 224372"/>
                <a:gd name="connsiteY11" fmla="*/ 98614 h 224369"/>
                <a:gd name="connsiteX12" fmla="*/ 33987 w 224372"/>
                <a:gd name="connsiteY12" fmla="*/ 171238 h 224369"/>
                <a:gd name="connsiteX13" fmla="*/ 33987 w 224372"/>
                <a:gd name="connsiteY13" fmla="*/ 171238 h 224369"/>
                <a:gd name="connsiteX14" fmla="*/ 98676 w 224372"/>
                <a:gd name="connsiteY14" fmla="*/ 209246 h 224369"/>
                <a:gd name="connsiteX15" fmla="*/ 171300 w 224372"/>
                <a:gd name="connsiteY15" fmla="*/ 190386 h 224369"/>
                <a:gd name="connsiteX16" fmla="*/ 190448 w 224372"/>
                <a:gd name="connsiteY16" fmla="*/ 53044 h 224369"/>
                <a:gd name="connsiteX17" fmla="*/ 112102 w 224372"/>
                <a:gd name="connsiteY17" fmla="*/ 14115 h 22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372" h="224369">
                  <a:moveTo>
                    <a:pt x="112447" y="224369"/>
                  </a:moveTo>
                  <a:cubicBezTo>
                    <a:pt x="107215" y="224369"/>
                    <a:pt x="101982" y="223996"/>
                    <a:pt x="96721" y="223277"/>
                  </a:cubicBezTo>
                  <a:cubicBezTo>
                    <a:pt x="67050" y="219137"/>
                    <a:pt x="40743" y="203698"/>
                    <a:pt x="22688" y="179777"/>
                  </a:cubicBezTo>
                  <a:lnTo>
                    <a:pt x="22688" y="179777"/>
                  </a:lnTo>
                  <a:cubicBezTo>
                    <a:pt x="4632" y="155856"/>
                    <a:pt x="-3044" y="126358"/>
                    <a:pt x="1096" y="96659"/>
                  </a:cubicBezTo>
                  <a:cubicBezTo>
                    <a:pt x="5236" y="66988"/>
                    <a:pt x="20675" y="40681"/>
                    <a:pt x="44596" y="22626"/>
                  </a:cubicBezTo>
                  <a:cubicBezTo>
                    <a:pt x="93961" y="-14664"/>
                    <a:pt x="164457" y="-4831"/>
                    <a:pt x="201747" y="44534"/>
                  </a:cubicBezTo>
                  <a:cubicBezTo>
                    <a:pt x="239037" y="93899"/>
                    <a:pt x="229204" y="164395"/>
                    <a:pt x="179839" y="201685"/>
                  </a:cubicBezTo>
                  <a:cubicBezTo>
                    <a:pt x="160173" y="216549"/>
                    <a:pt x="136684" y="224369"/>
                    <a:pt x="112447" y="224369"/>
                  </a:cubicBezTo>
                  <a:close/>
                  <a:moveTo>
                    <a:pt x="112102" y="14144"/>
                  </a:moveTo>
                  <a:cubicBezTo>
                    <a:pt x="91517" y="14144"/>
                    <a:pt x="70787" y="20584"/>
                    <a:pt x="53134" y="33925"/>
                  </a:cubicBezTo>
                  <a:cubicBezTo>
                    <a:pt x="32233" y="49709"/>
                    <a:pt x="18749" y="72681"/>
                    <a:pt x="15126" y="98614"/>
                  </a:cubicBezTo>
                  <a:cubicBezTo>
                    <a:pt x="11504" y="124547"/>
                    <a:pt x="18202" y="150336"/>
                    <a:pt x="33987" y="171238"/>
                  </a:cubicBezTo>
                  <a:lnTo>
                    <a:pt x="33987" y="171238"/>
                  </a:lnTo>
                  <a:cubicBezTo>
                    <a:pt x="49771" y="192140"/>
                    <a:pt x="72742" y="205624"/>
                    <a:pt x="98676" y="209246"/>
                  </a:cubicBezTo>
                  <a:cubicBezTo>
                    <a:pt x="124609" y="212869"/>
                    <a:pt x="150398" y="206170"/>
                    <a:pt x="171300" y="190386"/>
                  </a:cubicBezTo>
                  <a:cubicBezTo>
                    <a:pt x="214455" y="157811"/>
                    <a:pt x="223022" y="96199"/>
                    <a:pt x="190448" y="53044"/>
                  </a:cubicBezTo>
                  <a:cubicBezTo>
                    <a:pt x="171185" y="27542"/>
                    <a:pt x="141802" y="14115"/>
                    <a:pt x="112102" y="14115"/>
                  </a:cubicBezTo>
                  <a:close/>
                </a:path>
              </a:pathLst>
            </a:custGeom>
            <a:solidFill>
              <a:srgbClr val="C2D5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E46B95-E8DD-80DA-1E00-DB4FB8D40BBE}"/>
                </a:ext>
              </a:extLst>
            </p:cNvPr>
            <p:cNvSpPr/>
            <p:nvPr/>
          </p:nvSpPr>
          <p:spPr>
            <a:xfrm rot="19376400">
              <a:off x="4697271" y="336667"/>
              <a:ext cx="14145" cy="38727"/>
            </a:xfrm>
            <a:custGeom>
              <a:avLst/>
              <a:gdLst>
                <a:gd name="connsiteX0" fmla="*/ 0 w 14145"/>
                <a:gd name="connsiteY0" fmla="*/ 0 h 38727"/>
                <a:gd name="connsiteX1" fmla="*/ 14145 w 14145"/>
                <a:gd name="connsiteY1" fmla="*/ 0 h 38727"/>
                <a:gd name="connsiteX2" fmla="*/ 14145 w 14145"/>
                <a:gd name="connsiteY2" fmla="*/ 38727 h 38727"/>
                <a:gd name="connsiteX3" fmla="*/ 0 w 14145"/>
                <a:gd name="connsiteY3" fmla="*/ 38727 h 3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" h="38727">
                  <a:moveTo>
                    <a:pt x="0" y="0"/>
                  </a:moveTo>
                  <a:lnTo>
                    <a:pt x="14145" y="0"/>
                  </a:lnTo>
                  <a:lnTo>
                    <a:pt x="14145" y="38727"/>
                  </a:lnTo>
                  <a:lnTo>
                    <a:pt x="0" y="38727"/>
                  </a:lnTo>
                  <a:close/>
                </a:path>
              </a:pathLst>
            </a:custGeom>
            <a:solidFill>
              <a:srgbClr val="C2D5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F5EC7D-D40D-1B42-6EB0-38BD80B606A2}"/>
                </a:ext>
              </a:extLst>
            </p:cNvPr>
            <p:cNvSpPr/>
            <p:nvPr/>
          </p:nvSpPr>
          <p:spPr>
            <a:xfrm>
              <a:off x="4683390" y="342917"/>
              <a:ext cx="113143" cy="124022"/>
            </a:xfrm>
            <a:custGeom>
              <a:avLst/>
              <a:gdLst>
                <a:gd name="connsiteX0" fmla="*/ 78853 w 113143"/>
                <a:gd name="connsiteY0" fmla="*/ 124022 h 124022"/>
                <a:gd name="connsiteX1" fmla="*/ 74023 w 113143"/>
                <a:gd name="connsiteY1" fmla="*/ 123677 h 124022"/>
                <a:gd name="connsiteX2" fmla="*/ 51310 w 113143"/>
                <a:gd name="connsiteY2" fmla="*/ 110337 h 124022"/>
                <a:gd name="connsiteX3" fmla="*/ 1428 w 113143"/>
                <a:gd name="connsiteY3" fmla="*/ 44297 h 124022"/>
                <a:gd name="connsiteX4" fmla="*/ 2808 w 113143"/>
                <a:gd name="connsiteY4" fmla="*/ 34378 h 124022"/>
                <a:gd name="connsiteX5" fmla="*/ 46422 w 113143"/>
                <a:gd name="connsiteY5" fmla="*/ 1429 h 124022"/>
                <a:gd name="connsiteX6" fmla="*/ 51655 w 113143"/>
                <a:gd name="connsiteY6" fmla="*/ 78 h 124022"/>
                <a:gd name="connsiteX7" fmla="*/ 56313 w 113143"/>
                <a:gd name="connsiteY7" fmla="*/ 2810 h 124022"/>
                <a:gd name="connsiteX8" fmla="*/ 106195 w 113143"/>
                <a:gd name="connsiteY8" fmla="*/ 68850 h 124022"/>
                <a:gd name="connsiteX9" fmla="*/ 112808 w 113143"/>
                <a:gd name="connsiteY9" fmla="*/ 94352 h 124022"/>
                <a:gd name="connsiteX10" fmla="*/ 99467 w 113143"/>
                <a:gd name="connsiteY10" fmla="*/ 117065 h 124022"/>
                <a:gd name="connsiteX11" fmla="*/ 78796 w 113143"/>
                <a:gd name="connsiteY11" fmla="*/ 124022 h 124022"/>
                <a:gd name="connsiteX12" fmla="*/ 17010 w 113143"/>
                <a:gd name="connsiteY12" fmla="*/ 41422 h 124022"/>
                <a:gd name="connsiteX13" fmla="*/ 62638 w 113143"/>
                <a:gd name="connsiteY13" fmla="*/ 101827 h 124022"/>
                <a:gd name="connsiteX14" fmla="*/ 76007 w 113143"/>
                <a:gd name="connsiteY14" fmla="*/ 109676 h 124022"/>
                <a:gd name="connsiteX15" fmla="*/ 91015 w 113143"/>
                <a:gd name="connsiteY15" fmla="*/ 105766 h 124022"/>
                <a:gd name="connsiteX16" fmla="*/ 98864 w 113143"/>
                <a:gd name="connsiteY16" fmla="*/ 92397 h 124022"/>
                <a:gd name="connsiteX17" fmla="*/ 94954 w 113143"/>
                <a:gd name="connsiteY17" fmla="*/ 77389 h 124022"/>
                <a:gd name="connsiteX18" fmla="*/ 49326 w 113143"/>
                <a:gd name="connsiteY18" fmla="*/ 16984 h 124022"/>
                <a:gd name="connsiteX19" fmla="*/ 17010 w 113143"/>
                <a:gd name="connsiteY19" fmla="*/ 41393 h 1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143" h="124022">
                  <a:moveTo>
                    <a:pt x="78853" y="124022"/>
                  </a:moveTo>
                  <a:cubicBezTo>
                    <a:pt x="77243" y="124022"/>
                    <a:pt x="75633" y="123907"/>
                    <a:pt x="74023" y="123677"/>
                  </a:cubicBezTo>
                  <a:cubicBezTo>
                    <a:pt x="64909" y="122412"/>
                    <a:pt x="56859" y="117669"/>
                    <a:pt x="51310" y="110337"/>
                  </a:cubicBezTo>
                  <a:lnTo>
                    <a:pt x="1428" y="44297"/>
                  </a:lnTo>
                  <a:cubicBezTo>
                    <a:pt x="-930" y="41192"/>
                    <a:pt x="-297" y="36735"/>
                    <a:pt x="2808" y="34378"/>
                  </a:cubicBezTo>
                  <a:lnTo>
                    <a:pt x="46422" y="1429"/>
                  </a:lnTo>
                  <a:cubicBezTo>
                    <a:pt x="47917" y="308"/>
                    <a:pt x="49815" y="-209"/>
                    <a:pt x="51655" y="78"/>
                  </a:cubicBezTo>
                  <a:cubicBezTo>
                    <a:pt x="53524" y="337"/>
                    <a:pt x="55191" y="1314"/>
                    <a:pt x="56313" y="2810"/>
                  </a:cubicBezTo>
                  <a:lnTo>
                    <a:pt x="106195" y="68850"/>
                  </a:lnTo>
                  <a:cubicBezTo>
                    <a:pt x="111744" y="76181"/>
                    <a:pt x="114073" y="85238"/>
                    <a:pt x="112808" y="94352"/>
                  </a:cubicBezTo>
                  <a:cubicBezTo>
                    <a:pt x="111543" y="103466"/>
                    <a:pt x="106799" y="111516"/>
                    <a:pt x="99467" y="117065"/>
                  </a:cubicBezTo>
                  <a:cubicBezTo>
                    <a:pt x="93430" y="121607"/>
                    <a:pt x="86242" y="124022"/>
                    <a:pt x="78796" y="124022"/>
                  </a:cubicBezTo>
                  <a:close/>
                  <a:moveTo>
                    <a:pt x="17010" y="41422"/>
                  </a:moveTo>
                  <a:lnTo>
                    <a:pt x="62638" y="101827"/>
                  </a:lnTo>
                  <a:cubicBezTo>
                    <a:pt x="65887" y="106140"/>
                    <a:pt x="70659" y="108928"/>
                    <a:pt x="76007" y="109676"/>
                  </a:cubicBezTo>
                  <a:cubicBezTo>
                    <a:pt x="81383" y="110423"/>
                    <a:pt x="86702" y="109043"/>
                    <a:pt x="91015" y="105766"/>
                  </a:cubicBezTo>
                  <a:cubicBezTo>
                    <a:pt x="95327" y="102517"/>
                    <a:pt x="98116" y="97744"/>
                    <a:pt x="98864" y="92397"/>
                  </a:cubicBezTo>
                  <a:cubicBezTo>
                    <a:pt x="99611" y="87049"/>
                    <a:pt x="98231" y="81701"/>
                    <a:pt x="94954" y="77389"/>
                  </a:cubicBezTo>
                  <a:lnTo>
                    <a:pt x="49326" y="16984"/>
                  </a:lnTo>
                  <a:lnTo>
                    <a:pt x="17010" y="41393"/>
                  </a:lnTo>
                  <a:close/>
                </a:path>
              </a:pathLst>
            </a:custGeom>
            <a:solidFill>
              <a:srgbClr val="C2D5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842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07234-2300-F1E1-61AA-7670B8418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2" b="27972"/>
          <a:stretch/>
        </p:blipFill>
        <p:spPr>
          <a:xfrm>
            <a:off x="-1" y="0"/>
            <a:ext cx="9143999" cy="2266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06582E-F6C1-FC43-D324-C2BDFBCE47A8}"/>
              </a:ext>
            </a:extLst>
          </p:cNvPr>
          <p:cNvSpPr/>
          <p:nvPr userDrawn="1"/>
        </p:nvSpPr>
        <p:spPr>
          <a:xfrm>
            <a:off x="1" y="1819092"/>
            <a:ext cx="9144000" cy="3324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64D719-6E40-6AE2-A383-FEDDD4F47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129" y="2429549"/>
            <a:ext cx="7325742" cy="155273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Quote/testimonial — Aptos, 24 pt.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6A8C1D1-EA1F-1F4C-3BFC-BAB0A7A24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621" y="3982280"/>
            <a:ext cx="7325742" cy="6373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— Name, Title, Institution</a:t>
            </a:r>
          </a:p>
          <a:p>
            <a:pPr lvl="0"/>
            <a:r>
              <a:rPr lang="en-US" dirty="0"/>
              <a:t>Aptos Black, 16 pt.</a:t>
            </a:r>
          </a:p>
        </p:txBody>
      </p:sp>
      <p:pic>
        <p:nvPicPr>
          <p:cNvPr id="12" name="Picture 2" descr="No photo description available.">
            <a:extLst>
              <a:ext uri="{FF2B5EF4-FFF2-40B4-BE49-F238E27FC236}">
                <a16:creationId xmlns:a16="http://schemas.microsoft.com/office/drawing/2014/main" id="{60090ADA-7D2E-D380-8BE6-B04248DCA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28" y="807249"/>
            <a:ext cx="1286435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F601909-EE6F-1F3A-41D5-76428C816799}"/>
              </a:ext>
            </a:extLst>
          </p:cNvPr>
          <p:cNvSpPr/>
          <p:nvPr userDrawn="1"/>
        </p:nvSpPr>
        <p:spPr>
          <a:xfrm>
            <a:off x="909129" y="523790"/>
            <a:ext cx="1830593" cy="183059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FF831-4A18-0379-8E2E-176A0EC058CD}"/>
              </a:ext>
            </a:extLst>
          </p:cNvPr>
          <p:cNvSpPr/>
          <p:nvPr userDrawn="1"/>
        </p:nvSpPr>
        <p:spPr>
          <a:xfrm>
            <a:off x="1018968" y="633629"/>
            <a:ext cx="1625553" cy="1625553"/>
          </a:xfrm>
          <a:prstGeom prst="ellipse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Google Shape;186;p32">
            <a:extLst>
              <a:ext uri="{FF2B5EF4-FFF2-40B4-BE49-F238E27FC236}">
                <a16:creationId xmlns:a16="http://schemas.microsoft.com/office/drawing/2014/main" id="{FB3ABB75-3636-4452-F906-32B4486C5F0A}"/>
              </a:ext>
            </a:extLst>
          </p:cNvPr>
          <p:cNvSpPr/>
          <p:nvPr userDrawn="1"/>
        </p:nvSpPr>
        <p:spPr>
          <a:xfrm>
            <a:off x="1332599" y="1021801"/>
            <a:ext cx="981231" cy="797292"/>
          </a:xfrm>
          <a:custGeom>
            <a:avLst/>
            <a:gdLst/>
            <a:ahLst/>
            <a:cxnLst/>
            <a:rect l="l" t="t" r="r" b="b"/>
            <a:pathLst>
              <a:path w="3985" h="3238" extrusionOk="0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D5C"/>
              </a:solidFill>
              <a:effectLst/>
              <a:uLnTx/>
              <a:uFillTx/>
              <a:latin typeface="Aptos" panose="020B00040202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83520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1" y="0"/>
            <a:ext cx="9144000" cy="392394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rgbClr val="00A8E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BD1C2-DAB1-A067-E138-D4B29441CDE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rgbClr val="00A8E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733018D-A133-F541-F2C3-6F50D56D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5D56B8-6237-7ECF-88DE-7CF5DCA3B95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DA918-45A3-F32C-9ED7-5956623AC807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48A5C7-C7B2-70FE-4BE4-148F576BB126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417324-802C-64DD-79D9-4F42A37E1448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accent1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CFEF55C-A919-0BBE-CB5E-6E9757E07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2635069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" y="1673662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93A59-FFD2-D9C3-04F8-8273E929F4B3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67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2562243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Light Blu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gear mechanism&#10;&#10;Description automatically generated">
            <a:extLst>
              <a:ext uri="{FF2B5EF4-FFF2-40B4-BE49-F238E27FC236}">
                <a16:creationId xmlns:a16="http://schemas.microsoft.com/office/drawing/2014/main" id="{60589113-C677-A1C8-66F9-4D58DF438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6D879-AF8B-3463-4B25-946A26F70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2347472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Light Blu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9E2E1-919D-0690-7E0B-C696E4F23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6D879-AF8B-3463-4B25-946A26F70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Aptos Black, </a:t>
            </a:r>
            <a:br>
              <a:rPr lang="en-US"/>
            </a:br>
            <a:r>
              <a:rPr lang="en-US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1443801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41918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1E98-A42B-BE95-444F-5C637122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2283-2A62-9B10-3AC2-28624166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5B9E0-6E46-0FAA-7891-6BD4358A9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70D27-3BED-605A-9D01-FB7569CC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714B3-C12E-9AFA-3D33-2F846F3C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342A-F42A-AC18-3457-207B0488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464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3D69F8-01AC-4ADE-8E4A-98064F93F711}"/>
              </a:ext>
            </a:extLst>
          </p:cNvPr>
          <p:cNvSpPr/>
          <p:nvPr userDrawn="1"/>
        </p:nvSpPr>
        <p:spPr>
          <a:xfrm>
            <a:off x="0" y="-8795"/>
            <a:ext cx="9144000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5140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6072" indent="-173736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800"/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256519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rgbClr val="00A8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DB301F-C15A-ABF6-77E9-29A3C3A0CC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Use for main section highlights</a:t>
            </a:r>
          </a:p>
          <a:p>
            <a:pPr lvl="0"/>
            <a:r>
              <a:rPr lang="en-US"/>
              <a:t>Aptos</a:t>
            </a:r>
          </a:p>
          <a:p>
            <a:pPr lvl="0"/>
            <a:r>
              <a:rPr lang="en-US"/>
              <a:t>18 pt.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95C449-7252-DB62-BC98-2FFDD03B996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7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1" y="0"/>
            <a:ext cx="9144000" cy="3923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03A4DB9A-D916-4D0C-9FFF-DD7B21834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E50AB4-84EF-E7C4-CB65-FAB861C09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C700B-5544-5066-E373-3324EB5013A0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6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10A752B-33EF-7CCD-F6BC-7C394174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E088CA-D437-42D3-94EB-A944359A21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A0F22-A77E-EC56-D64B-57D703B5B101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6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C6F2ED-F58D-EC09-3CAB-31174B97C00E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31F4A8-18D5-2715-5F1D-8183A636AC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8DFCFF95-22EE-1213-8151-41BE70E07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2785289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" y="1673662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367640-8B7C-CC12-D68C-DA8966F2D048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3242155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Dark Blu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ear mechanism&#10;&#10;Description automatically generated">
            <a:extLst>
              <a:ext uri="{FF2B5EF4-FFF2-40B4-BE49-F238E27FC236}">
                <a16:creationId xmlns:a16="http://schemas.microsoft.com/office/drawing/2014/main" id="{CEAABAD7-A740-6551-99EB-C8EC1A71D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A5F838-9B1E-AF08-F7D2-CE099819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3845695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Dark Blu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4E61C-9892-BD32-B5C7-F414F74A5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A5F838-9B1E-AF08-F7D2-CE099819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160942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7B07-EDD0-B52E-8B29-B328A422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9DA6F-E7A5-8C0C-7325-1494F411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0C143-B5A1-E9B8-E4FC-94BEE79A7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FBA2B-A1F7-1268-0AA0-0C9D4BDD4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E3DD6-DAB7-8C31-00FB-734E05A5D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392C8-5D0A-9452-8990-B674D956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FBCBB-A568-7D1F-1862-B32DFC7F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B74F4-B25F-2BD3-E87B-514C2A20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6418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2674571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33FE1E-12DD-9B98-0C3E-BE3BBC6E4C81}"/>
              </a:ext>
            </a:extLst>
          </p:cNvPr>
          <p:cNvSpPr/>
          <p:nvPr userDrawn="1"/>
        </p:nvSpPr>
        <p:spPr>
          <a:xfrm>
            <a:off x="0" y="-8795"/>
            <a:ext cx="9142412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607894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3088" indent="-169863">
              <a:spcBef>
                <a:spcPts val="0"/>
              </a:spcBef>
              <a:spcAft>
                <a:spcPts val="1600"/>
              </a:spcAft>
              <a:defRPr sz="1800">
                <a:solidFill>
                  <a:schemeClr val="tx1"/>
                </a:solidFill>
              </a:defRPr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1330130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806C1B-510B-7C22-1EB2-03E99DE28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 marL="338328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2D4F6-30C9-37C1-F07A-3304C7978247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2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0" y="0"/>
            <a:ext cx="9144000" cy="392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3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0AAE82F5-9BC1-2FBA-7A14-C3291246A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EB9C9F-1055-DF24-0CCB-161A325D54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D5145-0E03-DC1B-08F4-6339411B103C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5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3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03816DD5-63FE-8D4B-BCFE-BEC4CFEFB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52327C-AF9A-0E68-E532-59EC44FD1C5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24FE-54FB-62BE-1A29-D7422D2E1A7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31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0C33A5-DBD1-BFA6-DE82-568EFD5ACBD8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accent3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BE5FDA-05A9-E33E-F9FE-4D5A97D322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409B5F6F-0F5F-9C45-36C9-034D08B63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919657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" y="1673662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53EF7B-194A-A241-05CD-627468BB8B96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4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2162321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Medium Blue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ear mechanism&#10;&#10;Description automatically generated">
            <a:extLst>
              <a:ext uri="{FF2B5EF4-FFF2-40B4-BE49-F238E27FC236}">
                <a16:creationId xmlns:a16="http://schemas.microsoft.com/office/drawing/2014/main" id="{87B14928-1F36-8291-66D6-E922EBDEB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8C2D5B-53EF-F26A-B380-736BA628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322058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535F-22E1-5AF7-0DFE-CE833EB7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AEE2A-5954-1DC2-5314-8B6E484E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0FFA-7026-4E50-91EA-FBCFC795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89E4A-FAC2-CDA7-55A4-477075A2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5888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Medium Blue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A4B4A-A138-AE32-B42B-99AD2F520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8C2D5B-53EF-F26A-B380-736BA628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610169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1684073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CEEDEB-76BB-B2E9-458F-06AB91501F63}"/>
              </a:ext>
            </a:extLst>
          </p:cNvPr>
          <p:cNvSpPr/>
          <p:nvPr userDrawn="1"/>
        </p:nvSpPr>
        <p:spPr>
          <a:xfrm>
            <a:off x="0" y="-8795"/>
            <a:ext cx="9144000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38587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3088" indent="-169863">
              <a:spcBef>
                <a:spcPts val="0"/>
              </a:spcBef>
              <a:spcAft>
                <a:spcPts val="1600"/>
              </a:spcAft>
              <a:defRPr sz="1800">
                <a:solidFill>
                  <a:schemeClr val="tx1"/>
                </a:solidFill>
              </a:defRPr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1341164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F27C71-1FC3-9BA8-E316-DA7EE9E3F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138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8C1A25-824B-7151-F4F5-DDD622C76D98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16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FFF7D1-F199-1478-2375-F968D11BB120}"/>
              </a:ext>
            </a:extLst>
          </p:cNvPr>
          <p:cNvSpPr/>
          <p:nvPr userDrawn="1"/>
        </p:nvSpPr>
        <p:spPr>
          <a:xfrm>
            <a:off x="1" y="0"/>
            <a:ext cx="9144000" cy="392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2E7E23F1-3289-F79B-9A54-72BA5476E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Title — </a:t>
            </a:r>
            <a:br>
              <a:rPr lang="en-US"/>
            </a:br>
            <a:r>
              <a:rPr lang="en-US"/>
              <a:t>Aptos Black 40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1D61C2-2AB7-F19A-54B7-15657C4DA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C88DFE-A77B-0F73-1EBC-19586BAC780B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9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F8E7F2-190E-13E7-9A43-8F8B244EAC4B}"/>
              </a:ext>
            </a:extLst>
          </p:cNvPr>
          <p:cNvSpPr/>
          <p:nvPr userDrawn="1"/>
        </p:nvSpPr>
        <p:spPr>
          <a:xfrm>
            <a:off x="1" y="-1"/>
            <a:ext cx="9144000" cy="4270362"/>
          </a:xfrm>
          <a:custGeom>
            <a:avLst/>
            <a:gdLst>
              <a:gd name="connsiteX0" fmla="*/ 0 w 9144000"/>
              <a:gd name="connsiteY0" fmla="*/ 0 h 4270362"/>
              <a:gd name="connsiteX1" fmla="*/ 9143999 w 9144000"/>
              <a:gd name="connsiteY1" fmla="*/ 0 h 4270362"/>
              <a:gd name="connsiteX2" fmla="*/ 9143999 w 9144000"/>
              <a:gd name="connsiteY2" fmla="*/ 1565908 h 4270362"/>
              <a:gd name="connsiteX3" fmla="*/ 9144000 w 9144000"/>
              <a:gd name="connsiteY3" fmla="*/ 1565907 h 4270362"/>
              <a:gd name="connsiteX4" fmla="*/ 9144000 w 9144000"/>
              <a:gd name="connsiteY4" fmla="*/ 3896580 h 4270362"/>
              <a:gd name="connsiteX5" fmla="*/ 0 w 9144000"/>
              <a:gd name="connsiteY5" fmla="*/ 3896580 h 4270362"/>
              <a:gd name="connsiteX6" fmla="*/ 0 w 9144000"/>
              <a:gd name="connsiteY6" fmla="*/ 2571750 h 4270362"/>
              <a:gd name="connsiteX7" fmla="*/ 0 w 9144000"/>
              <a:gd name="connsiteY7" fmla="*/ 1565907 h 427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0362">
                <a:moveTo>
                  <a:pt x="0" y="0"/>
                </a:moveTo>
                <a:lnTo>
                  <a:pt x="9143999" y="0"/>
                </a:lnTo>
                <a:lnTo>
                  <a:pt x="9143999" y="1565908"/>
                </a:lnTo>
                <a:lnTo>
                  <a:pt x="9144000" y="1565907"/>
                </a:lnTo>
                <a:lnTo>
                  <a:pt x="9144000" y="3896580"/>
                </a:lnTo>
                <a:cubicBezTo>
                  <a:pt x="6096000" y="5191399"/>
                  <a:pt x="3048000" y="2601762"/>
                  <a:pt x="0" y="3896580"/>
                </a:cubicBezTo>
                <a:lnTo>
                  <a:pt x="0" y="2571750"/>
                </a:lnTo>
                <a:lnTo>
                  <a:pt x="0" y="15659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3766458" y="3086284"/>
            <a:ext cx="1611084" cy="1611084"/>
          </a:xfrm>
          <a:prstGeom prst="ellipse">
            <a:avLst/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150D496-232E-2BE4-2C30-E77212238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130" y="1065910"/>
            <a:ext cx="6683740" cy="174650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40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6F643A-D72D-1AB7-F654-2E0CEDDC01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483" y="3329256"/>
            <a:ext cx="1525034" cy="112514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0" b="0" kern="1200" spc="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36B5B5-04EA-A590-5627-0868E9870CB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9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FDD24B-E3A0-D1F6-635F-1E57A8D211E2}"/>
              </a:ext>
            </a:extLst>
          </p:cNvPr>
          <p:cNvSpPr/>
          <p:nvPr userDrawn="1"/>
        </p:nvSpPr>
        <p:spPr>
          <a:xfrm>
            <a:off x="0" y="3142420"/>
            <a:ext cx="9144000" cy="2001080"/>
          </a:xfrm>
          <a:custGeom>
            <a:avLst/>
            <a:gdLst>
              <a:gd name="connsiteX0" fmla="*/ 3654493 w 9144000"/>
              <a:gd name="connsiteY0" fmla="*/ 572754 h 2001080"/>
              <a:gd name="connsiteX1" fmla="*/ 4762393 w 9144000"/>
              <a:gd name="connsiteY1" fmla="*/ 1681416 h 2001080"/>
              <a:gd name="connsiteX2" fmla="*/ 4739885 w 9144000"/>
              <a:gd name="connsiteY2" fmla="*/ 1904850 h 2001080"/>
              <a:gd name="connsiteX3" fmla="*/ 4710034 w 9144000"/>
              <a:gd name="connsiteY3" fmla="*/ 2001080 h 2001080"/>
              <a:gd name="connsiteX4" fmla="*/ 2598953 w 9144000"/>
              <a:gd name="connsiteY4" fmla="*/ 2001080 h 2001080"/>
              <a:gd name="connsiteX5" fmla="*/ 2569102 w 9144000"/>
              <a:gd name="connsiteY5" fmla="*/ 1904850 h 2001080"/>
              <a:gd name="connsiteX6" fmla="*/ 2546593 w 9144000"/>
              <a:gd name="connsiteY6" fmla="*/ 1681416 h 2001080"/>
              <a:gd name="connsiteX7" fmla="*/ 3654493 w 9144000"/>
              <a:gd name="connsiteY7" fmla="*/ 572754 h 2001080"/>
              <a:gd name="connsiteX8" fmla="*/ 6284744 w 9144000"/>
              <a:gd name="connsiteY8" fmla="*/ 350905 h 2001080"/>
              <a:gd name="connsiteX9" fmla="*/ 6341648 w 9144000"/>
              <a:gd name="connsiteY9" fmla="*/ 397983 h 2001080"/>
              <a:gd name="connsiteX10" fmla="*/ 6570185 w 9144000"/>
              <a:gd name="connsiteY10" fmla="*/ 951227 h 2001080"/>
              <a:gd name="connsiteX11" fmla="*/ 6226169 w 9144000"/>
              <a:gd name="connsiteY11" fmla="*/ 1600010 h 2001080"/>
              <a:gd name="connsiteX12" fmla="*/ 6128560 w 9144000"/>
              <a:gd name="connsiteY12" fmla="*/ 1653135 h 2001080"/>
              <a:gd name="connsiteX13" fmla="*/ 6092764 w 9144000"/>
              <a:gd name="connsiteY13" fmla="*/ 1595667 h 2001080"/>
              <a:gd name="connsiteX14" fmla="*/ 5967300 w 9144000"/>
              <a:gd name="connsiteY14" fmla="*/ 1099205 h 2001080"/>
              <a:gd name="connsiteX15" fmla="*/ 6271766 w 9144000"/>
              <a:gd name="connsiteY15" fmla="*/ 362723 h 2001080"/>
              <a:gd name="connsiteX16" fmla="*/ 9114174 w 9144000"/>
              <a:gd name="connsiteY16" fmla="*/ 278072 h 2001080"/>
              <a:gd name="connsiteX17" fmla="*/ 9144000 w 9144000"/>
              <a:gd name="connsiteY17" fmla="*/ 281068 h 2001080"/>
              <a:gd name="connsiteX18" fmla="*/ 9144000 w 9144000"/>
              <a:gd name="connsiteY18" fmla="*/ 1353400 h 2001080"/>
              <a:gd name="connsiteX19" fmla="*/ 9114174 w 9144000"/>
              <a:gd name="connsiteY19" fmla="*/ 1356396 h 2001080"/>
              <a:gd name="connsiteX20" fmla="*/ 8573098 w 9144000"/>
              <a:gd name="connsiteY20" fmla="*/ 817234 h 2001080"/>
              <a:gd name="connsiteX21" fmla="*/ 9114174 w 9144000"/>
              <a:gd name="connsiteY21" fmla="*/ 278072 h 2001080"/>
              <a:gd name="connsiteX22" fmla="*/ 5789909 w 9144000"/>
              <a:gd name="connsiteY22" fmla="*/ 168822 h 2001080"/>
              <a:gd name="connsiteX23" fmla="*/ 6226169 w 9144000"/>
              <a:gd name="connsiteY23" fmla="*/ 302445 h 2001080"/>
              <a:gd name="connsiteX24" fmla="*/ 6273403 w 9144000"/>
              <a:gd name="connsiteY24" fmla="*/ 341522 h 2001080"/>
              <a:gd name="connsiteX25" fmla="*/ 6261450 w 9144000"/>
              <a:gd name="connsiteY25" fmla="*/ 352407 h 2001080"/>
              <a:gd name="connsiteX26" fmla="*/ 5952711 w 9144000"/>
              <a:gd name="connsiteY26" fmla="*/ 1099205 h 2001080"/>
              <a:gd name="connsiteX27" fmla="*/ 6079936 w 9144000"/>
              <a:gd name="connsiteY27" fmla="*/ 1602621 h 2001080"/>
              <a:gd name="connsiteX28" fmla="*/ 6115745 w 9144000"/>
              <a:gd name="connsiteY28" fmla="*/ 1660109 h 2001080"/>
              <a:gd name="connsiteX29" fmla="*/ 6093628 w 9144000"/>
              <a:gd name="connsiteY29" fmla="*/ 1672147 h 2001080"/>
              <a:gd name="connsiteX30" fmla="*/ 5789909 w 9144000"/>
              <a:gd name="connsiteY30" fmla="*/ 1733632 h 2001080"/>
              <a:gd name="connsiteX31" fmla="*/ 5009633 w 9144000"/>
              <a:gd name="connsiteY31" fmla="*/ 951227 h 2001080"/>
              <a:gd name="connsiteX32" fmla="*/ 5789909 w 9144000"/>
              <a:gd name="connsiteY32" fmla="*/ 168822 h 2001080"/>
              <a:gd name="connsiteX33" fmla="*/ 7006811 w 9144000"/>
              <a:gd name="connsiteY33" fmla="*/ 57662 h 2001080"/>
              <a:gd name="connsiteX34" fmla="*/ 8046322 w 9144000"/>
              <a:gd name="connsiteY34" fmla="*/ 1099205 h 2001080"/>
              <a:gd name="connsiteX35" fmla="*/ 7588012 w 9144000"/>
              <a:gd name="connsiteY35" fmla="*/ 1962869 h 2001080"/>
              <a:gd name="connsiteX36" fmla="*/ 7525237 w 9144000"/>
              <a:gd name="connsiteY36" fmla="*/ 2001080 h 2001080"/>
              <a:gd name="connsiteX37" fmla="*/ 6488386 w 9144000"/>
              <a:gd name="connsiteY37" fmla="*/ 2001080 h 2001080"/>
              <a:gd name="connsiteX38" fmla="*/ 6425611 w 9144000"/>
              <a:gd name="connsiteY38" fmla="*/ 1962869 h 2001080"/>
              <a:gd name="connsiteX39" fmla="*/ 6159085 w 9144000"/>
              <a:gd name="connsiteY39" fmla="*/ 1702142 h 2001080"/>
              <a:gd name="connsiteX40" fmla="*/ 6135478 w 9144000"/>
              <a:gd name="connsiteY40" fmla="*/ 1664242 h 2001080"/>
              <a:gd name="connsiteX41" fmla="*/ 6233506 w 9144000"/>
              <a:gd name="connsiteY41" fmla="*/ 1610892 h 2001080"/>
              <a:gd name="connsiteX42" fmla="*/ 6583308 w 9144000"/>
              <a:gd name="connsiteY42" fmla="*/ 951227 h 2001080"/>
              <a:gd name="connsiteX43" fmla="*/ 6350927 w 9144000"/>
              <a:gd name="connsiteY43" fmla="*/ 388704 h 2001080"/>
              <a:gd name="connsiteX44" fmla="*/ 6294499 w 9144000"/>
              <a:gd name="connsiteY44" fmla="*/ 342022 h 2001080"/>
              <a:gd name="connsiteX45" fmla="*/ 6345586 w 9144000"/>
              <a:gd name="connsiteY45" fmla="*/ 295500 h 2001080"/>
              <a:gd name="connsiteX46" fmla="*/ 7006811 w 9144000"/>
              <a:gd name="connsiteY46" fmla="*/ 57662 h 2001080"/>
              <a:gd name="connsiteX47" fmla="*/ 7916216 w 9144000"/>
              <a:gd name="connsiteY47" fmla="*/ 0 h 2001080"/>
              <a:gd name="connsiteX48" fmla="*/ 8656365 w 9144000"/>
              <a:gd name="connsiteY48" fmla="*/ 0 h 2001080"/>
              <a:gd name="connsiteX49" fmla="*/ 8684842 w 9144000"/>
              <a:gd name="connsiteY49" fmla="*/ 52280 h 2001080"/>
              <a:gd name="connsiteX50" fmla="*/ 8718834 w 9144000"/>
              <a:gd name="connsiteY50" fmla="*/ 220046 h 2001080"/>
              <a:gd name="connsiteX51" fmla="*/ 8286290 w 9144000"/>
              <a:gd name="connsiteY51" fmla="*/ 651050 h 2001080"/>
              <a:gd name="connsiteX52" fmla="*/ 7853746 w 9144000"/>
              <a:gd name="connsiteY52" fmla="*/ 220046 h 2001080"/>
              <a:gd name="connsiteX53" fmla="*/ 7887738 w 9144000"/>
              <a:gd name="connsiteY53" fmla="*/ 52280 h 2001080"/>
              <a:gd name="connsiteX54" fmla="*/ 0 w 9144000"/>
              <a:gd name="connsiteY54" fmla="*/ 0 h 2001080"/>
              <a:gd name="connsiteX55" fmla="*/ 7898631 w 9144000"/>
              <a:gd name="connsiteY55" fmla="*/ 0 h 2001080"/>
              <a:gd name="connsiteX56" fmla="*/ 7873445 w 9144000"/>
              <a:gd name="connsiteY56" fmla="*/ 46242 h 2001080"/>
              <a:gd name="connsiteX57" fmla="*/ 7838234 w 9144000"/>
              <a:gd name="connsiteY57" fmla="*/ 220046 h 2001080"/>
              <a:gd name="connsiteX58" fmla="*/ 8286290 w 9144000"/>
              <a:gd name="connsiteY58" fmla="*/ 666562 h 2001080"/>
              <a:gd name="connsiteX59" fmla="*/ 8734346 w 9144000"/>
              <a:gd name="connsiteY59" fmla="*/ 220046 h 2001080"/>
              <a:gd name="connsiteX60" fmla="*/ 8699135 w 9144000"/>
              <a:gd name="connsiteY60" fmla="*/ 46242 h 2001080"/>
              <a:gd name="connsiteX61" fmla="*/ 8673950 w 9144000"/>
              <a:gd name="connsiteY61" fmla="*/ 0 h 2001080"/>
              <a:gd name="connsiteX62" fmla="*/ 9144000 w 9144000"/>
              <a:gd name="connsiteY62" fmla="*/ 0 h 2001080"/>
              <a:gd name="connsiteX63" fmla="*/ 9144000 w 9144000"/>
              <a:gd name="connsiteY63" fmla="*/ 265617 h 2001080"/>
              <a:gd name="connsiteX64" fmla="*/ 9114174 w 9144000"/>
              <a:gd name="connsiteY64" fmla="*/ 262620 h 2001080"/>
              <a:gd name="connsiteX65" fmla="*/ 8557646 w 9144000"/>
              <a:gd name="connsiteY65" fmla="*/ 817234 h 2001080"/>
              <a:gd name="connsiteX66" fmla="*/ 9114174 w 9144000"/>
              <a:gd name="connsiteY66" fmla="*/ 1371848 h 2001080"/>
              <a:gd name="connsiteX67" fmla="*/ 9144000 w 9144000"/>
              <a:gd name="connsiteY67" fmla="*/ 1368852 h 2001080"/>
              <a:gd name="connsiteX68" fmla="*/ 9144000 w 9144000"/>
              <a:gd name="connsiteY68" fmla="*/ 2001080 h 2001080"/>
              <a:gd name="connsiteX69" fmla="*/ 7553267 w 9144000"/>
              <a:gd name="connsiteY69" fmla="*/ 2001080 h 2001080"/>
              <a:gd name="connsiteX70" fmla="*/ 7596168 w 9144000"/>
              <a:gd name="connsiteY70" fmla="*/ 1974967 h 2001080"/>
              <a:gd name="connsiteX71" fmla="*/ 8060911 w 9144000"/>
              <a:gd name="connsiteY71" fmla="*/ 1099205 h 2001080"/>
              <a:gd name="connsiteX72" fmla="*/ 7006811 w 9144000"/>
              <a:gd name="connsiteY72" fmla="*/ 43073 h 2001080"/>
              <a:gd name="connsiteX73" fmla="*/ 6336306 w 9144000"/>
              <a:gd name="connsiteY73" fmla="*/ 284242 h 2001080"/>
              <a:gd name="connsiteX74" fmla="*/ 6283158 w 9144000"/>
              <a:gd name="connsiteY74" fmla="*/ 332639 h 2001080"/>
              <a:gd name="connsiteX75" fmla="*/ 6233506 w 9144000"/>
              <a:gd name="connsiteY75" fmla="*/ 291563 h 2001080"/>
              <a:gd name="connsiteX76" fmla="*/ 5789909 w 9144000"/>
              <a:gd name="connsiteY76" fmla="*/ 155699 h 2001080"/>
              <a:gd name="connsiteX77" fmla="*/ 4996510 w 9144000"/>
              <a:gd name="connsiteY77" fmla="*/ 951227 h 2001080"/>
              <a:gd name="connsiteX78" fmla="*/ 5789909 w 9144000"/>
              <a:gd name="connsiteY78" fmla="*/ 1746755 h 2001080"/>
              <a:gd name="connsiteX79" fmla="*/ 6098736 w 9144000"/>
              <a:gd name="connsiteY79" fmla="*/ 1684239 h 2001080"/>
              <a:gd name="connsiteX80" fmla="*/ 6122664 w 9144000"/>
              <a:gd name="connsiteY80" fmla="*/ 1671216 h 2001080"/>
              <a:gd name="connsiteX81" fmla="*/ 6147188 w 9144000"/>
              <a:gd name="connsiteY81" fmla="*/ 1710587 h 2001080"/>
              <a:gd name="connsiteX82" fmla="*/ 6417454 w 9144000"/>
              <a:gd name="connsiteY82" fmla="*/ 1974967 h 2001080"/>
              <a:gd name="connsiteX83" fmla="*/ 6460356 w 9144000"/>
              <a:gd name="connsiteY83" fmla="*/ 2001080 h 2001080"/>
              <a:gd name="connsiteX84" fmla="*/ 4726761 w 9144000"/>
              <a:gd name="connsiteY84" fmla="*/ 2001080 h 2001080"/>
              <a:gd name="connsiteX85" fmla="*/ 4755609 w 9144000"/>
              <a:gd name="connsiteY85" fmla="*/ 1908085 h 2001080"/>
              <a:gd name="connsiteX86" fmla="*/ 4778443 w 9144000"/>
              <a:gd name="connsiteY86" fmla="*/ 1681416 h 2001080"/>
              <a:gd name="connsiteX87" fmla="*/ 3654493 w 9144000"/>
              <a:gd name="connsiteY87" fmla="*/ 556704 h 2001080"/>
              <a:gd name="connsiteX88" fmla="*/ 2530543 w 9144000"/>
              <a:gd name="connsiteY88" fmla="*/ 1681416 h 2001080"/>
              <a:gd name="connsiteX89" fmla="*/ 2553378 w 9144000"/>
              <a:gd name="connsiteY89" fmla="*/ 1908085 h 2001080"/>
              <a:gd name="connsiteX90" fmla="*/ 2582226 w 9144000"/>
              <a:gd name="connsiteY90" fmla="*/ 2001080 h 2001080"/>
              <a:gd name="connsiteX91" fmla="*/ 0 w 9144000"/>
              <a:gd name="connsiteY91" fmla="*/ 2001080 h 200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144000" h="2001080">
                <a:moveTo>
                  <a:pt x="3654493" y="572754"/>
                </a:moveTo>
                <a:cubicBezTo>
                  <a:pt x="4266369" y="572754"/>
                  <a:pt x="4762393" y="1069119"/>
                  <a:pt x="4762393" y="1681416"/>
                </a:cubicBezTo>
                <a:cubicBezTo>
                  <a:pt x="4762393" y="1757953"/>
                  <a:pt x="4754643" y="1832679"/>
                  <a:pt x="4739885" y="1904850"/>
                </a:cubicBezTo>
                <a:lnTo>
                  <a:pt x="4710034" y="2001080"/>
                </a:lnTo>
                <a:lnTo>
                  <a:pt x="2598953" y="2001080"/>
                </a:lnTo>
                <a:lnTo>
                  <a:pt x="2569102" y="1904850"/>
                </a:lnTo>
                <a:cubicBezTo>
                  <a:pt x="2554344" y="1832679"/>
                  <a:pt x="2546593" y="1757953"/>
                  <a:pt x="2546593" y="1681416"/>
                </a:cubicBezTo>
                <a:cubicBezTo>
                  <a:pt x="2546593" y="1069119"/>
                  <a:pt x="3042617" y="572754"/>
                  <a:pt x="3654493" y="572754"/>
                </a:cubicBezTo>
                <a:close/>
                <a:moveTo>
                  <a:pt x="6284744" y="350905"/>
                </a:moveTo>
                <a:lnTo>
                  <a:pt x="6341648" y="397983"/>
                </a:lnTo>
                <a:cubicBezTo>
                  <a:pt x="6482850" y="539571"/>
                  <a:pt x="6570185" y="735172"/>
                  <a:pt x="6570185" y="951227"/>
                </a:cubicBezTo>
                <a:cubicBezTo>
                  <a:pt x="6570185" y="1221296"/>
                  <a:pt x="6433724" y="1459406"/>
                  <a:pt x="6226169" y="1600010"/>
                </a:cubicBezTo>
                <a:lnTo>
                  <a:pt x="6128560" y="1653135"/>
                </a:lnTo>
                <a:lnTo>
                  <a:pt x="6092764" y="1595667"/>
                </a:lnTo>
                <a:cubicBezTo>
                  <a:pt x="6012750" y="1448087"/>
                  <a:pt x="5967300" y="1278964"/>
                  <a:pt x="5967300" y="1099205"/>
                </a:cubicBezTo>
                <a:cubicBezTo>
                  <a:pt x="5967300" y="811591"/>
                  <a:pt x="6083652" y="551205"/>
                  <a:pt x="6271766" y="362723"/>
                </a:cubicBezTo>
                <a:close/>
                <a:moveTo>
                  <a:pt x="9114174" y="278072"/>
                </a:moveTo>
                <a:lnTo>
                  <a:pt x="9144000" y="281068"/>
                </a:lnTo>
                <a:lnTo>
                  <a:pt x="9144000" y="1353400"/>
                </a:lnTo>
                <a:lnTo>
                  <a:pt x="9114174" y="1356396"/>
                </a:lnTo>
                <a:cubicBezTo>
                  <a:pt x="8815346" y="1356396"/>
                  <a:pt x="8573098" y="1115005"/>
                  <a:pt x="8573098" y="817234"/>
                </a:cubicBezTo>
                <a:cubicBezTo>
                  <a:pt x="8573098" y="519463"/>
                  <a:pt x="8815346" y="278072"/>
                  <a:pt x="9114174" y="278072"/>
                </a:cubicBezTo>
                <a:close/>
                <a:moveTo>
                  <a:pt x="5789909" y="168822"/>
                </a:moveTo>
                <a:cubicBezTo>
                  <a:pt x="5951510" y="168822"/>
                  <a:pt x="6101636" y="218082"/>
                  <a:pt x="6226169" y="302445"/>
                </a:cubicBezTo>
                <a:lnTo>
                  <a:pt x="6273403" y="341522"/>
                </a:lnTo>
                <a:lnTo>
                  <a:pt x="6261450" y="352407"/>
                </a:lnTo>
                <a:cubicBezTo>
                  <a:pt x="6070695" y="543529"/>
                  <a:pt x="5952711" y="807562"/>
                  <a:pt x="5952711" y="1099205"/>
                </a:cubicBezTo>
                <a:cubicBezTo>
                  <a:pt x="5952711" y="1281482"/>
                  <a:pt x="5998799" y="1452974"/>
                  <a:pt x="6079936" y="1602621"/>
                </a:cubicBezTo>
                <a:lnTo>
                  <a:pt x="6115745" y="1660109"/>
                </a:lnTo>
                <a:lnTo>
                  <a:pt x="6093628" y="1672147"/>
                </a:lnTo>
                <a:cubicBezTo>
                  <a:pt x="6000277" y="1711739"/>
                  <a:pt x="5897643" y="1733632"/>
                  <a:pt x="5789909" y="1733632"/>
                </a:cubicBezTo>
                <a:cubicBezTo>
                  <a:pt x="5358974" y="1733632"/>
                  <a:pt x="5009633" y="1383337"/>
                  <a:pt x="5009633" y="951227"/>
                </a:cubicBezTo>
                <a:cubicBezTo>
                  <a:pt x="5009633" y="519117"/>
                  <a:pt x="5358974" y="168822"/>
                  <a:pt x="5789909" y="168822"/>
                </a:cubicBezTo>
                <a:close/>
                <a:moveTo>
                  <a:pt x="7006811" y="57662"/>
                </a:moveTo>
                <a:cubicBezTo>
                  <a:pt x="7580917" y="57662"/>
                  <a:pt x="8046322" y="523977"/>
                  <a:pt x="8046322" y="1099205"/>
                </a:cubicBezTo>
                <a:cubicBezTo>
                  <a:pt x="8046322" y="1458723"/>
                  <a:pt x="7864523" y="1775696"/>
                  <a:pt x="7588012" y="1962869"/>
                </a:cubicBezTo>
                <a:lnTo>
                  <a:pt x="7525237" y="2001080"/>
                </a:lnTo>
                <a:lnTo>
                  <a:pt x="6488386" y="2001080"/>
                </a:lnTo>
                <a:lnTo>
                  <a:pt x="6425611" y="1962869"/>
                </a:lnTo>
                <a:cubicBezTo>
                  <a:pt x="6321919" y="1892679"/>
                  <a:pt x="6231546" y="1804236"/>
                  <a:pt x="6159085" y="1702142"/>
                </a:cubicBezTo>
                <a:lnTo>
                  <a:pt x="6135478" y="1664242"/>
                </a:lnTo>
                <a:lnTo>
                  <a:pt x="6233506" y="1610892"/>
                </a:lnTo>
                <a:cubicBezTo>
                  <a:pt x="6444552" y="1467929"/>
                  <a:pt x="6583308" y="1225826"/>
                  <a:pt x="6583308" y="951227"/>
                </a:cubicBezTo>
                <a:cubicBezTo>
                  <a:pt x="6583308" y="731548"/>
                  <a:pt x="6494504" y="532666"/>
                  <a:pt x="6350927" y="388704"/>
                </a:cubicBezTo>
                <a:lnTo>
                  <a:pt x="6294499" y="342022"/>
                </a:lnTo>
                <a:lnTo>
                  <a:pt x="6345586" y="295500"/>
                </a:lnTo>
                <a:cubicBezTo>
                  <a:pt x="6525275" y="146918"/>
                  <a:pt x="6755640" y="57662"/>
                  <a:pt x="7006811" y="57662"/>
                </a:cubicBezTo>
                <a:close/>
                <a:moveTo>
                  <a:pt x="7916216" y="0"/>
                </a:moveTo>
                <a:lnTo>
                  <a:pt x="8656365" y="0"/>
                </a:lnTo>
                <a:lnTo>
                  <a:pt x="8684842" y="52280"/>
                </a:lnTo>
                <a:cubicBezTo>
                  <a:pt x="8706730" y="103845"/>
                  <a:pt x="8718834" y="160537"/>
                  <a:pt x="8718834" y="220046"/>
                </a:cubicBezTo>
                <a:cubicBezTo>
                  <a:pt x="8718834" y="458083"/>
                  <a:pt x="8525177" y="651050"/>
                  <a:pt x="8286290" y="651050"/>
                </a:cubicBezTo>
                <a:cubicBezTo>
                  <a:pt x="8047403" y="651050"/>
                  <a:pt x="7853746" y="458083"/>
                  <a:pt x="7853746" y="220046"/>
                </a:cubicBezTo>
                <a:cubicBezTo>
                  <a:pt x="7853746" y="160537"/>
                  <a:pt x="7865850" y="103845"/>
                  <a:pt x="7887738" y="52280"/>
                </a:cubicBezTo>
                <a:close/>
                <a:moveTo>
                  <a:pt x="0" y="0"/>
                </a:moveTo>
                <a:lnTo>
                  <a:pt x="7898631" y="0"/>
                </a:lnTo>
                <a:lnTo>
                  <a:pt x="7873445" y="46242"/>
                </a:lnTo>
                <a:cubicBezTo>
                  <a:pt x="7850772" y="99662"/>
                  <a:pt x="7838234" y="158395"/>
                  <a:pt x="7838234" y="220046"/>
                </a:cubicBezTo>
                <a:cubicBezTo>
                  <a:pt x="7838234" y="466650"/>
                  <a:pt x="8038836" y="666562"/>
                  <a:pt x="8286290" y="666562"/>
                </a:cubicBezTo>
                <a:cubicBezTo>
                  <a:pt x="8533744" y="666562"/>
                  <a:pt x="8734346" y="466650"/>
                  <a:pt x="8734346" y="220046"/>
                </a:cubicBezTo>
                <a:cubicBezTo>
                  <a:pt x="8734346" y="158395"/>
                  <a:pt x="8721808" y="99662"/>
                  <a:pt x="8699135" y="46242"/>
                </a:cubicBezTo>
                <a:lnTo>
                  <a:pt x="8673950" y="0"/>
                </a:lnTo>
                <a:lnTo>
                  <a:pt x="9144000" y="0"/>
                </a:lnTo>
                <a:lnTo>
                  <a:pt x="9144000" y="265617"/>
                </a:lnTo>
                <a:lnTo>
                  <a:pt x="9114174" y="262620"/>
                </a:lnTo>
                <a:cubicBezTo>
                  <a:pt x="8806812" y="262620"/>
                  <a:pt x="8557646" y="510929"/>
                  <a:pt x="8557646" y="817234"/>
                </a:cubicBezTo>
                <a:cubicBezTo>
                  <a:pt x="8557646" y="1123539"/>
                  <a:pt x="8806812" y="1371848"/>
                  <a:pt x="9114174" y="1371848"/>
                </a:cubicBezTo>
                <a:lnTo>
                  <a:pt x="9144000" y="1368852"/>
                </a:lnTo>
                <a:lnTo>
                  <a:pt x="9144000" y="2001080"/>
                </a:lnTo>
                <a:lnTo>
                  <a:pt x="7553267" y="2001080"/>
                </a:lnTo>
                <a:lnTo>
                  <a:pt x="7596168" y="1974967"/>
                </a:lnTo>
                <a:cubicBezTo>
                  <a:pt x="7876561" y="1785172"/>
                  <a:pt x="8060911" y="1463759"/>
                  <a:pt x="8060911" y="1099205"/>
                </a:cubicBezTo>
                <a:cubicBezTo>
                  <a:pt x="8060911" y="515919"/>
                  <a:pt x="7588974" y="43073"/>
                  <a:pt x="7006811" y="43073"/>
                </a:cubicBezTo>
                <a:cubicBezTo>
                  <a:pt x="6752115" y="43073"/>
                  <a:pt x="6518517" y="133579"/>
                  <a:pt x="6336306" y="284242"/>
                </a:cubicBezTo>
                <a:lnTo>
                  <a:pt x="6283158" y="332639"/>
                </a:lnTo>
                <a:lnTo>
                  <a:pt x="6233506" y="291563"/>
                </a:lnTo>
                <a:cubicBezTo>
                  <a:pt x="6106879" y="205786"/>
                  <a:pt x="5954228" y="155699"/>
                  <a:pt x="5789909" y="155699"/>
                </a:cubicBezTo>
                <a:cubicBezTo>
                  <a:pt x="5351727" y="155699"/>
                  <a:pt x="4996510" y="511869"/>
                  <a:pt x="4996510" y="951227"/>
                </a:cubicBezTo>
                <a:cubicBezTo>
                  <a:pt x="4996510" y="1390585"/>
                  <a:pt x="5351727" y="1746755"/>
                  <a:pt x="5789909" y="1746755"/>
                </a:cubicBezTo>
                <a:cubicBezTo>
                  <a:pt x="5899455" y="1746755"/>
                  <a:pt x="6003815" y="1724495"/>
                  <a:pt x="6098736" y="1684239"/>
                </a:cubicBezTo>
                <a:lnTo>
                  <a:pt x="6122664" y="1671216"/>
                </a:lnTo>
                <a:lnTo>
                  <a:pt x="6147188" y="1710587"/>
                </a:lnTo>
                <a:cubicBezTo>
                  <a:pt x="6220666" y="1814112"/>
                  <a:pt x="6312307" y="1903794"/>
                  <a:pt x="6417454" y="1974967"/>
                </a:cubicBezTo>
                <a:lnTo>
                  <a:pt x="6460356" y="2001080"/>
                </a:lnTo>
                <a:lnTo>
                  <a:pt x="4726761" y="2001080"/>
                </a:lnTo>
                <a:lnTo>
                  <a:pt x="4755609" y="1908085"/>
                </a:lnTo>
                <a:cubicBezTo>
                  <a:pt x="4770581" y="1834869"/>
                  <a:pt x="4778443" y="1759061"/>
                  <a:pt x="4778443" y="1681416"/>
                </a:cubicBezTo>
                <a:cubicBezTo>
                  <a:pt x="4778443" y="1060255"/>
                  <a:pt x="4275233" y="556704"/>
                  <a:pt x="3654493" y="556704"/>
                </a:cubicBezTo>
                <a:cubicBezTo>
                  <a:pt x="3033753" y="556704"/>
                  <a:pt x="2530543" y="1060255"/>
                  <a:pt x="2530543" y="1681416"/>
                </a:cubicBezTo>
                <a:cubicBezTo>
                  <a:pt x="2530543" y="1759061"/>
                  <a:pt x="2538406" y="1834869"/>
                  <a:pt x="2553378" y="1908085"/>
                </a:cubicBezTo>
                <a:lnTo>
                  <a:pt x="2582226" y="2001080"/>
                </a:lnTo>
                <a:lnTo>
                  <a:pt x="0" y="20010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CBB16-7AF2-312E-9D58-BE42854F25BE}"/>
              </a:ext>
            </a:extLst>
          </p:cNvPr>
          <p:cNvSpPr/>
          <p:nvPr userDrawn="1"/>
        </p:nvSpPr>
        <p:spPr>
          <a:xfrm>
            <a:off x="528127" y="1376759"/>
            <a:ext cx="2444302" cy="2444302"/>
          </a:xfrm>
          <a:prstGeom prst="ellipse">
            <a:avLst/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05889E-9A17-13D8-E97A-088FE7A0C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6033" y="1651285"/>
            <a:ext cx="2444302" cy="1895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CA07D94-573C-DDAC-CA6D-E322C8EBF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337" y="1783721"/>
            <a:ext cx="5181319" cy="960887"/>
          </a:xfr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</p:spTree>
    <p:extLst>
      <p:ext uri="{BB962C8B-B14F-4D97-AF65-F5344CB8AC3E}">
        <p14:creationId xmlns:p14="http://schemas.microsoft.com/office/powerpoint/2010/main" val="3805290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4FB24-3E82-2476-33B1-F3DA0218B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991" y="1892508"/>
            <a:ext cx="5705630" cy="1098234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— </a:t>
            </a:r>
            <a:br>
              <a:rPr lang="en-US" dirty="0"/>
            </a:br>
            <a:r>
              <a:rPr lang="en-US" dirty="0"/>
              <a:t>Aptos Black 32 pt.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F31EC-F5FA-4EE1-6E5F-E1433EC8640F}"/>
              </a:ext>
            </a:extLst>
          </p:cNvPr>
          <p:cNvSpPr/>
          <p:nvPr userDrawn="1"/>
        </p:nvSpPr>
        <p:spPr>
          <a:xfrm>
            <a:off x="2" y="0"/>
            <a:ext cx="161330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337CAD-271D-1E77-72D2-DE3CC7ED7244}"/>
              </a:ext>
            </a:extLst>
          </p:cNvPr>
          <p:cNvSpPr/>
          <p:nvPr userDrawn="1"/>
        </p:nvSpPr>
        <p:spPr>
          <a:xfrm>
            <a:off x="571935" y="1589542"/>
            <a:ext cx="1704168" cy="170416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0D842BFD-95DC-C924-92C4-F5F4E034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6" y="1673663"/>
            <a:ext cx="1535927" cy="1535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9E9B36-663F-C919-E22D-CA7B249BD2F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29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1E8BCA-CED3-544C-3ADF-F3432FD6BC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506D-8ED8-1D73-4BDC-463374451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5295" y="532327"/>
            <a:ext cx="5508704" cy="11417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alpha val="82000"/>
            </a:schemeClr>
          </a:solidFill>
        </p:spPr>
        <p:txBody>
          <a:bodyPr/>
          <a:lstStyle>
            <a:lvl1pPr marL="401638" indent="0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Aptos Black, 28 pt.</a:t>
            </a:r>
          </a:p>
        </p:txBody>
      </p:sp>
    </p:spTree>
    <p:extLst>
      <p:ext uri="{BB962C8B-B14F-4D97-AF65-F5344CB8AC3E}">
        <p14:creationId xmlns:p14="http://schemas.microsoft.com/office/powerpoint/2010/main" val="16027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61C7A-5926-C284-39A0-1A09FBB0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1A5B2-965E-4870-DC0B-98279D2C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8A4DA-4D9D-4B16-627A-AF66D37F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00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Gold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gear mechanism&#10;&#10;Description automatically generated">
            <a:extLst>
              <a:ext uri="{FF2B5EF4-FFF2-40B4-BE49-F238E27FC236}">
                <a16:creationId xmlns:a16="http://schemas.microsoft.com/office/drawing/2014/main" id="{3187E23E-3DC0-4ECD-66F1-C068E8A44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48885A-F0FD-FF11-44D9-62F395DA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359509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nt Gold Gr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10A02-EBB5-D60D-4961-28D3D6C91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4919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5484C-8E6D-1C44-E780-BBFAE92A7297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48885A-F0FD-FF11-44D9-62F395DA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108" y="1745420"/>
            <a:ext cx="7187784" cy="1652659"/>
          </a:xfrm>
        </p:spPr>
        <p:txBody>
          <a:bodyPr/>
          <a:lstStyle>
            <a:lvl1pPr algn="ctr"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Aptos Black, </a:t>
            </a:r>
            <a:br>
              <a:rPr lang="en-US" dirty="0"/>
            </a:br>
            <a:r>
              <a:rPr lang="en-US" dirty="0"/>
              <a:t>54 pt.</a:t>
            </a:r>
          </a:p>
        </p:txBody>
      </p:sp>
    </p:spTree>
    <p:extLst>
      <p:ext uri="{BB962C8B-B14F-4D97-AF65-F5344CB8AC3E}">
        <p14:creationId xmlns:p14="http://schemas.microsoft.com/office/powerpoint/2010/main" val="4011151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656D4-2028-4552-6AC6-3C364D49B2F6}"/>
              </a:ext>
            </a:extLst>
          </p:cNvPr>
          <p:cNvSpPr/>
          <p:nvPr userDrawn="1"/>
        </p:nvSpPr>
        <p:spPr>
          <a:xfrm>
            <a:off x="1588" y="-8796"/>
            <a:ext cx="9144000" cy="5152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</p:spTree>
    <p:extLst>
      <p:ext uri="{BB962C8B-B14F-4D97-AF65-F5344CB8AC3E}">
        <p14:creationId xmlns:p14="http://schemas.microsoft.com/office/powerpoint/2010/main" val="1871210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hot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441B39-69EA-B843-473E-008A60CD3E19}"/>
              </a:ext>
            </a:extLst>
          </p:cNvPr>
          <p:cNvSpPr/>
          <p:nvPr userDrawn="1"/>
        </p:nvSpPr>
        <p:spPr>
          <a:xfrm>
            <a:off x="0" y="-8795"/>
            <a:ext cx="9144000" cy="5152295"/>
          </a:xfrm>
          <a:custGeom>
            <a:avLst/>
            <a:gdLst>
              <a:gd name="connsiteX0" fmla="*/ 204186 w 9144000"/>
              <a:gd name="connsiteY0" fmla="*/ 2110172 h 5152295"/>
              <a:gd name="connsiteX1" fmla="*/ 980012 w 9144000"/>
              <a:gd name="connsiteY1" fmla="*/ 2887527 h 5152295"/>
              <a:gd name="connsiteX2" fmla="*/ 204186 w 9144000"/>
              <a:gd name="connsiteY2" fmla="*/ 3664882 h 5152295"/>
              <a:gd name="connsiteX3" fmla="*/ 47830 w 9144000"/>
              <a:gd name="connsiteY3" fmla="*/ 3649089 h 5152295"/>
              <a:gd name="connsiteX4" fmla="*/ 0 w 9144000"/>
              <a:gd name="connsiteY4" fmla="*/ 3634212 h 5152295"/>
              <a:gd name="connsiteX5" fmla="*/ 0 w 9144000"/>
              <a:gd name="connsiteY5" fmla="*/ 2140842 h 5152295"/>
              <a:gd name="connsiteX6" fmla="*/ 47830 w 9144000"/>
              <a:gd name="connsiteY6" fmla="*/ 2125965 h 5152295"/>
              <a:gd name="connsiteX7" fmla="*/ 204186 w 9144000"/>
              <a:gd name="connsiteY7" fmla="*/ 2110172 h 5152295"/>
              <a:gd name="connsiteX8" fmla="*/ 3143337 w 9144000"/>
              <a:gd name="connsiteY8" fmla="*/ 206031 h 5152295"/>
              <a:gd name="connsiteX9" fmla="*/ 3680019 w 9144000"/>
              <a:gd name="connsiteY9" fmla="*/ 740804 h 5152295"/>
              <a:gd name="connsiteX10" fmla="*/ 3143337 w 9144000"/>
              <a:gd name="connsiteY10" fmla="*/ 1275577 h 5152295"/>
              <a:gd name="connsiteX11" fmla="*/ 2606655 w 9144000"/>
              <a:gd name="connsiteY11" fmla="*/ 740804 h 5152295"/>
              <a:gd name="connsiteX12" fmla="*/ 3143337 w 9144000"/>
              <a:gd name="connsiteY12" fmla="*/ 206031 h 5152295"/>
              <a:gd name="connsiteX13" fmla="*/ 3143337 w 9144000"/>
              <a:gd name="connsiteY13" fmla="*/ 187506 h 5152295"/>
              <a:gd name="connsiteX14" fmla="*/ 2588131 w 9144000"/>
              <a:gd name="connsiteY14" fmla="*/ 740804 h 5152295"/>
              <a:gd name="connsiteX15" fmla="*/ 3143337 w 9144000"/>
              <a:gd name="connsiteY15" fmla="*/ 1294102 h 5152295"/>
              <a:gd name="connsiteX16" fmla="*/ 3698543 w 9144000"/>
              <a:gd name="connsiteY16" fmla="*/ 740804 h 5152295"/>
              <a:gd name="connsiteX17" fmla="*/ 3143337 w 9144000"/>
              <a:gd name="connsiteY17" fmla="*/ 187506 h 5152295"/>
              <a:gd name="connsiteX18" fmla="*/ 1083078 w 9144000"/>
              <a:gd name="connsiteY18" fmla="*/ 40873 h 5152295"/>
              <a:gd name="connsiteX19" fmla="*/ 2122589 w 9144000"/>
              <a:gd name="connsiteY19" fmla="*/ 1082416 h 5152295"/>
              <a:gd name="connsiteX20" fmla="*/ 1083078 w 9144000"/>
              <a:gd name="connsiteY20" fmla="*/ 2123959 h 5152295"/>
              <a:gd name="connsiteX21" fmla="*/ 43567 w 9144000"/>
              <a:gd name="connsiteY21" fmla="*/ 1082416 h 5152295"/>
              <a:gd name="connsiteX22" fmla="*/ 1083078 w 9144000"/>
              <a:gd name="connsiteY22" fmla="*/ 40873 h 5152295"/>
              <a:gd name="connsiteX23" fmla="*/ 1083078 w 9144000"/>
              <a:gd name="connsiteY23" fmla="*/ 26284 h 5152295"/>
              <a:gd name="connsiteX24" fmla="*/ 28978 w 9144000"/>
              <a:gd name="connsiteY24" fmla="*/ 1082416 h 5152295"/>
              <a:gd name="connsiteX25" fmla="*/ 1083078 w 9144000"/>
              <a:gd name="connsiteY25" fmla="*/ 2138548 h 5152295"/>
              <a:gd name="connsiteX26" fmla="*/ 2137178 w 9144000"/>
              <a:gd name="connsiteY26" fmla="*/ 1082416 h 5152295"/>
              <a:gd name="connsiteX27" fmla="*/ 1083078 w 9144000"/>
              <a:gd name="connsiteY27" fmla="*/ 26284 h 5152295"/>
              <a:gd name="connsiteX28" fmla="*/ 1899869 w 9144000"/>
              <a:gd name="connsiteY28" fmla="*/ 0 h 5152295"/>
              <a:gd name="connsiteX29" fmla="*/ 2692705 w 9144000"/>
              <a:gd name="connsiteY29" fmla="*/ 0 h 5152295"/>
              <a:gd name="connsiteX30" fmla="*/ 2694840 w 9144000"/>
              <a:gd name="connsiteY30" fmla="*/ 3919 h 5152295"/>
              <a:gd name="connsiteX31" fmla="*/ 2728831 w 9144000"/>
              <a:gd name="connsiteY31" fmla="*/ 171685 h 5152295"/>
              <a:gd name="connsiteX32" fmla="*/ 2296287 w 9144000"/>
              <a:gd name="connsiteY32" fmla="*/ 602689 h 5152295"/>
              <a:gd name="connsiteX33" fmla="*/ 1863743 w 9144000"/>
              <a:gd name="connsiteY33" fmla="*/ 171685 h 5152295"/>
              <a:gd name="connsiteX34" fmla="*/ 1897735 w 9144000"/>
              <a:gd name="connsiteY34" fmla="*/ 3919 h 5152295"/>
              <a:gd name="connsiteX35" fmla="*/ 0 w 9144000"/>
              <a:gd name="connsiteY35" fmla="*/ 0 h 5152295"/>
              <a:gd name="connsiteX36" fmla="*/ 1882782 w 9144000"/>
              <a:gd name="connsiteY36" fmla="*/ 0 h 5152295"/>
              <a:gd name="connsiteX37" fmla="*/ 1857334 w 9144000"/>
              <a:gd name="connsiteY37" fmla="*/ 81697 h 5152295"/>
              <a:gd name="connsiteX38" fmla="*/ 1848231 w 9144000"/>
              <a:gd name="connsiteY38" fmla="*/ 171685 h 5152295"/>
              <a:gd name="connsiteX39" fmla="*/ 2296287 w 9144000"/>
              <a:gd name="connsiteY39" fmla="*/ 618201 h 5152295"/>
              <a:gd name="connsiteX40" fmla="*/ 2744343 w 9144000"/>
              <a:gd name="connsiteY40" fmla="*/ 171685 h 5152295"/>
              <a:gd name="connsiteX41" fmla="*/ 2735240 w 9144000"/>
              <a:gd name="connsiteY41" fmla="*/ 81697 h 5152295"/>
              <a:gd name="connsiteX42" fmla="*/ 2709793 w 9144000"/>
              <a:gd name="connsiteY42" fmla="*/ 0 h 5152295"/>
              <a:gd name="connsiteX43" fmla="*/ 9144000 w 9144000"/>
              <a:gd name="connsiteY43" fmla="*/ 0 h 5152295"/>
              <a:gd name="connsiteX44" fmla="*/ 9144000 w 9144000"/>
              <a:gd name="connsiteY44" fmla="*/ 5152295 h 5152295"/>
              <a:gd name="connsiteX45" fmla="*/ 0 w 9144000"/>
              <a:gd name="connsiteY45" fmla="*/ 5152295 h 5152295"/>
              <a:gd name="connsiteX46" fmla="*/ 0 w 9144000"/>
              <a:gd name="connsiteY46" fmla="*/ 3654721 h 5152295"/>
              <a:gd name="connsiteX47" fmla="*/ 44323 w 9144000"/>
              <a:gd name="connsiteY47" fmla="*/ 3666139 h 5152295"/>
              <a:gd name="connsiteX48" fmla="*/ 204186 w 9144000"/>
              <a:gd name="connsiteY48" fmla="*/ 3682286 h 5152295"/>
              <a:gd name="connsiteX49" fmla="*/ 997415 w 9144000"/>
              <a:gd name="connsiteY49" fmla="*/ 2887527 h 5152295"/>
              <a:gd name="connsiteX50" fmla="*/ 204186 w 9144000"/>
              <a:gd name="connsiteY50" fmla="*/ 2092768 h 5152295"/>
              <a:gd name="connsiteX51" fmla="*/ 44323 w 9144000"/>
              <a:gd name="connsiteY51" fmla="*/ 2108915 h 5152295"/>
              <a:gd name="connsiteX52" fmla="*/ 0 w 9144000"/>
              <a:gd name="connsiteY52" fmla="*/ 2120333 h 51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0" h="5152295">
                <a:moveTo>
                  <a:pt x="204186" y="2110172"/>
                </a:moveTo>
                <a:cubicBezTo>
                  <a:pt x="632663" y="2110172"/>
                  <a:pt x="980012" y="2458206"/>
                  <a:pt x="980012" y="2887527"/>
                </a:cubicBezTo>
                <a:cubicBezTo>
                  <a:pt x="980012" y="3316848"/>
                  <a:pt x="632663" y="3664882"/>
                  <a:pt x="204186" y="3664882"/>
                </a:cubicBezTo>
                <a:cubicBezTo>
                  <a:pt x="150627" y="3664882"/>
                  <a:pt x="98335" y="3659444"/>
                  <a:pt x="47830" y="3649089"/>
                </a:cubicBezTo>
                <a:lnTo>
                  <a:pt x="0" y="3634212"/>
                </a:lnTo>
                <a:lnTo>
                  <a:pt x="0" y="2140842"/>
                </a:lnTo>
                <a:lnTo>
                  <a:pt x="47830" y="2125965"/>
                </a:lnTo>
                <a:cubicBezTo>
                  <a:pt x="98335" y="2115610"/>
                  <a:pt x="150627" y="2110172"/>
                  <a:pt x="204186" y="2110172"/>
                </a:cubicBezTo>
                <a:close/>
                <a:moveTo>
                  <a:pt x="3143337" y="206031"/>
                </a:moveTo>
                <a:cubicBezTo>
                  <a:pt x="3439738" y="206031"/>
                  <a:pt x="3680019" y="445457"/>
                  <a:pt x="3680019" y="740804"/>
                </a:cubicBezTo>
                <a:cubicBezTo>
                  <a:pt x="3680019" y="1036151"/>
                  <a:pt x="3439738" y="1275577"/>
                  <a:pt x="3143337" y="1275577"/>
                </a:cubicBezTo>
                <a:cubicBezTo>
                  <a:pt x="2846936" y="1275577"/>
                  <a:pt x="2606655" y="1036151"/>
                  <a:pt x="2606655" y="740804"/>
                </a:cubicBezTo>
                <a:cubicBezTo>
                  <a:pt x="2606655" y="445457"/>
                  <a:pt x="2846936" y="206031"/>
                  <a:pt x="3143337" y="206031"/>
                </a:cubicBezTo>
                <a:close/>
                <a:moveTo>
                  <a:pt x="3143337" y="187506"/>
                </a:moveTo>
                <a:cubicBezTo>
                  <a:pt x="2836705" y="187506"/>
                  <a:pt x="2588131" y="435226"/>
                  <a:pt x="2588131" y="740804"/>
                </a:cubicBezTo>
                <a:cubicBezTo>
                  <a:pt x="2588131" y="1046382"/>
                  <a:pt x="2836705" y="1294102"/>
                  <a:pt x="3143337" y="1294102"/>
                </a:cubicBezTo>
                <a:cubicBezTo>
                  <a:pt x="3449969" y="1294102"/>
                  <a:pt x="3698543" y="1046382"/>
                  <a:pt x="3698543" y="740804"/>
                </a:cubicBezTo>
                <a:cubicBezTo>
                  <a:pt x="3698543" y="435226"/>
                  <a:pt x="3449969" y="187506"/>
                  <a:pt x="3143337" y="187506"/>
                </a:cubicBezTo>
                <a:close/>
                <a:moveTo>
                  <a:pt x="1083078" y="40873"/>
                </a:moveTo>
                <a:cubicBezTo>
                  <a:pt x="1657184" y="40873"/>
                  <a:pt x="2122589" y="507188"/>
                  <a:pt x="2122589" y="1082416"/>
                </a:cubicBezTo>
                <a:cubicBezTo>
                  <a:pt x="2122589" y="1657644"/>
                  <a:pt x="1657184" y="2123959"/>
                  <a:pt x="1083078" y="2123959"/>
                </a:cubicBezTo>
                <a:cubicBezTo>
                  <a:pt x="508972" y="2123959"/>
                  <a:pt x="43567" y="1657644"/>
                  <a:pt x="43567" y="1082416"/>
                </a:cubicBezTo>
                <a:cubicBezTo>
                  <a:pt x="43567" y="507188"/>
                  <a:pt x="508972" y="40873"/>
                  <a:pt x="1083078" y="40873"/>
                </a:cubicBezTo>
                <a:close/>
                <a:moveTo>
                  <a:pt x="1083078" y="26284"/>
                </a:moveTo>
                <a:cubicBezTo>
                  <a:pt x="500915" y="26284"/>
                  <a:pt x="28978" y="499130"/>
                  <a:pt x="28978" y="1082416"/>
                </a:cubicBezTo>
                <a:cubicBezTo>
                  <a:pt x="28978" y="1665702"/>
                  <a:pt x="500915" y="2138548"/>
                  <a:pt x="1083078" y="2138548"/>
                </a:cubicBezTo>
                <a:cubicBezTo>
                  <a:pt x="1665241" y="2138548"/>
                  <a:pt x="2137178" y="1665702"/>
                  <a:pt x="2137178" y="1082416"/>
                </a:cubicBezTo>
                <a:cubicBezTo>
                  <a:pt x="2137178" y="499130"/>
                  <a:pt x="1665241" y="26284"/>
                  <a:pt x="1083078" y="26284"/>
                </a:cubicBezTo>
                <a:close/>
                <a:moveTo>
                  <a:pt x="1899869" y="0"/>
                </a:moveTo>
                <a:lnTo>
                  <a:pt x="2692705" y="0"/>
                </a:lnTo>
                <a:lnTo>
                  <a:pt x="2694840" y="3919"/>
                </a:lnTo>
                <a:cubicBezTo>
                  <a:pt x="2716728" y="55483"/>
                  <a:pt x="2728831" y="112176"/>
                  <a:pt x="2728831" y="171685"/>
                </a:cubicBezTo>
                <a:cubicBezTo>
                  <a:pt x="2728831" y="409722"/>
                  <a:pt x="2535174" y="602689"/>
                  <a:pt x="2296287" y="602689"/>
                </a:cubicBezTo>
                <a:cubicBezTo>
                  <a:pt x="2057400" y="602689"/>
                  <a:pt x="1863743" y="409722"/>
                  <a:pt x="1863743" y="171685"/>
                </a:cubicBezTo>
                <a:cubicBezTo>
                  <a:pt x="1863743" y="112176"/>
                  <a:pt x="1875847" y="55483"/>
                  <a:pt x="1897735" y="3919"/>
                </a:cubicBezTo>
                <a:close/>
                <a:moveTo>
                  <a:pt x="0" y="0"/>
                </a:moveTo>
                <a:lnTo>
                  <a:pt x="1882782" y="0"/>
                </a:lnTo>
                <a:lnTo>
                  <a:pt x="1857334" y="81697"/>
                </a:lnTo>
                <a:cubicBezTo>
                  <a:pt x="1851366" y="110764"/>
                  <a:pt x="1848231" y="140860"/>
                  <a:pt x="1848231" y="171685"/>
                </a:cubicBezTo>
                <a:cubicBezTo>
                  <a:pt x="1848231" y="418289"/>
                  <a:pt x="2048833" y="618201"/>
                  <a:pt x="2296287" y="618201"/>
                </a:cubicBezTo>
                <a:cubicBezTo>
                  <a:pt x="2543741" y="618201"/>
                  <a:pt x="2744343" y="418289"/>
                  <a:pt x="2744343" y="171685"/>
                </a:cubicBezTo>
                <a:cubicBezTo>
                  <a:pt x="2744343" y="140860"/>
                  <a:pt x="2741209" y="110764"/>
                  <a:pt x="2735240" y="81697"/>
                </a:cubicBezTo>
                <a:lnTo>
                  <a:pt x="2709793" y="0"/>
                </a:lnTo>
                <a:lnTo>
                  <a:pt x="9144000" y="0"/>
                </a:lnTo>
                <a:lnTo>
                  <a:pt x="9144000" y="5152295"/>
                </a:lnTo>
                <a:lnTo>
                  <a:pt x="0" y="5152295"/>
                </a:lnTo>
                <a:lnTo>
                  <a:pt x="0" y="3654721"/>
                </a:lnTo>
                <a:lnTo>
                  <a:pt x="44323" y="3666139"/>
                </a:lnTo>
                <a:cubicBezTo>
                  <a:pt x="95960" y="3676726"/>
                  <a:pt x="149425" y="3682286"/>
                  <a:pt x="204186" y="3682286"/>
                </a:cubicBezTo>
                <a:cubicBezTo>
                  <a:pt x="642274" y="3682286"/>
                  <a:pt x="997415" y="3326460"/>
                  <a:pt x="997415" y="2887527"/>
                </a:cubicBezTo>
                <a:cubicBezTo>
                  <a:pt x="997415" y="2448594"/>
                  <a:pt x="642274" y="2092768"/>
                  <a:pt x="204186" y="2092768"/>
                </a:cubicBezTo>
                <a:cubicBezTo>
                  <a:pt x="149425" y="2092768"/>
                  <a:pt x="95960" y="2098328"/>
                  <a:pt x="44323" y="2108915"/>
                </a:cubicBezTo>
                <a:lnTo>
                  <a:pt x="0" y="2120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CB31-F761-F255-ECB5-CB8A3C60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3005" y="1476460"/>
            <a:ext cx="8529407" cy="204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512763" indent="0">
              <a:defRPr sz="3600"/>
            </a:lvl1pPr>
          </a:lstStyle>
          <a:p>
            <a:r>
              <a:rPr lang="en-US" dirty="0"/>
              <a:t>Big Statement — </a:t>
            </a:r>
            <a:br>
              <a:rPr lang="en-US" dirty="0"/>
            </a:br>
            <a:r>
              <a:rPr lang="en-US" dirty="0"/>
              <a:t>Aptos Black, 36 pt.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7F25B6-2682-A888-722F-4E6EDD128F3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045" y="157129"/>
            <a:ext cx="1810512" cy="1810512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048515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AEE4D-FDB8-3506-4759-02DA7DD92D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5345-5B7B-452E-BBC5-52CA8753B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334617"/>
            <a:ext cx="7853570" cy="990599"/>
          </a:xfr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overview — 48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A81CE-3B65-2ACF-3E25-E6BFA74DE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4594" y="1441150"/>
            <a:ext cx="8529406" cy="2039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 anchor="ctr"/>
          <a:lstStyle>
            <a:lvl1pPr marL="573088" indent="-169863">
              <a:spcBef>
                <a:spcPts val="0"/>
              </a:spcBef>
              <a:spcAft>
                <a:spcPts val="1600"/>
              </a:spcAft>
              <a:defRPr sz="1800">
                <a:solidFill>
                  <a:schemeClr val="tx1"/>
                </a:solidFill>
              </a:defRPr>
            </a:lvl1pPr>
            <a:lvl2pPr marL="573088" indent="-169863">
              <a:spcAft>
                <a:spcPts val="1600"/>
              </a:spcAft>
              <a:defRPr sz="1800"/>
            </a:lvl2pPr>
            <a:lvl3pPr marL="573088" indent="-169863">
              <a:spcAft>
                <a:spcPts val="1600"/>
              </a:spcAft>
              <a:defRPr sz="1800"/>
            </a:lvl3pPr>
            <a:lvl4pPr marL="573088" indent="-169863">
              <a:spcAft>
                <a:spcPts val="1600"/>
              </a:spcAft>
              <a:defRPr sz="1800"/>
            </a:lvl4pPr>
            <a:lvl5pPr marL="573088" indent="-169863">
              <a:spcAft>
                <a:spcPts val="1600"/>
              </a:spcAft>
              <a:defRPr sz="1800"/>
            </a:lvl5pPr>
          </a:lstStyle>
          <a:p>
            <a:pPr lvl="0"/>
            <a:r>
              <a:rPr lang="en-US" dirty="0"/>
              <a:t>Use for main section highlights</a:t>
            </a:r>
          </a:p>
          <a:p>
            <a:pPr lvl="0"/>
            <a:r>
              <a:rPr lang="en-US" dirty="0"/>
              <a:t>Aptos</a:t>
            </a:r>
          </a:p>
          <a:p>
            <a:pPr lvl="0"/>
            <a:r>
              <a:rPr lang="en-US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716171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ection Overview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4E5E77-ECA0-D3B1-303C-A6AF362568C0}"/>
              </a:ext>
            </a:extLst>
          </p:cNvPr>
          <p:cNvSpPr/>
          <p:nvPr userDrawn="1"/>
        </p:nvSpPr>
        <p:spPr>
          <a:xfrm rot="5400000">
            <a:off x="4069829" y="-3432738"/>
            <a:ext cx="1004341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4E2D3-7E16-702F-AD9F-DAE97285FED0}"/>
              </a:ext>
            </a:extLst>
          </p:cNvPr>
          <p:cNvGrpSpPr/>
          <p:nvPr userDrawn="1"/>
        </p:nvGrpSpPr>
        <p:grpSpPr>
          <a:xfrm>
            <a:off x="437024" y="326630"/>
            <a:ext cx="1704168" cy="1704168"/>
            <a:chOff x="409539" y="955417"/>
            <a:chExt cx="1704168" cy="17041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9EA14F-1EA4-F87D-E0BF-7A7F87BB2D2E}"/>
                </a:ext>
              </a:extLst>
            </p:cNvPr>
            <p:cNvSpPr/>
            <p:nvPr/>
          </p:nvSpPr>
          <p:spPr>
            <a:xfrm>
              <a:off x="409539" y="955417"/>
              <a:ext cx="1704168" cy="170416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6DA00C-0A9E-2007-A243-384F91BB5729}"/>
                </a:ext>
              </a:extLst>
            </p:cNvPr>
            <p:cNvSpPr/>
            <p:nvPr/>
          </p:nvSpPr>
          <p:spPr>
            <a:xfrm>
              <a:off x="504978" y="1057787"/>
              <a:ext cx="1513288" cy="1513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7" descr="A logo of a person inside a gear&#10;&#10;Description automatically generated">
            <a:extLst>
              <a:ext uri="{FF2B5EF4-FFF2-40B4-BE49-F238E27FC236}">
                <a16:creationId xmlns:a16="http://schemas.microsoft.com/office/drawing/2014/main" id="{EB8F1A25-BC0C-7A3F-B411-2C2B54B8F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" y="497341"/>
            <a:ext cx="1387077" cy="13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81BC4-1937-1E8C-6C75-CEC9C184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631" y="854547"/>
            <a:ext cx="5807439" cy="56943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overview — 36 pt.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2F86DF-7485-4E3F-0600-F45358864B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1810512"/>
            <a:ext cx="5806440" cy="1527048"/>
          </a:xfrm>
        </p:spPr>
        <p:txBody>
          <a:bodyPr/>
          <a:lstStyle>
            <a:lvl1pPr marL="173736" indent="-173736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Use for main section highlights</a:t>
            </a:r>
          </a:p>
          <a:p>
            <a:pPr lvl="0"/>
            <a:r>
              <a:rPr lang="en-US"/>
              <a:t>Aptos</a:t>
            </a:r>
          </a:p>
          <a:p>
            <a:pPr lvl="0"/>
            <a:r>
              <a:rPr lang="en-US"/>
              <a:t>18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29B3E-DE1B-B208-7508-CAF520001C4D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16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AC71-91E3-12AE-6CA7-6BC1D56FF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5489" y="629587"/>
            <a:ext cx="5637882" cy="1753849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FEB2AB0-95B4-7B6B-325B-E70F18E1CF01}"/>
              </a:ext>
            </a:extLst>
          </p:cNvPr>
          <p:cNvSpPr/>
          <p:nvPr userDrawn="1"/>
        </p:nvSpPr>
        <p:spPr>
          <a:xfrm rot="5400000">
            <a:off x="-1484255" y="1484256"/>
            <a:ext cx="5143502" cy="2174992"/>
          </a:xfrm>
          <a:custGeom>
            <a:avLst/>
            <a:gdLst>
              <a:gd name="connsiteX0" fmla="*/ 1460888 w 5143502"/>
              <a:gd name="connsiteY0" fmla="*/ 1386342 h 2174992"/>
              <a:gd name="connsiteX1" fmla="*/ 2092478 w 5143502"/>
              <a:gd name="connsiteY1" fmla="*/ 752527 h 2174992"/>
              <a:gd name="connsiteX2" fmla="*/ 2724068 w 5143502"/>
              <a:gd name="connsiteY2" fmla="*/ 1386342 h 2174992"/>
              <a:gd name="connsiteX3" fmla="*/ 2092478 w 5143502"/>
              <a:gd name="connsiteY3" fmla="*/ 2020157 h 2174992"/>
              <a:gd name="connsiteX4" fmla="*/ 1460888 w 5143502"/>
              <a:gd name="connsiteY4" fmla="*/ 1386342 h 2174992"/>
              <a:gd name="connsiteX5" fmla="*/ 1447524 w 5143502"/>
              <a:gd name="connsiteY5" fmla="*/ 1386341 h 2174992"/>
              <a:gd name="connsiteX6" fmla="*/ 2092478 w 5143502"/>
              <a:gd name="connsiteY6" fmla="*/ 2033520 h 2174992"/>
              <a:gd name="connsiteX7" fmla="*/ 2737432 w 5143502"/>
              <a:gd name="connsiteY7" fmla="*/ 1386341 h 2174992"/>
              <a:gd name="connsiteX8" fmla="*/ 2092478 w 5143502"/>
              <a:gd name="connsiteY8" fmla="*/ 739162 h 2174992"/>
              <a:gd name="connsiteX9" fmla="*/ 1447524 w 5143502"/>
              <a:gd name="connsiteY9" fmla="*/ 1386341 h 2174992"/>
              <a:gd name="connsiteX10" fmla="*/ 484746 w 5143502"/>
              <a:gd name="connsiteY10" fmla="*/ 349838 h 2174992"/>
              <a:gd name="connsiteX11" fmla="*/ 578425 w 5143502"/>
              <a:gd name="connsiteY11" fmla="*/ 43076 h 2174992"/>
              <a:gd name="connsiteX12" fmla="*/ 613957 w 5143502"/>
              <a:gd name="connsiteY12" fmla="*/ 0 h 2174992"/>
              <a:gd name="connsiteX13" fmla="*/ 1452579 w 5143502"/>
              <a:gd name="connsiteY13" fmla="*/ 0 h 2174992"/>
              <a:gd name="connsiteX14" fmla="*/ 1488111 w 5143502"/>
              <a:gd name="connsiteY14" fmla="*/ 43076 h 2174992"/>
              <a:gd name="connsiteX15" fmla="*/ 1581790 w 5143502"/>
              <a:gd name="connsiteY15" fmla="*/ 349838 h 2174992"/>
              <a:gd name="connsiteX16" fmla="*/ 1033268 w 5143502"/>
              <a:gd name="connsiteY16" fmla="*/ 898500 h 2174992"/>
              <a:gd name="connsiteX17" fmla="*/ 484746 w 5143502"/>
              <a:gd name="connsiteY17" fmla="*/ 349838 h 2174992"/>
              <a:gd name="connsiteX18" fmla="*/ 19001 w 5143502"/>
              <a:gd name="connsiteY18" fmla="*/ 1207344 h 2174992"/>
              <a:gd name="connsiteX19" fmla="*/ 450005 w 5143502"/>
              <a:gd name="connsiteY19" fmla="*/ 774800 h 2174992"/>
              <a:gd name="connsiteX20" fmla="*/ 881009 w 5143502"/>
              <a:gd name="connsiteY20" fmla="*/ 1207344 h 2174992"/>
              <a:gd name="connsiteX21" fmla="*/ 450005 w 5143502"/>
              <a:gd name="connsiteY21" fmla="*/ 1639888 h 2174992"/>
              <a:gd name="connsiteX22" fmla="*/ 19001 w 5143502"/>
              <a:gd name="connsiteY22" fmla="*/ 1207344 h 2174992"/>
              <a:gd name="connsiteX23" fmla="*/ 3489 w 5143502"/>
              <a:gd name="connsiteY23" fmla="*/ 1207344 h 2174992"/>
              <a:gd name="connsiteX24" fmla="*/ 450005 w 5143502"/>
              <a:gd name="connsiteY24" fmla="*/ 1655400 h 2174992"/>
              <a:gd name="connsiteX25" fmla="*/ 896521 w 5143502"/>
              <a:gd name="connsiteY25" fmla="*/ 1207344 h 2174992"/>
              <a:gd name="connsiteX26" fmla="*/ 450005 w 5143502"/>
              <a:gd name="connsiteY26" fmla="*/ 759288 h 2174992"/>
              <a:gd name="connsiteX27" fmla="*/ 3489 w 5143502"/>
              <a:gd name="connsiteY27" fmla="*/ 1207344 h 2174992"/>
              <a:gd name="connsiteX28" fmla="*/ 0 w 5143502"/>
              <a:gd name="connsiteY28" fmla="*/ 2174992 h 2174992"/>
              <a:gd name="connsiteX29" fmla="*/ 0 w 5143502"/>
              <a:gd name="connsiteY29" fmla="*/ 0 h 2174992"/>
              <a:gd name="connsiteX30" fmla="*/ 596105 w 5143502"/>
              <a:gd name="connsiteY30" fmla="*/ 0 h 2174992"/>
              <a:gd name="connsiteX31" fmla="*/ 566954 w 5143502"/>
              <a:gd name="connsiteY31" fmla="*/ 35341 h 2174992"/>
              <a:gd name="connsiteX32" fmla="*/ 470912 w 5143502"/>
              <a:gd name="connsiteY32" fmla="*/ 349838 h 2174992"/>
              <a:gd name="connsiteX33" fmla="*/ 1033268 w 5143502"/>
              <a:gd name="connsiteY33" fmla="*/ 912334 h 2174992"/>
              <a:gd name="connsiteX34" fmla="*/ 1595624 w 5143502"/>
              <a:gd name="connsiteY34" fmla="*/ 349838 h 2174992"/>
              <a:gd name="connsiteX35" fmla="*/ 1499583 w 5143502"/>
              <a:gd name="connsiteY35" fmla="*/ 35341 h 2174992"/>
              <a:gd name="connsiteX36" fmla="*/ 1470431 w 5143502"/>
              <a:gd name="connsiteY36" fmla="*/ 0 h 2174992"/>
              <a:gd name="connsiteX37" fmla="*/ 5143502 w 5143502"/>
              <a:gd name="connsiteY37" fmla="*/ 0 h 2174992"/>
              <a:gd name="connsiteX38" fmla="*/ 5143502 w 5143502"/>
              <a:gd name="connsiteY38" fmla="*/ 2174992 h 217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43502" h="2174992">
                <a:moveTo>
                  <a:pt x="1460888" y="1386342"/>
                </a:moveTo>
                <a:cubicBezTo>
                  <a:pt x="1460888" y="1036296"/>
                  <a:pt x="1743660" y="752527"/>
                  <a:pt x="2092478" y="752527"/>
                </a:cubicBezTo>
                <a:cubicBezTo>
                  <a:pt x="2441296" y="752527"/>
                  <a:pt x="2724068" y="1036296"/>
                  <a:pt x="2724068" y="1386342"/>
                </a:cubicBezTo>
                <a:cubicBezTo>
                  <a:pt x="2724068" y="1736388"/>
                  <a:pt x="2441296" y="2020157"/>
                  <a:pt x="2092478" y="2020157"/>
                </a:cubicBezTo>
                <a:cubicBezTo>
                  <a:pt x="1743660" y="2020157"/>
                  <a:pt x="1460888" y="1736388"/>
                  <a:pt x="1460888" y="1386342"/>
                </a:cubicBezTo>
                <a:close/>
                <a:moveTo>
                  <a:pt x="1447524" y="1386341"/>
                </a:moveTo>
                <a:cubicBezTo>
                  <a:pt x="1447524" y="1743768"/>
                  <a:pt x="1736280" y="2033520"/>
                  <a:pt x="2092478" y="2033520"/>
                </a:cubicBezTo>
                <a:cubicBezTo>
                  <a:pt x="2448676" y="2033520"/>
                  <a:pt x="2737432" y="1743768"/>
                  <a:pt x="2737432" y="1386341"/>
                </a:cubicBezTo>
                <a:cubicBezTo>
                  <a:pt x="2737432" y="1028914"/>
                  <a:pt x="2448676" y="739162"/>
                  <a:pt x="2092478" y="739162"/>
                </a:cubicBezTo>
                <a:cubicBezTo>
                  <a:pt x="1736280" y="739162"/>
                  <a:pt x="1447524" y="1028914"/>
                  <a:pt x="1447524" y="1386341"/>
                </a:cubicBezTo>
                <a:close/>
                <a:moveTo>
                  <a:pt x="484746" y="349838"/>
                </a:moveTo>
                <a:cubicBezTo>
                  <a:pt x="484746" y="236206"/>
                  <a:pt x="519281" y="130643"/>
                  <a:pt x="578425" y="43076"/>
                </a:cubicBezTo>
                <a:lnTo>
                  <a:pt x="613957" y="0"/>
                </a:lnTo>
                <a:lnTo>
                  <a:pt x="1452579" y="0"/>
                </a:lnTo>
                <a:lnTo>
                  <a:pt x="1488111" y="43076"/>
                </a:lnTo>
                <a:cubicBezTo>
                  <a:pt x="1547255" y="130643"/>
                  <a:pt x="1581790" y="236206"/>
                  <a:pt x="1581790" y="349838"/>
                </a:cubicBezTo>
                <a:cubicBezTo>
                  <a:pt x="1581790" y="652856"/>
                  <a:pt x="1336208" y="898500"/>
                  <a:pt x="1033268" y="898500"/>
                </a:cubicBezTo>
                <a:cubicBezTo>
                  <a:pt x="730328" y="898500"/>
                  <a:pt x="484746" y="652856"/>
                  <a:pt x="484746" y="349838"/>
                </a:cubicBezTo>
                <a:close/>
                <a:moveTo>
                  <a:pt x="19001" y="1207344"/>
                </a:moveTo>
                <a:cubicBezTo>
                  <a:pt x="19001" y="968457"/>
                  <a:pt x="211968" y="774800"/>
                  <a:pt x="450005" y="774800"/>
                </a:cubicBezTo>
                <a:cubicBezTo>
                  <a:pt x="688042" y="774800"/>
                  <a:pt x="881009" y="968457"/>
                  <a:pt x="881009" y="1207344"/>
                </a:cubicBezTo>
                <a:cubicBezTo>
                  <a:pt x="881009" y="1446231"/>
                  <a:pt x="688042" y="1639888"/>
                  <a:pt x="450005" y="1639888"/>
                </a:cubicBezTo>
                <a:cubicBezTo>
                  <a:pt x="211968" y="1639888"/>
                  <a:pt x="19001" y="1446231"/>
                  <a:pt x="19001" y="1207344"/>
                </a:cubicBezTo>
                <a:close/>
                <a:moveTo>
                  <a:pt x="3489" y="1207344"/>
                </a:moveTo>
                <a:cubicBezTo>
                  <a:pt x="3489" y="1454798"/>
                  <a:pt x="203401" y="1655400"/>
                  <a:pt x="450005" y="1655400"/>
                </a:cubicBezTo>
                <a:cubicBezTo>
                  <a:pt x="696609" y="1655400"/>
                  <a:pt x="896521" y="1454798"/>
                  <a:pt x="896521" y="1207344"/>
                </a:cubicBezTo>
                <a:cubicBezTo>
                  <a:pt x="896521" y="959890"/>
                  <a:pt x="696609" y="759288"/>
                  <a:pt x="450005" y="759288"/>
                </a:cubicBezTo>
                <a:cubicBezTo>
                  <a:pt x="203401" y="759288"/>
                  <a:pt x="3489" y="959890"/>
                  <a:pt x="3489" y="1207344"/>
                </a:cubicBezTo>
                <a:close/>
                <a:moveTo>
                  <a:pt x="0" y="2174992"/>
                </a:moveTo>
                <a:lnTo>
                  <a:pt x="0" y="0"/>
                </a:lnTo>
                <a:lnTo>
                  <a:pt x="596105" y="0"/>
                </a:lnTo>
                <a:lnTo>
                  <a:pt x="566954" y="35341"/>
                </a:lnTo>
                <a:cubicBezTo>
                  <a:pt x="506318" y="125116"/>
                  <a:pt x="470912" y="233341"/>
                  <a:pt x="470912" y="349838"/>
                </a:cubicBezTo>
                <a:cubicBezTo>
                  <a:pt x="470912" y="660496"/>
                  <a:pt x="722687" y="912334"/>
                  <a:pt x="1033268" y="912334"/>
                </a:cubicBezTo>
                <a:cubicBezTo>
                  <a:pt x="1343849" y="912334"/>
                  <a:pt x="1595624" y="660496"/>
                  <a:pt x="1595624" y="349838"/>
                </a:cubicBezTo>
                <a:cubicBezTo>
                  <a:pt x="1595624" y="233341"/>
                  <a:pt x="1560218" y="125116"/>
                  <a:pt x="1499583" y="35341"/>
                </a:cubicBezTo>
                <a:lnTo>
                  <a:pt x="1470431" y="0"/>
                </a:lnTo>
                <a:lnTo>
                  <a:pt x="5143502" y="0"/>
                </a:lnTo>
                <a:lnTo>
                  <a:pt x="5143502" y="2174992"/>
                </a:lnTo>
                <a:close/>
              </a:path>
            </a:pathLst>
          </a:cu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9426C-42E0-5E07-D216-75B5BF057D7E}"/>
              </a:ext>
            </a:extLst>
          </p:cNvPr>
          <p:cNvSpPr txBox="1"/>
          <p:nvPr userDrawn="1"/>
        </p:nvSpPr>
        <p:spPr>
          <a:xfrm>
            <a:off x="2605489" y="4696233"/>
            <a:ext cx="387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D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D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Permission is required to reproduce information.</a:t>
            </a:r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EAFDAEB9-13B4-A229-E0A2-6D2D625E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77965" y="3485396"/>
            <a:ext cx="1841500" cy="145273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963704-E46E-2A35-B762-C090BE1A1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8620" y="2479467"/>
            <a:ext cx="4265256" cy="427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Name — Aptos Black, 24 pt.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19162FB-FEFB-29BE-E762-D9974FCA1F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5489" y="2909782"/>
            <a:ext cx="4268386" cy="79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  <a:p>
            <a:pPr lvl="0"/>
            <a:r>
              <a:rPr lang="en-US" dirty="0"/>
              <a:t>Aptos, 14 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9EFC5-AA57-6CF5-63D6-F7A23A14A4F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0656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B9AB-4274-F1F8-DCFA-AAB4644FE845}"/>
              </a:ext>
            </a:extLst>
          </p:cNvPr>
          <p:cNvSpPr/>
          <p:nvPr userDrawn="1"/>
        </p:nvSpPr>
        <p:spPr>
          <a:xfrm>
            <a:off x="1" y="0"/>
            <a:ext cx="9144000" cy="2284235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92585-2AB5-AF8C-79CF-AC8E1F5F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569" y="394438"/>
            <a:ext cx="5119382" cy="1681708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4CF76E-AC50-A626-D3FD-BCEE411D2A6C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42608" y="925742"/>
            <a:ext cx="2377440" cy="23774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80F09FC-8C9A-CC7F-A359-4946D9EA2E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6569" y="2516942"/>
            <a:ext cx="4051333" cy="42745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Name—Aptos Black, 24 pt.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DA6EAEA-BBD8-3019-B26A-1CDB97A7A7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53438" y="2947257"/>
            <a:ext cx="4054306" cy="7985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  <a:p>
            <a:pPr lvl="0"/>
            <a:r>
              <a:rPr lang="en-US" dirty="0"/>
              <a:t>Aptos, 14 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B284A-073F-4DBA-7546-002FE2A057E4}"/>
              </a:ext>
            </a:extLst>
          </p:cNvPr>
          <p:cNvSpPr txBox="1"/>
          <p:nvPr userDrawn="1"/>
        </p:nvSpPr>
        <p:spPr>
          <a:xfrm>
            <a:off x="1847658" y="4792026"/>
            <a:ext cx="5454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9DC16-8BA9-83A4-FEEE-9552DE44BDCC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D20196C4-28B9-1E7F-4EAB-91CFAE848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77965" y="3485396"/>
            <a:ext cx="1841500" cy="14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05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Multi-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A09490-B495-490C-D192-9637FF6207A4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AEA3-500E-021D-0FB9-0E72A224EBD9}"/>
              </a:ext>
            </a:extLst>
          </p:cNvPr>
          <p:cNvSpPr/>
          <p:nvPr userDrawn="1"/>
        </p:nvSpPr>
        <p:spPr>
          <a:xfrm>
            <a:off x="1" y="0"/>
            <a:ext cx="9144000" cy="2284235"/>
          </a:xfrm>
          <a:prstGeom prst="rect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DD621-49A1-45FA-E5E3-72E8244C9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970" y="371007"/>
            <a:ext cx="6768060" cy="549317"/>
          </a:xfr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720FB-FCD4-CC54-4717-7A5AA2C0470A}"/>
              </a:ext>
            </a:extLst>
          </p:cNvPr>
          <p:cNvSpPr txBox="1"/>
          <p:nvPr userDrawn="1"/>
        </p:nvSpPr>
        <p:spPr>
          <a:xfrm>
            <a:off x="1723665" y="4792026"/>
            <a:ext cx="57028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55F1B881-FBD5-28FF-384A-D2FAA2CC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32284" y="4121543"/>
            <a:ext cx="1045911" cy="82510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AF8CF0-0BE6-6C20-8A6F-BE62E969FE5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726180" y="1210664"/>
            <a:ext cx="1691640" cy="16916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6A65528-CC46-9C29-41F1-0A5EEDCE204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435090" y="1208906"/>
            <a:ext cx="1691640" cy="16916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B453C79-2279-DAF5-36AE-7DA930A1FA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70" y="1222273"/>
            <a:ext cx="1691640" cy="1691640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5399F6-8C0A-7257-31C7-1829EAB73F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70" y="2952750"/>
            <a:ext cx="2475640" cy="31846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8D361D-E579-B40A-A164-103ACEC4CE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270" y="3271217"/>
            <a:ext cx="2475640" cy="533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  <a:p>
            <a:pPr lvl="0"/>
            <a:r>
              <a:rPr lang="en-US" dirty="0"/>
              <a:t>Aptos, 10 pt.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EC408E0-422A-4319-7947-4E1E9F5F6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4180" y="2952750"/>
            <a:ext cx="2475640" cy="31846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A68820E-E7D9-BB35-AE03-DEEC58F7E8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4180" y="3271217"/>
            <a:ext cx="2475640" cy="533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  <a:p>
            <a:pPr lvl="0"/>
            <a:r>
              <a:rPr lang="en-US"/>
              <a:t>Aptos, 10 pt.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519F5AE-3694-8DC0-AC83-BE81F411FA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3090" y="2950782"/>
            <a:ext cx="2475640" cy="31846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D2D3013-5733-463D-EFA4-006B279101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3090" y="3269249"/>
            <a:ext cx="2475640" cy="533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  <a:p>
            <a:pPr lvl="0"/>
            <a:r>
              <a:rPr lang="en-US"/>
              <a:t>Aptos, 10 pt.</a:t>
            </a:r>
          </a:p>
        </p:txBody>
      </p:sp>
    </p:spTree>
    <p:extLst>
      <p:ext uri="{BB962C8B-B14F-4D97-AF65-F5344CB8AC3E}">
        <p14:creationId xmlns:p14="http://schemas.microsoft.com/office/powerpoint/2010/main" val="779151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Positioning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1BCAA8-E8BD-0B8A-2C2E-062178B1D1E7}"/>
              </a:ext>
            </a:extLst>
          </p:cNvPr>
          <p:cNvSpPr txBox="1"/>
          <p:nvPr userDrawn="1"/>
        </p:nvSpPr>
        <p:spPr>
          <a:xfrm>
            <a:off x="651831" y="4792026"/>
            <a:ext cx="78464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E2DEF-BF8F-9262-410C-D06557CD2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425575"/>
            <a:ext cx="7151117" cy="36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closing/positioning statement — Aptos, 18 pt.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84357-9CE1-8229-00DA-8ED774565AD0}"/>
              </a:ext>
            </a:extLst>
          </p:cNvPr>
          <p:cNvSpPr/>
          <p:nvPr userDrawn="1"/>
        </p:nvSpPr>
        <p:spPr>
          <a:xfrm flipH="1">
            <a:off x="578764" y="1983521"/>
            <a:ext cx="7978900" cy="1920544"/>
          </a:xfrm>
          <a:custGeom>
            <a:avLst/>
            <a:gdLst>
              <a:gd name="connsiteX0" fmla="*/ 4788486 w 7978900"/>
              <a:gd name="connsiteY0" fmla="*/ 571178 h 1920544"/>
              <a:gd name="connsiteX1" fmla="*/ 3680586 w 7978900"/>
              <a:gd name="connsiteY1" fmla="*/ 1679840 h 1920544"/>
              <a:gd name="connsiteX2" fmla="*/ 3703095 w 7978900"/>
              <a:gd name="connsiteY2" fmla="*/ 1903274 h 1920544"/>
              <a:gd name="connsiteX3" fmla="*/ 3708452 w 7978900"/>
              <a:gd name="connsiteY3" fmla="*/ 1920544 h 1920544"/>
              <a:gd name="connsiteX4" fmla="*/ 5868520 w 7978900"/>
              <a:gd name="connsiteY4" fmla="*/ 1920544 h 1920544"/>
              <a:gd name="connsiteX5" fmla="*/ 5873877 w 7978900"/>
              <a:gd name="connsiteY5" fmla="*/ 1903274 h 1920544"/>
              <a:gd name="connsiteX6" fmla="*/ 5896386 w 7978900"/>
              <a:gd name="connsiteY6" fmla="*/ 1679840 h 1920544"/>
              <a:gd name="connsiteX7" fmla="*/ 4788486 w 7978900"/>
              <a:gd name="connsiteY7" fmla="*/ 571178 h 1920544"/>
              <a:gd name="connsiteX8" fmla="*/ 2114315 w 7978900"/>
              <a:gd name="connsiteY8" fmla="*/ 286392 h 1920544"/>
              <a:gd name="connsiteX9" fmla="*/ 2084348 w 7978900"/>
              <a:gd name="connsiteY9" fmla="*/ 341752 h 1920544"/>
              <a:gd name="connsiteX10" fmla="*/ 2023030 w 7978900"/>
              <a:gd name="connsiteY10" fmla="*/ 646299 h 1920544"/>
              <a:gd name="connsiteX11" fmla="*/ 2646053 w 7978900"/>
              <a:gd name="connsiteY11" fmla="*/ 1412808 h 1920544"/>
              <a:gd name="connsiteX12" fmla="*/ 2653411 w 7978900"/>
              <a:gd name="connsiteY12" fmla="*/ 1413934 h 1920544"/>
              <a:gd name="connsiteX13" fmla="*/ 2663698 w 7978900"/>
              <a:gd name="connsiteY13" fmla="*/ 1369214 h 1920544"/>
              <a:gd name="connsiteX14" fmla="*/ 2675675 w 7978900"/>
              <a:gd name="connsiteY14" fmla="*/ 1210597 h 1920544"/>
              <a:gd name="connsiteX15" fmla="*/ 2131657 w 7978900"/>
              <a:gd name="connsiteY15" fmla="*/ 294763 h 1920544"/>
              <a:gd name="connsiteX16" fmla="*/ 1636164 w 7978900"/>
              <a:gd name="connsiteY16" fmla="*/ 169054 h 1920544"/>
              <a:gd name="connsiteX17" fmla="*/ 596653 w 7978900"/>
              <a:gd name="connsiteY17" fmla="*/ 1210597 h 1920544"/>
              <a:gd name="connsiteX18" fmla="*/ 774185 w 7978900"/>
              <a:gd name="connsiteY18" fmla="*/ 1792934 h 1920544"/>
              <a:gd name="connsiteX19" fmla="*/ 879268 w 7978900"/>
              <a:gd name="connsiteY19" fmla="*/ 1920544 h 1920544"/>
              <a:gd name="connsiteX20" fmla="*/ 2393060 w 7978900"/>
              <a:gd name="connsiteY20" fmla="*/ 1920544 h 1920544"/>
              <a:gd name="connsiteX21" fmla="*/ 2498143 w 7978900"/>
              <a:gd name="connsiteY21" fmla="*/ 1792934 h 1920544"/>
              <a:gd name="connsiteX22" fmla="*/ 2628941 w 7978900"/>
              <a:gd name="connsiteY22" fmla="*/ 1520320 h 1920544"/>
              <a:gd name="connsiteX23" fmla="*/ 2650465 w 7978900"/>
              <a:gd name="connsiteY23" fmla="*/ 1426745 h 1920544"/>
              <a:gd name="connsiteX24" fmla="*/ 2643409 w 7978900"/>
              <a:gd name="connsiteY24" fmla="*/ 1425665 h 1920544"/>
              <a:gd name="connsiteX25" fmla="*/ 2009907 w 7978900"/>
              <a:gd name="connsiteY25" fmla="*/ 646299 h 1920544"/>
              <a:gd name="connsiteX26" fmla="*/ 2072257 w 7978900"/>
              <a:gd name="connsiteY26" fmla="*/ 336644 h 1920544"/>
              <a:gd name="connsiteX27" fmla="*/ 2102536 w 7978900"/>
              <a:gd name="connsiteY27" fmla="*/ 280707 h 1920544"/>
              <a:gd name="connsiteX28" fmla="*/ 2040789 w 7978900"/>
              <a:gd name="connsiteY28" fmla="*/ 250904 h 1920544"/>
              <a:gd name="connsiteX29" fmla="*/ 1636164 w 7978900"/>
              <a:gd name="connsiteY29" fmla="*/ 169054 h 1920544"/>
              <a:gd name="connsiteX30" fmla="*/ 676216 w 7978900"/>
              <a:gd name="connsiteY30" fmla="*/ 42786 h 1920544"/>
              <a:gd name="connsiteX31" fmla="*/ 674717 w 7978900"/>
              <a:gd name="connsiteY31" fmla="*/ 43172 h 1920544"/>
              <a:gd name="connsiteX32" fmla="*/ 75463 w 7978900"/>
              <a:gd name="connsiteY32" fmla="*/ 586491 h 1920544"/>
              <a:gd name="connsiteX33" fmla="*/ 58167 w 7978900"/>
              <a:gd name="connsiteY33" fmla="*/ 642209 h 1920544"/>
              <a:gd name="connsiteX34" fmla="*/ 115821 w 7978900"/>
              <a:gd name="connsiteY34" fmla="*/ 689608 h 1920544"/>
              <a:gd name="connsiteX35" fmla="*/ 357660 w 7978900"/>
              <a:gd name="connsiteY35" fmla="*/ 763217 h 1920544"/>
              <a:gd name="connsiteX36" fmla="*/ 790204 w 7978900"/>
              <a:gd name="connsiteY36" fmla="*/ 332213 h 1920544"/>
              <a:gd name="connsiteX37" fmla="*/ 716332 w 7978900"/>
              <a:gd name="connsiteY37" fmla="*/ 91235 h 1920544"/>
              <a:gd name="connsiteX38" fmla="*/ 2343554 w 7978900"/>
              <a:gd name="connsiteY38" fmla="*/ 0 h 1920544"/>
              <a:gd name="connsiteX39" fmla="*/ 960272 w 7978900"/>
              <a:gd name="connsiteY39" fmla="*/ 0 h 1920544"/>
              <a:gd name="connsiteX40" fmla="*/ 766744 w 7978900"/>
              <a:gd name="connsiteY40" fmla="*/ 19509 h 1920544"/>
              <a:gd name="connsiteX41" fmla="*/ 692746 w 7978900"/>
              <a:gd name="connsiteY41" fmla="*/ 38536 h 1920544"/>
              <a:gd name="connsiteX42" fmla="*/ 729195 w 7978900"/>
              <a:gd name="connsiteY42" fmla="*/ 82562 h 1920544"/>
              <a:gd name="connsiteX43" fmla="*/ 805716 w 7978900"/>
              <a:gd name="connsiteY43" fmla="*/ 332213 h 1920544"/>
              <a:gd name="connsiteX44" fmla="*/ 357660 w 7978900"/>
              <a:gd name="connsiteY44" fmla="*/ 778729 h 1920544"/>
              <a:gd name="connsiteX45" fmla="*/ 107148 w 7978900"/>
              <a:gd name="connsiteY45" fmla="*/ 702471 h 1920544"/>
              <a:gd name="connsiteX46" fmla="*/ 53224 w 7978900"/>
              <a:gd name="connsiteY46" fmla="*/ 658133 h 1920544"/>
              <a:gd name="connsiteX47" fmla="*/ 19509 w 7978900"/>
              <a:gd name="connsiteY47" fmla="*/ 766744 h 1920544"/>
              <a:gd name="connsiteX48" fmla="*/ 0 w 7978900"/>
              <a:gd name="connsiteY48" fmla="*/ 960272 h 1920544"/>
              <a:gd name="connsiteX49" fmla="*/ 0 w 7978900"/>
              <a:gd name="connsiteY49" fmla="*/ 1920544 h 1920544"/>
              <a:gd name="connsiteX50" fmla="*/ 860457 w 7978900"/>
              <a:gd name="connsiteY50" fmla="*/ 1920544 h 1920544"/>
              <a:gd name="connsiteX51" fmla="*/ 762088 w 7978900"/>
              <a:gd name="connsiteY51" fmla="*/ 1801091 h 1920544"/>
              <a:gd name="connsiteX52" fmla="*/ 582064 w 7978900"/>
              <a:gd name="connsiteY52" fmla="*/ 1210597 h 1920544"/>
              <a:gd name="connsiteX53" fmla="*/ 1636164 w 7978900"/>
              <a:gd name="connsiteY53" fmla="*/ 154465 h 1920544"/>
              <a:gd name="connsiteX54" fmla="*/ 2046467 w 7978900"/>
              <a:gd name="connsiteY54" fmla="*/ 237461 h 1920544"/>
              <a:gd name="connsiteX55" fmla="*/ 2109483 w 7978900"/>
              <a:gd name="connsiteY55" fmla="*/ 267876 h 1920544"/>
              <a:gd name="connsiteX56" fmla="*/ 2145407 w 7978900"/>
              <a:gd name="connsiteY56" fmla="*/ 201512 h 1920544"/>
              <a:gd name="connsiteX57" fmla="*/ 2242288 w 7978900"/>
              <a:gd name="connsiteY57" fmla="*/ 83776 h 1920544"/>
              <a:gd name="connsiteX58" fmla="*/ 3242568 w 7978900"/>
              <a:gd name="connsiteY58" fmla="*/ 0 h 1920544"/>
              <a:gd name="connsiteX59" fmla="*/ 2364045 w 7978900"/>
              <a:gd name="connsiteY59" fmla="*/ 0 h 1920544"/>
              <a:gd name="connsiteX60" fmla="*/ 2251568 w 7978900"/>
              <a:gd name="connsiteY60" fmla="*/ 93055 h 1920544"/>
              <a:gd name="connsiteX61" fmla="*/ 2156289 w 7978900"/>
              <a:gd name="connsiteY61" fmla="*/ 208849 h 1920544"/>
              <a:gd name="connsiteX62" fmla="*/ 2121261 w 7978900"/>
              <a:gd name="connsiteY62" fmla="*/ 273560 h 1920544"/>
              <a:gd name="connsiteX63" fmla="*/ 2138611 w 7978900"/>
              <a:gd name="connsiteY63" fmla="*/ 281934 h 1920544"/>
              <a:gd name="connsiteX64" fmla="*/ 2690264 w 7978900"/>
              <a:gd name="connsiteY64" fmla="*/ 1210597 h 1920544"/>
              <a:gd name="connsiteX65" fmla="*/ 2678119 w 7978900"/>
              <a:gd name="connsiteY65" fmla="*/ 1371436 h 1920544"/>
              <a:gd name="connsiteX66" fmla="*/ 2667835 w 7978900"/>
              <a:gd name="connsiteY66" fmla="*/ 1416142 h 1920544"/>
              <a:gd name="connsiteX67" fmla="*/ 2723527 w 7978900"/>
              <a:gd name="connsiteY67" fmla="*/ 1424665 h 1920544"/>
              <a:gd name="connsiteX68" fmla="*/ 2803306 w 7978900"/>
              <a:gd name="connsiteY68" fmla="*/ 1428704 h 1920544"/>
              <a:gd name="connsiteX69" fmla="*/ 3583582 w 7978900"/>
              <a:gd name="connsiteY69" fmla="*/ 646299 h 1920544"/>
              <a:gd name="connsiteX70" fmla="*/ 3355045 w 7978900"/>
              <a:gd name="connsiteY70" fmla="*/ 93055 h 1920544"/>
              <a:gd name="connsiteX71" fmla="*/ 7978900 w 7978900"/>
              <a:gd name="connsiteY71" fmla="*/ 0 h 1920544"/>
              <a:gd name="connsiteX72" fmla="*/ 3263059 w 7978900"/>
              <a:gd name="connsiteY72" fmla="*/ 0 h 1920544"/>
              <a:gd name="connsiteX73" fmla="*/ 3364324 w 7978900"/>
              <a:gd name="connsiteY73" fmla="*/ 83776 h 1920544"/>
              <a:gd name="connsiteX74" fmla="*/ 3596705 w 7978900"/>
              <a:gd name="connsiteY74" fmla="*/ 646299 h 1920544"/>
              <a:gd name="connsiteX75" fmla="*/ 2803306 w 7978900"/>
              <a:gd name="connsiteY75" fmla="*/ 1441827 h 1920544"/>
              <a:gd name="connsiteX76" fmla="*/ 2722186 w 7978900"/>
              <a:gd name="connsiteY76" fmla="*/ 1437720 h 1920544"/>
              <a:gd name="connsiteX77" fmla="*/ 2664889 w 7978900"/>
              <a:gd name="connsiteY77" fmla="*/ 1428952 h 1920544"/>
              <a:gd name="connsiteX78" fmla="*/ 2642874 w 7978900"/>
              <a:gd name="connsiteY78" fmla="*/ 1524659 h 1920544"/>
              <a:gd name="connsiteX79" fmla="*/ 2510240 w 7978900"/>
              <a:gd name="connsiteY79" fmla="*/ 1801091 h 1920544"/>
              <a:gd name="connsiteX80" fmla="*/ 2411872 w 7978900"/>
              <a:gd name="connsiteY80" fmla="*/ 1920544 h 1920544"/>
              <a:gd name="connsiteX81" fmla="*/ 3691725 w 7978900"/>
              <a:gd name="connsiteY81" fmla="*/ 1920544 h 1920544"/>
              <a:gd name="connsiteX82" fmla="*/ 3687371 w 7978900"/>
              <a:gd name="connsiteY82" fmla="*/ 1906509 h 1920544"/>
              <a:gd name="connsiteX83" fmla="*/ 3664536 w 7978900"/>
              <a:gd name="connsiteY83" fmla="*/ 1679840 h 1920544"/>
              <a:gd name="connsiteX84" fmla="*/ 4788486 w 7978900"/>
              <a:gd name="connsiteY84" fmla="*/ 555128 h 1920544"/>
              <a:gd name="connsiteX85" fmla="*/ 5912436 w 7978900"/>
              <a:gd name="connsiteY85" fmla="*/ 1679840 h 1920544"/>
              <a:gd name="connsiteX86" fmla="*/ 5889601 w 7978900"/>
              <a:gd name="connsiteY86" fmla="*/ 1906509 h 1920544"/>
              <a:gd name="connsiteX87" fmla="*/ 5885247 w 7978900"/>
              <a:gd name="connsiteY87" fmla="*/ 1920544 h 1920544"/>
              <a:gd name="connsiteX88" fmla="*/ 7018628 w 7978900"/>
              <a:gd name="connsiteY88" fmla="*/ 1920544 h 1920544"/>
              <a:gd name="connsiteX89" fmla="*/ 7978900 w 7978900"/>
              <a:gd name="connsiteY89" fmla="*/ 960272 h 19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978900" h="1920544">
                <a:moveTo>
                  <a:pt x="4788486" y="571178"/>
                </a:moveTo>
                <a:cubicBezTo>
                  <a:pt x="4176610" y="571178"/>
                  <a:pt x="3680586" y="1067543"/>
                  <a:pt x="3680586" y="1679840"/>
                </a:cubicBezTo>
                <a:cubicBezTo>
                  <a:pt x="3680586" y="1756377"/>
                  <a:pt x="3688337" y="1831103"/>
                  <a:pt x="3703095" y="1903274"/>
                </a:cubicBezTo>
                <a:lnTo>
                  <a:pt x="3708452" y="1920544"/>
                </a:lnTo>
                <a:lnTo>
                  <a:pt x="5868520" y="1920544"/>
                </a:lnTo>
                <a:lnTo>
                  <a:pt x="5873877" y="1903274"/>
                </a:lnTo>
                <a:cubicBezTo>
                  <a:pt x="5888636" y="1831103"/>
                  <a:pt x="5896386" y="1756377"/>
                  <a:pt x="5896386" y="1679840"/>
                </a:cubicBezTo>
                <a:cubicBezTo>
                  <a:pt x="5896386" y="1067543"/>
                  <a:pt x="5400362" y="571178"/>
                  <a:pt x="4788486" y="571178"/>
                </a:cubicBezTo>
                <a:close/>
                <a:moveTo>
                  <a:pt x="2114315" y="286392"/>
                </a:moveTo>
                <a:lnTo>
                  <a:pt x="2084348" y="341752"/>
                </a:lnTo>
                <a:cubicBezTo>
                  <a:pt x="2044864" y="435358"/>
                  <a:pt x="2023030" y="538272"/>
                  <a:pt x="2023030" y="646299"/>
                </a:cubicBezTo>
                <a:cubicBezTo>
                  <a:pt x="2023030" y="1024395"/>
                  <a:pt x="2290494" y="1339852"/>
                  <a:pt x="2646053" y="1412808"/>
                </a:cubicBezTo>
                <a:lnTo>
                  <a:pt x="2653411" y="1413934"/>
                </a:lnTo>
                <a:lnTo>
                  <a:pt x="2663698" y="1369214"/>
                </a:lnTo>
                <a:cubicBezTo>
                  <a:pt x="2671585" y="1317495"/>
                  <a:pt x="2675675" y="1264525"/>
                  <a:pt x="2675675" y="1210597"/>
                </a:cubicBezTo>
                <a:cubicBezTo>
                  <a:pt x="2675675" y="815128"/>
                  <a:pt x="2455699" y="471137"/>
                  <a:pt x="2131657" y="294763"/>
                </a:cubicBezTo>
                <a:close/>
                <a:moveTo>
                  <a:pt x="1636164" y="169054"/>
                </a:moveTo>
                <a:cubicBezTo>
                  <a:pt x="1062058" y="169054"/>
                  <a:pt x="596653" y="635369"/>
                  <a:pt x="596653" y="1210597"/>
                </a:cubicBezTo>
                <a:cubicBezTo>
                  <a:pt x="596653" y="1426308"/>
                  <a:pt x="662101" y="1626702"/>
                  <a:pt x="774185" y="1792934"/>
                </a:cubicBezTo>
                <a:lnTo>
                  <a:pt x="879268" y="1920544"/>
                </a:lnTo>
                <a:lnTo>
                  <a:pt x="2393060" y="1920544"/>
                </a:lnTo>
                <a:lnTo>
                  <a:pt x="2498143" y="1792934"/>
                </a:lnTo>
                <a:cubicBezTo>
                  <a:pt x="2554186" y="1709818"/>
                  <a:pt x="2598569" y="1618162"/>
                  <a:pt x="2628941" y="1520320"/>
                </a:cubicBezTo>
                <a:lnTo>
                  <a:pt x="2650465" y="1426745"/>
                </a:lnTo>
                <a:lnTo>
                  <a:pt x="2643409" y="1425665"/>
                </a:lnTo>
                <a:cubicBezTo>
                  <a:pt x="2281870" y="1351485"/>
                  <a:pt x="2009907" y="1030737"/>
                  <a:pt x="2009907" y="646299"/>
                </a:cubicBezTo>
                <a:cubicBezTo>
                  <a:pt x="2009907" y="536460"/>
                  <a:pt x="2032108" y="431819"/>
                  <a:pt x="2072257" y="336644"/>
                </a:cubicBezTo>
                <a:lnTo>
                  <a:pt x="2102536" y="280707"/>
                </a:lnTo>
                <a:lnTo>
                  <a:pt x="2040789" y="250904"/>
                </a:lnTo>
                <a:cubicBezTo>
                  <a:pt x="1916423" y="198199"/>
                  <a:pt x="1779691" y="169054"/>
                  <a:pt x="1636164" y="169054"/>
                </a:cubicBezTo>
                <a:close/>
                <a:moveTo>
                  <a:pt x="676216" y="42786"/>
                </a:moveTo>
                <a:lnTo>
                  <a:pt x="674717" y="43172"/>
                </a:lnTo>
                <a:cubicBezTo>
                  <a:pt x="404096" y="127344"/>
                  <a:pt x="184796" y="327999"/>
                  <a:pt x="75463" y="586491"/>
                </a:cubicBezTo>
                <a:lnTo>
                  <a:pt x="58167" y="642209"/>
                </a:lnTo>
                <a:lnTo>
                  <a:pt x="115821" y="689608"/>
                </a:lnTo>
                <a:cubicBezTo>
                  <a:pt x="184855" y="736081"/>
                  <a:pt x="268078" y="763217"/>
                  <a:pt x="357660" y="763217"/>
                </a:cubicBezTo>
                <a:cubicBezTo>
                  <a:pt x="596547" y="763217"/>
                  <a:pt x="790204" y="570250"/>
                  <a:pt x="790204" y="332213"/>
                </a:cubicBezTo>
                <a:cubicBezTo>
                  <a:pt x="790204" y="242949"/>
                  <a:pt x="762971" y="160023"/>
                  <a:pt x="716332" y="91235"/>
                </a:cubicBezTo>
                <a:close/>
                <a:moveTo>
                  <a:pt x="2343554" y="0"/>
                </a:moveTo>
                <a:lnTo>
                  <a:pt x="960272" y="0"/>
                </a:lnTo>
                <a:cubicBezTo>
                  <a:pt x="893979" y="0"/>
                  <a:pt x="829255" y="6718"/>
                  <a:pt x="766744" y="19509"/>
                </a:cubicBezTo>
                <a:lnTo>
                  <a:pt x="692746" y="38536"/>
                </a:lnTo>
                <a:lnTo>
                  <a:pt x="729195" y="82562"/>
                </a:lnTo>
                <a:cubicBezTo>
                  <a:pt x="777507" y="153826"/>
                  <a:pt x="805716" y="239737"/>
                  <a:pt x="805716" y="332213"/>
                </a:cubicBezTo>
                <a:cubicBezTo>
                  <a:pt x="805716" y="578817"/>
                  <a:pt x="605114" y="778729"/>
                  <a:pt x="357660" y="778729"/>
                </a:cubicBezTo>
                <a:cubicBezTo>
                  <a:pt x="264865" y="778729"/>
                  <a:pt x="178658" y="750617"/>
                  <a:pt x="107148" y="702471"/>
                </a:cubicBezTo>
                <a:lnTo>
                  <a:pt x="53224" y="658133"/>
                </a:lnTo>
                <a:lnTo>
                  <a:pt x="19509" y="766744"/>
                </a:lnTo>
                <a:cubicBezTo>
                  <a:pt x="6718" y="829255"/>
                  <a:pt x="0" y="893979"/>
                  <a:pt x="0" y="960272"/>
                </a:cubicBezTo>
                <a:lnTo>
                  <a:pt x="0" y="1920544"/>
                </a:lnTo>
                <a:lnTo>
                  <a:pt x="860457" y="1920544"/>
                </a:lnTo>
                <a:lnTo>
                  <a:pt x="762088" y="1801091"/>
                </a:lnTo>
                <a:cubicBezTo>
                  <a:pt x="648430" y="1632531"/>
                  <a:pt x="582064" y="1429329"/>
                  <a:pt x="582064" y="1210597"/>
                </a:cubicBezTo>
                <a:cubicBezTo>
                  <a:pt x="582064" y="627311"/>
                  <a:pt x="1054001" y="154465"/>
                  <a:pt x="1636164" y="154465"/>
                </a:cubicBezTo>
                <a:cubicBezTo>
                  <a:pt x="1781705" y="154465"/>
                  <a:pt x="1920357" y="184018"/>
                  <a:pt x="2046467" y="237461"/>
                </a:cubicBezTo>
                <a:lnTo>
                  <a:pt x="2109483" y="267876"/>
                </a:lnTo>
                <a:lnTo>
                  <a:pt x="2145407" y="201512"/>
                </a:lnTo>
                <a:cubicBezTo>
                  <a:pt x="2173923" y="159190"/>
                  <a:pt x="2206394" y="119766"/>
                  <a:pt x="2242288" y="83776"/>
                </a:cubicBezTo>
                <a:close/>
                <a:moveTo>
                  <a:pt x="3242568" y="0"/>
                </a:moveTo>
                <a:lnTo>
                  <a:pt x="2364045" y="0"/>
                </a:lnTo>
                <a:lnTo>
                  <a:pt x="2251568" y="93055"/>
                </a:lnTo>
                <a:cubicBezTo>
                  <a:pt x="2216267" y="128452"/>
                  <a:pt x="2184333" y="167225"/>
                  <a:pt x="2156289" y="208849"/>
                </a:cubicBezTo>
                <a:lnTo>
                  <a:pt x="2121261" y="273560"/>
                </a:lnTo>
                <a:lnTo>
                  <a:pt x="2138611" y="281934"/>
                </a:lnTo>
                <a:cubicBezTo>
                  <a:pt x="2467200" y="460779"/>
                  <a:pt x="2690264" y="809588"/>
                  <a:pt x="2690264" y="1210597"/>
                </a:cubicBezTo>
                <a:cubicBezTo>
                  <a:pt x="2690264" y="1265280"/>
                  <a:pt x="2686116" y="1318992"/>
                  <a:pt x="2678119" y="1371436"/>
                </a:cubicBezTo>
                <a:lnTo>
                  <a:pt x="2667835" y="1416142"/>
                </a:lnTo>
                <a:lnTo>
                  <a:pt x="2723527" y="1424665"/>
                </a:lnTo>
                <a:cubicBezTo>
                  <a:pt x="2749758" y="1427336"/>
                  <a:pt x="2776373" y="1428704"/>
                  <a:pt x="2803306" y="1428704"/>
                </a:cubicBezTo>
                <a:cubicBezTo>
                  <a:pt x="3234241" y="1428704"/>
                  <a:pt x="3583582" y="1078409"/>
                  <a:pt x="3583582" y="646299"/>
                </a:cubicBezTo>
                <a:cubicBezTo>
                  <a:pt x="3583582" y="430244"/>
                  <a:pt x="3496247" y="234643"/>
                  <a:pt x="3355045" y="93055"/>
                </a:cubicBezTo>
                <a:close/>
                <a:moveTo>
                  <a:pt x="7978900" y="0"/>
                </a:moveTo>
                <a:lnTo>
                  <a:pt x="3263059" y="0"/>
                </a:lnTo>
                <a:lnTo>
                  <a:pt x="3364324" y="83776"/>
                </a:lnTo>
                <a:cubicBezTo>
                  <a:pt x="3507901" y="227738"/>
                  <a:pt x="3596705" y="426620"/>
                  <a:pt x="3596705" y="646299"/>
                </a:cubicBezTo>
                <a:cubicBezTo>
                  <a:pt x="3596705" y="1085657"/>
                  <a:pt x="3241488" y="1441827"/>
                  <a:pt x="2803306" y="1441827"/>
                </a:cubicBezTo>
                <a:cubicBezTo>
                  <a:pt x="2775920" y="1441827"/>
                  <a:pt x="2748858" y="1440436"/>
                  <a:pt x="2722186" y="1437720"/>
                </a:cubicBezTo>
                <a:lnTo>
                  <a:pt x="2664889" y="1428952"/>
                </a:lnTo>
                <a:lnTo>
                  <a:pt x="2642874" y="1524659"/>
                </a:lnTo>
                <a:cubicBezTo>
                  <a:pt x="2612075" y="1623871"/>
                  <a:pt x="2567069" y="1716811"/>
                  <a:pt x="2510240" y="1801091"/>
                </a:cubicBezTo>
                <a:lnTo>
                  <a:pt x="2411872" y="1920544"/>
                </a:lnTo>
                <a:lnTo>
                  <a:pt x="3691725" y="1920544"/>
                </a:lnTo>
                <a:lnTo>
                  <a:pt x="3687371" y="1906509"/>
                </a:lnTo>
                <a:cubicBezTo>
                  <a:pt x="3672399" y="1833293"/>
                  <a:pt x="3664536" y="1757485"/>
                  <a:pt x="3664536" y="1679840"/>
                </a:cubicBezTo>
                <a:cubicBezTo>
                  <a:pt x="3664536" y="1058679"/>
                  <a:pt x="4167746" y="555128"/>
                  <a:pt x="4788486" y="555128"/>
                </a:cubicBezTo>
                <a:cubicBezTo>
                  <a:pt x="5409226" y="555128"/>
                  <a:pt x="5912436" y="1058679"/>
                  <a:pt x="5912436" y="1679840"/>
                </a:cubicBezTo>
                <a:cubicBezTo>
                  <a:pt x="5912436" y="1757485"/>
                  <a:pt x="5904573" y="1833293"/>
                  <a:pt x="5889601" y="1906509"/>
                </a:cubicBezTo>
                <a:lnTo>
                  <a:pt x="5885247" y="1920544"/>
                </a:lnTo>
                <a:lnTo>
                  <a:pt x="7018628" y="1920544"/>
                </a:lnTo>
                <a:cubicBezTo>
                  <a:pt x="7548972" y="1920544"/>
                  <a:pt x="7978900" y="1490616"/>
                  <a:pt x="7978900" y="960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8">
            <a:extLst>
              <a:ext uri="{FF2B5EF4-FFF2-40B4-BE49-F238E27FC236}">
                <a16:creationId xmlns:a16="http://schemas.microsoft.com/office/drawing/2014/main" id="{FC4205E4-42EF-8981-0C6E-C0B6A7EC5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940" y="2277302"/>
            <a:ext cx="1666618" cy="1314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14CFAC-BAE0-67D0-6D47-64C862FA37DE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73DF-E351-DBCD-15B2-DC5440F3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AE74-3A2D-0C74-5BF4-ED70F944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78F8A-F450-F8C4-9687-839FA57E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E069-66A0-00C4-61A8-E2D258B0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73FC1-B29E-49C5-CDF1-57C7E224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A2DD4-BD99-E489-C68A-F156C8BC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220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Positioning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C1BCAA8-E8BD-0B8A-2C2E-062178B1D1E7}"/>
              </a:ext>
            </a:extLst>
          </p:cNvPr>
          <p:cNvSpPr txBox="1"/>
          <p:nvPr userDrawn="1"/>
        </p:nvSpPr>
        <p:spPr>
          <a:xfrm>
            <a:off x="651834" y="4792026"/>
            <a:ext cx="78464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D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material in this presentation, including text and images, is the property of RNL. Permission is required to reproduce information.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4A441A-D766-1443-5A1F-F07224C1E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425575"/>
            <a:ext cx="7151117" cy="36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Optional closing/positioning statement — Aptos, 18 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C887-0B33-3A05-D720-6C7FD2FC8149}"/>
              </a:ext>
            </a:extLst>
          </p:cNvPr>
          <p:cNvSpPr/>
          <p:nvPr userDrawn="1"/>
        </p:nvSpPr>
        <p:spPr>
          <a:xfrm>
            <a:off x="8194295" y="4794421"/>
            <a:ext cx="889685" cy="28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9B9E67-EA3A-C7EA-938E-A55ECAEEAAFF}"/>
              </a:ext>
            </a:extLst>
          </p:cNvPr>
          <p:cNvSpPr/>
          <p:nvPr userDrawn="1"/>
        </p:nvSpPr>
        <p:spPr>
          <a:xfrm flipH="1">
            <a:off x="578764" y="1983521"/>
            <a:ext cx="7978900" cy="1920544"/>
          </a:xfrm>
          <a:custGeom>
            <a:avLst/>
            <a:gdLst>
              <a:gd name="connsiteX0" fmla="*/ 4788486 w 7978900"/>
              <a:gd name="connsiteY0" fmla="*/ 571178 h 1920544"/>
              <a:gd name="connsiteX1" fmla="*/ 3680586 w 7978900"/>
              <a:gd name="connsiteY1" fmla="*/ 1679840 h 1920544"/>
              <a:gd name="connsiteX2" fmla="*/ 3703095 w 7978900"/>
              <a:gd name="connsiteY2" fmla="*/ 1903274 h 1920544"/>
              <a:gd name="connsiteX3" fmla="*/ 3708452 w 7978900"/>
              <a:gd name="connsiteY3" fmla="*/ 1920544 h 1920544"/>
              <a:gd name="connsiteX4" fmla="*/ 5868520 w 7978900"/>
              <a:gd name="connsiteY4" fmla="*/ 1920544 h 1920544"/>
              <a:gd name="connsiteX5" fmla="*/ 5873877 w 7978900"/>
              <a:gd name="connsiteY5" fmla="*/ 1903274 h 1920544"/>
              <a:gd name="connsiteX6" fmla="*/ 5896386 w 7978900"/>
              <a:gd name="connsiteY6" fmla="*/ 1679840 h 1920544"/>
              <a:gd name="connsiteX7" fmla="*/ 4788486 w 7978900"/>
              <a:gd name="connsiteY7" fmla="*/ 571178 h 1920544"/>
              <a:gd name="connsiteX8" fmla="*/ 2114315 w 7978900"/>
              <a:gd name="connsiteY8" fmla="*/ 286392 h 1920544"/>
              <a:gd name="connsiteX9" fmla="*/ 2084348 w 7978900"/>
              <a:gd name="connsiteY9" fmla="*/ 341752 h 1920544"/>
              <a:gd name="connsiteX10" fmla="*/ 2023030 w 7978900"/>
              <a:gd name="connsiteY10" fmla="*/ 646299 h 1920544"/>
              <a:gd name="connsiteX11" fmla="*/ 2646053 w 7978900"/>
              <a:gd name="connsiteY11" fmla="*/ 1412808 h 1920544"/>
              <a:gd name="connsiteX12" fmla="*/ 2653411 w 7978900"/>
              <a:gd name="connsiteY12" fmla="*/ 1413934 h 1920544"/>
              <a:gd name="connsiteX13" fmla="*/ 2663698 w 7978900"/>
              <a:gd name="connsiteY13" fmla="*/ 1369214 h 1920544"/>
              <a:gd name="connsiteX14" fmla="*/ 2675675 w 7978900"/>
              <a:gd name="connsiteY14" fmla="*/ 1210597 h 1920544"/>
              <a:gd name="connsiteX15" fmla="*/ 2131657 w 7978900"/>
              <a:gd name="connsiteY15" fmla="*/ 294763 h 1920544"/>
              <a:gd name="connsiteX16" fmla="*/ 1636164 w 7978900"/>
              <a:gd name="connsiteY16" fmla="*/ 169054 h 1920544"/>
              <a:gd name="connsiteX17" fmla="*/ 596653 w 7978900"/>
              <a:gd name="connsiteY17" fmla="*/ 1210597 h 1920544"/>
              <a:gd name="connsiteX18" fmla="*/ 774185 w 7978900"/>
              <a:gd name="connsiteY18" fmla="*/ 1792934 h 1920544"/>
              <a:gd name="connsiteX19" fmla="*/ 879268 w 7978900"/>
              <a:gd name="connsiteY19" fmla="*/ 1920544 h 1920544"/>
              <a:gd name="connsiteX20" fmla="*/ 2393060 w 7978900"/>
              <a:gd name="connsiteY20" fmla="*/ 1920544 h 1920544"/>
              <a:gd name="connsiteX21" fmla="*/ 2498143 w 7978900"/>
              <a:gd name="connsiteY21" fmla="*/ 1792934 h 1920544"/>
              <a:gd name="connsiteX22" fmla="*/ 2628941 w 7978900"/>
              <a:gd name="connsiteY22" fmla="*/ 1520320 h 1920544"/>
              <a:gd name="connsiteX23" fmla="*/ 2650465 w 7978900"/>
              <a:gd name="connsiteY23" fmla="*/ 1426745 h 1920544"/>
              <a:gd name="connsiteX24" fmla="*/ 2643409 w 7978900"/>
              <a:gd name="connsiteY24" fmla="*/ 1425665 h 1920544"/>
              <a:gd name="connsiteX25" fmla="*/ 2009907 w 7978900"/>
              <a:gd name="connsiteY25" fmla="*/ 646299 h 1920544"/>
              <a:gd name="connsiteX26" fmla="*/ 2072257 w 7978900"/>
              <a:gd name="connsiteY26" fmla="*/ 336644 h 1920544"/>
              <a:gd name="connsiteX27" fmla="*/ 2102536 w 7978900"/>
              <a:gd name="connsiteY27" fmla="*/ 280707 h 1920544"/>
              <a:gd name="connsiteX28" fmla="*/ 2040789 w 7978900"/>
              <a:gd name="connsiteY28" fmla="*/ 250904 h 1920544"/>
              <a:gd name="connsiteX29" fmla="*/ 1636164 w 7978900"/>
              <a:gd name="connsiteY29" fmla="*/ 169054 h 1920544"/>
              <a:gd name="connsiteX30" fmla="*/ 676216 w 7978900"/>
              <a:gd name="connsiteY30" fmla="*/ 42786 h 1920544"/>
              <a:gd name="connsiteX31" fmla="*/ 674717 w 7978900"/>
              <a:gd name="connsiteY31" fmla="*/ 43172 h 1920544"/>
              <a:gd name="connsiteX32" fmla="*/ 75463 w 7978900"/>
              <a:gd name="connsiteY32" fmla="*/ 586491 h 1920544"/>
              <a:gd name="connsiteX33" fmla="*/ 58167 w 7978900"/>
              <a:gd name="connsiteY33" fmla="*/ 642209 h 1920544"/>
              <a:gd name="connsiteX34" fmla="*/ 115821 w 7978900"/>
              <a:gd name="connsiteY34" fmla="*/ 689608 h 1920544"/>
              <a:gd name="connsiteX35" fmla="*/ 357660 w 7978900"/>
              <a:gd name="connsiteY35" fmla="*/ 763217 h 1920544"/>
              <a:gd name="connsiteX36" fmla="*/ 790204 w 7978900"/>
              <a:gd name="connsiteY36" fmla="*/ 332213 h 1920544"/>
              <a:gd name="connsiteX37" fmla="*/ 716332 w 7978900"/>
              <a:gd name="connsiteY37" fmla="*/ 91235 h 1920544"/>
              <a:gd name="connsiteX38" fmla="*/ 2343554 w 7978900"/>
              <a:gd name="connsiteY38" fmla="*/ 0 h 1920544"/>
              <a:gd name="connsiteX39" fmla="*/ 960272 w 7978900"/>
              <a:gd name="connsiteY39" fmla="*/ 0 h 1920544"/>
              <a:gd name="connsiteX40" fmla="*/ 766744 w 7978900"/>
              <a:gd name="connsiteY40" fmla="*/ 19509 h 1920544"/>
              <a:gd name="connsiteX41" fmla="*/ 692746 w 7978900"/>
              <a:gd name="connsiteY41" fmla="*/ 38536 h 1920544"/>
              <a:gd name="connsiteX42" fmla="*/ 729195 w 7978900"/>
              <a:gd name="connsiteY42" fmla="*/ 82562 h 1920544"/>
              <a:gd name="connsiteX43" fmla="*/ 805716 w 7978900"/>
              <a:gd name="connsiteY43" fmla="*/ 332213 h 1920544"/>
              <a:gd name="connsiteX44" fmla="*/ 357660 w 7978900"/>
              <a:gd name="connsiteY44" fmla="*/ 778729 h 1920544"/>
              <a:gd name="connsiteX45" fmla="*/ 107148 w 7978900"/>
              <a:gd name="connsiteY45" fmla="*/ 702471 h 1920544"/>
              <a:gd name="connsiteX46" fmla="*/ 53224 w 7978900"/>
              <a:gd name="connsiteY46" fmla="*/ 658133 h 1920544"/>
              <a:gd name="connsiteX47" fmla="*/ 19509 w 7978900"/>
              <a:gd name="connsiteY47" fmla="*/ 766744 h 1920544"/>
              <a:gd name="connsiteX48" fmla="*/ 0 w 7978900"/>
              <a:gd name="connsiteY48" fmla="*/ 960272 h 1920544"/>
              <a:gd name="connsiteX49" fmla="*/ 0 w 7978900"/>
              <a:gd name="connsiteY49" fmla="*/ 1920544 h 1920544"/>
              <a:gd name="connsiteX50" fmla="*/ 860457 w 7978900"/>
              <a:gd name="connsiteY50" fmla="*/ 1920544 h 1920544"/>
              <a:gd name="connsiteX51" fmla="*/ 762088 w 7978900"/>
              <a:gd name="connsiteY51" fmla="*/ 1801091 h 1920544"/>
              <a:gd name="connsiteX52" fmla="*/ 582064 w 7978900"/>
              <a:gd name="connsiteY52" fmla="*/ 1210597 h 1920544"/>
              <a:gd name="connsiteX53" fmla="*/ 1636164 w 7978900"/>
              <a:gd name="connsiteY53" fmla="*/ 154465 h 1920544"/>
              <a:gd name="connsiteX54" fmla="*/ 2046467 w 7978900"/>
              <a:gd name="connsiteY54" fmla="*/ 237461 h 1920544"/>
              <a:gd name="connsiteX55" fmla="*/ 2109483 w 7978900"/>
              <a:gd name="connsiteY55" fmla="*/ 267876 h 1920544"/>
              <a:gd name="connsiteX56" fmla="*/ 2145407 w 7978900"/>
              <a:gd name="connsiteY56" fmla="*/ 201512 h 1920544"/>
              <a:gd name="connsiteX57" fmla="*/ 2242288 w 7978900"/>
              <a:gd name="connsiteY57" fmla="*/ 83776 h 1920544"/>
              <a:gd name="connsiteX58" fmla="*/ 3242568 w 7978900"/>
              <a:gd name="connsiteY58" fmla="*/ 0 h 1920544"/>
              <a:gd name="connsiteX59" fmla="*/ 2364045 w 7978900"/>
              <a:gd name="connsiteY59" fmla="*/ 0 h 1920544"/>
              <a:gd name="connsiteX60" fmla="*/ 2251568 w 7978900"/>
              <a:gd name="connsiteY60" fmla="*/ 93055 h 1920544"/>
              <a:gd name="connsiteX61" fmla="*/ 2156289 w 7978900"/>
              <a:gd name="connsiteY61" fmla="*/ 208849 h 1920544"/>
              <a:gd name="connsiteX62" fmla="*/ 2121261 w 7978900"/>
              <a:gd name="connsiteY62" fmla="*/ 273560 h 1920544"/>
              <a:gd name="connsiteX63" fmla="*/ 2138611 w 7978900"/>
              <a:gd name="connsiteY63" fmla="*/ 281934 h 1920544"/>
              <a:gd name="connsiteX64" fmla="*/ 2690264 w 7978900"/>
              <a:gd name="connsiteY64" fmla="*/ 1210597 h 1920544"/>
              <a:gd name="connsiteX65" fmla="*/ 2678119 w 7978900"/>
              <a:gd name="connsiteY65" fmla="*/ 1371436 h 1920544"/>
              <a:gd name="connsiteX66" fmla="*/ 2667835 w 7978900"/>
              <a:gd name="connsiteY66" fmla="*/ 1416142 h 1920544"/>
              <a:gd name="connsiteX67" fmla="*/ 2723527 w 7978900"/>
              <a:gd name="connsiteY67" fmla="*/ 1424665 h 1920544"/>
              <a:gd name="connsiteX68" fmla="*/ 2803306 w 7978900"/>
              <a:gd name="connsiteY68" fmla="*/ 1428704 h 1920544"/>
              <a:gd name="connsiteX69" fmla="*/ 3583582 w 7978900"/>
              <a:gd name="connsiteY69" fmla="*/ 646299 h 1920544"/>
              <a:gd name="connsiteX70" fmla="*/ 3355045 w 7978900"/>
              <a:gd name="connsiteY70" fmla="*/ 93055 h 1920544"/>
              <a:gd name="connsiteX71" fmla="*/ 7978900 w 7978900"/>
              <a:gd name="connsiteY71" fmla="*/ 0 h 1920544"/>
              <a:gd name="connsiteX72" fmla="*/ 3263059 w 7978900"/>
              <a:gd name="connsiteY72" fmla="*/ 0 h 1920544"/>
              <a:gd name="connsiteX73" fmla="*/ 3364324 w 7978900"/>
              <a:gd name="connsiteY73" fmla="*/ 83776 h 1920544"/>
              <a:gd name="connsiteX74" fmla="*/ 3596705 w 7978900"/>
              <a:gd name="connsiteY74" fmla="*/ 646299 h 1920544"/>
              <a:gd name="connsiteX75" fmla="*/ 2803306 w 7978900"/>
              <a:gd name="connsiteY75" fmla="*/ 1441827 h 1920544"/>
              <a:gd name="connsiteX76" fmla="*/ 2722186 w 7978900"/>
              <a:gd name="connsiteY76" fmla="*/ 1437720 h 1920544"/>
              <a:gd name="connsiteX77" fmla="*/ 2664889 w 7978900"/>
              <a:gd name="connsiteY77" fmla="*/ 1428952 h 1920544"/>
              <a:gd name="connsiteX78" fmla="*/ 2642874 w 7978900"/>
              <a:gd name="connsiteY78" fmla="*/ 1524659 h 1920544"/>
              <a:gd name="connsiteX79" fmla="*/ 2510240 w 7978900"/>
              <a:gd name="connsiteY79" fmla="*/ 1801091 h 1920544"/>
              <a:gd name="connsiteX80" fmla="*/ 2411872 w 7978900"/>
              <a:gd name="connsiteY80" fmla="*/ 1920544 h 1920544"/>
              <a:gd name="connsiteX81" fmla="*/ 3691725 w 7978900"/>
              <a:gd name="connsiteY81" fmla="*/ 1920544 h 1920544"/>
              <a:gd name="connsiteX82" fmla="*/ 3687371 w 7978900"/>
              <a:gd name="connsiteY82" fmla="*/ 1906509 h 1920544"/>
              <a:gd name="connsiteX83" fmla="*/ 3664536 w 7978900"/>
              <a:gd name="connsiteY83" fmla="*/ 1679840 h 1920544"/>
              <a:gd name="connsiteX84" fmla="*/ 4788486 w 7978900"/>
              <a:gd name="connsiteY84" fmla="*/ 555128 h 1920544"/>
              <a:gd name="connsiteX85" fmla="*/ 5912436 w 7978900"/>
              <a:gd name="connsiteY85" fmla="*/ 1679840 h 1920544"/>
              <a:gd name="connsiteX86" fmla="*/ 5889601 w 7978900"/>
              <a:gd name="connsiteY86" fmla="*/ 1906509 h 1920544"/>
              <a:gd name="connsiteX87" fmla="*/ 5885247 w 7978900"/>
              <a:gd name="connsiteY87" fmla="*/ 1920544 h 1920544"/>
              <a:gd name="connsiteX88" fmla="*/ 7018628 w 7978900"/>
              <a:gd name="connsiteY88" fmla="*/ 1920544 h 1920544"/>
              <a:gd name="connsiteX89" fmla="*/ 7978900 w 7978900"/>
              <a:gd name="connsiteY89" fmla="*/ 960272 h 19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978900" h="1920544">
                <a:moveTo>
                  <a:pt x="4788486" y="571178"/>
                </a:moveTo>
                <a:cubicBezTo>
                  <a:pt x="4176610" y="571178"/>
                  <a:pt x="3680586" y="1067543"/>
                  <a:pt x="3680586" y="1679840"/>
                </a:cubicBezTo>
                <a:cubicBezTo>
                  <a:pt x="3680586" y="1756377"/>
                  <a:pt x="3688337" y="1831103"/>
                  <a:pt x="3703095" y="1903274"/>
                </a:cubicBezTo>
                <a:lnTo>
                  <a:pt x="3708452" y="1920544"/>
                </a:lnTo>
                <a:lnTo>
                  <a:pt x="5868520" y="1920544"/>
                </a:lnTo>
                <a:lnTo>
                  <a:pt x="5873877" y="1903274"/>
                </a:lnTo>
                <a:cubicBezTo>
                  <a:pt x="5888636" y="1831103"/>
                  <a:pt x="5896386" y="1756377"/>
                  <a:pt x="5896386" y="1679840"/>
                </a:cubicBezTo>
                <a:cubicBezTo>
                  <a:pt x="5896386" y="1067543"/>
                  <a:pt x="5400362" y="571178"/>
                  <a:pt x="4788486" y="571178"/>
                </a:cubicBezTo>
                <a:close/>
                <a:moveTo>
                  <a:pt x="2114315" y="286392"/>
                </a:moveTo>
                <a:lnTo>
                  <a:pt x="2084348" y="341752"/>
                </a:lnTo>
                <a:cubicBezTo>
                  <a:pt x="2044864" y="435358"/>
                  <a:pt x="2023030" y="538272"/>
                  <a:pt x="2023030" y="646299"/>
                </a:cubicBezTo>
                <a:cubicBezTo>
                  <a:pt x="2023030" y="1024395"/>
                  <a:pt x="2290494" y="1339852"/>
                  <a:pt x="2646053" y="1412808"/>
                </a:cubicBezTo>
                <a:lnTo>
                  <a:pt x="2653411" y="1413934"/>
                </a:lnTo>
                <a:lnTo>
                  <a:pt x="2663698" y="1369214"/>
                </a:lnTo>
                <a:cubicBezTo>
                  <a:pt x="2671585" y="1317495"/>
                  <a:pt x="2675675" y="1264525"/>
                  <a:pt x="2675675" y="1210597"/>
                </a:cubicBezTo>
                <a:cubicBezTo>
                  <a:pt x="2675675" y="815128"/>
                  <a:pt x="2455699" y="471137"/>
                  <a:pt x="2131657" y="294763"/>
                </a:cubicBezTo>
                <a:close/>
                <a:moveTo>
                  <a:pt x="1636164" y="169054"/>
                </a:moveTo>
                <a:cubicBezTo>
                  <a:pt x="1062058" y="169054"/>
                  <a:pt x="596653" y="635369"/>
                  <a:pt x="596653" y="1210597"/>
                </a:cubicBezTo>
                <a:cubicBezTo>
                  <a:pt x="596653" y="1426308"/>
                  <a:pt x="662101" y="1626702"/>
                  <a:pt x="774185" y="1792934"/>
                </a:cubicBezTo>
                <a:lnTo>
                  <a:pt x="879268" y="1920544"/>
                </a:lnTo>
                <a:lnTo>
                  <a:pt x="2393060" y="1920544"/>
                </a:lnTo>
                <a:lnTo>
                  <a:pt x="2498143" y="1792934"/>
                </a:lnTo>
                <a:cubicBezTo>
                  <a:pt x="2554186" y="1709818"/>
                  <a:pt x="2598569" y="1618162"/>
                  <a:pt x="2628941" y="1520320"/>
                </a:cubicBezTo>
                <a:lnTo>
                  <a:pt x="2650465" y="1426745"/>
                </a:lnTo>
                <a:lnTo>
                  <a:pt x="2643409" y="1425665"/>
                </a:lnTo>
                <a:cubicBezTo>
                  <a:pt x="2281870" y="1351485"/>
                  <a:pt x="2009907" y="1030737"/>
                  <a:pt x="2009907" y="646299"/>
                </a:cubicBezTo>
                <a:cubicBezTo>
                  <a:pt x="2009907" y="536460"/>
                  <a:pt x="2032108" y="431819"/>
                  <a:pt x="2072257" y="336644"/>
                </a:cubicBezTo>
                <a:lnTo>
                  <a:pt x="2102536" y="280707"/>
                </a:lnTo>
                <a:lnTo>
                  <a:pt x="2040789" y="250904"/>
                </a:lnTo>
                <a:cubicBezTo>
                  <a:pt x="1916423" y="198199"/>
                  <a:pt x="1779691" y="169054"/>
                  <a:pt x="1636164" y="169054"/>
                </a:cubicBezTo>
                <a:close/>
                <a:moveTo>
                  <a:pt x="676216" y="42786"/>
                </a:moveTo>
                <a:lnTo>
                  <a:pt x="674717" y="43172"/>
                </a:lnTo>
                <a:cubicBezTo>
                  <a:pt x="404096" y="127344"/>
                  <a:pt x="184796" y="327999"/>
                  <a:pt x="75463" y="586491"/>
                </a:cubicBezTo>
                <a:lnTo>
                  <a:pt x="58167" y="642209"/>
                </a:lnTo>
                <a:lnTo>
                  <a:pt x="115821" y="689608"/>
                </a:lnTo>
                <a:cubicBezTo>
                  <a:pt x="184855" y="736081"/>
                  <a:pt x="268078" y="763217"/>
                  <a:pt x="357660" y="763217"/>
                </a:cubicBezTo>
                <a:cubicBezTo>
                  <a:pt x="596547" y="763217"/>
                  <a:pt x="790204" y="570250"/>
                  <a:pt x="790204" y="332213"/>
                </a:cubicBezTo>
                <a:cubicBezTo>
                  <a:pt x="790204" y="242949"/>
                  <a:pt x="762971" y="160023"/>
                  <a:pt x="716332" y="91235"/>
                </a:cubicBezTo>
                <a:close/>
                <a:moveTo>
                  <a:pt x="2343554" y="0"/>
                </a:moveTo>
                <a:lnTo>
                  <a:pt x="960272" y="0"/>
                </a:lnTo>
                <a:cubicBezTo>
                  <a:pt x="893979" y="0"/>
                  <a:pt x="829255" y="6718"/>
                  <a:pt x="766744" y="19509"/>
                </a:cubicBezTo>
                <a:lnTo>
                  <a:pt x="692746" y="38536"/>
                </a:lnTo>
                <a:lnTo>
                  <a:pt x="729195" y="82562"/>
                </a:lnTo>
                <a:cubicBezTo>
                  <a:pt x="777507" y="153826"/>
                  <a:pt x="805716" y="239737"/>
                  <a:pt x="805716" y="332213"/>
                </a:cubicBezTo>
                <a:cubicBezTo>
                  <a:pt x="805716" y="578817"/>
                  <a:pt x="605114" y="778729"/>
                  <a:pt x="357660" y="778729"/>
                </a:cubicBezTo>
                <a:cubicBezTo>
                  <a:pt x="264865" y="778729"/>
                  <a:pt x="178658" y="750617"/>
                  <a:pt x="107148" y="702471"/>
                </a:cubicBezTo>
                <a:lnTo>
                  <a:pt x="53224" y="658133"/>
                </a:lnTo>
                <a:lnTo>
                  <a:pt x="19509" y="766744"/>
                </a:lnTo>
                <a:cubicBezTo>
                  <a:pt x="6718" y="829255"/>
                  <a:pt x="0" y="893979"/>
                  <a:pt x="0" y="960272"/>
                </a:cubicBezTo>
                <a:lnTo>
                  <a:pt x="0" y="1920544"/>
                </a:lnTo>
                <a:lnTo>
                  <a:pt x="860457" y="1920544"/>
                </a:lnTo>
                <a:lnTo>
                  <a:pt x="762088" y="1801091"/>
                </a:lnTo>
                <a:cubicBezTo>
                  <a:pt x="648430" y="1632531"/>
                  <a:pt x="582064" y="1429329"/>
                  <a:pt x="582064" y="1210597"/>
                </a:cubicBezTo>
                <a:cubicBezTo>
                  <a:pt x="582064" y="627311"/>
                  <a:pt x="1054001" y="154465"/>
                  <a:pt x="1636164" y="154465"/>
                </a:cubicBezTo>
                <a:cubicBezTo>
                  <a:pt x="1781705" y="154465"/>
                  <a:pt x="1920357" y="184018"/>
                  <a:pt x="2046467" y="237461"/>
                </a:cubicBezTo>
                <a:lnTo>
                  <a:pt x="2109483" y="267876"/>
                </a:lnTo>
                <a:lnTo>
                  <a:pt x="2145407" y="201512"/>
                </a:lnTo>
                <a:cubicBezTo>
                  <a:pt x="2173923" y="159190"/>
                  <a:pt x="2206394" y="119766"/>
                  <a:pt x="2242288" y="83776"/>
                </a:cubicBezTo>
                <a:close/>
                <a:moveTo>
                  <a:pt x="3242568" y="0"/>
                </a:moveTo>
                <a:lnTo>
                  <a:pt x="2364045" y="0"/>
                </a:lnTo>
                <a:lnTo>
                  <a:pt x="2251568" y="93055"/>
                </a:lnTo>
                <a:cubicBezTo>
                  <a:pt x="2216267" y="128452"/>
                  <a:pt x="2184333" y="167225"/>
                  <a:pt x="2156289" y="208849"/>
                </a:cubicBezTo>
                <a:lnTo>
                  <a:pt x="2121261" y="273560"/>
                </a:lnTo>
                <a:lnTo>
                  <a:pt x="2138611" y="281934"/>
                </a:lnTo>
                <a:cubicBezTo>
                  <a:pt x="2467200" y="460779"/>
                  <a:pt x="2690264" y="809588"/>
                  <a:pt x="2690264" y="1210597"/>
                </a:cubicBezTo>
                <a:cubicBezTo>
                  <a:pt x="2690264" y="1265280"/>
                  <a:pt x="2686116" y="1318992"/>
                  <a:pt x="2678119" y="1371436"/>
                </a:cubicBezTo>
                <a:lnTo>
                  <a:pt x="2667835" y="1416142"/>
                </a:lnTo>
                <a:lnTo>
                  <a:pt x="2723527" y="1424665"/>
                </a:lnTo>
                <a:cubicBezTo>
                  <a:pt x="2749758" y="1427336"/>
                  <a:pt x="2776373" y="1428704"/>
                  <a:pt x="2803306" y="1428704"/>
                </a:cubicBezTo>
                <a:cubicBezTo>
                  <a:pt x="3234241" y="1428704"/>
                  <a:pt x="3583582" y="1078409"/>
                  <a:pt x="3583582" y="646299"/>
                </a:cubicBezTo>
                <a:cubicBezTo>
                  <a:pt x="3583582" y="430244"/>
                  <a:pt x="3496247" y="234643"/>
                  <a:pt x="3355045" y="93055"/>
                </a:cubicBezTo>
                <a:close/>
                <a:moveTo>
                  <a:pt x="7978900" y="0"/>
                </a:moveTo>
                <a:lnTo>
                  <a:pt x="3263059" y="0"/>
                </a:lnTo>
                <a:lnTo>
                  <a:pt x="3364324" y="83776"/>
                </a:lnTo>
                <a:cubicBezTo>
                  <a:pt x="3507901" y="227738"/>
                  <a:pt x="3596705" y="426620"/>
                  <a:pt x="3596705" y="646299"/>
                </a:cubicBezTo>
                <a:cubicBezTo>
                  <a:pt x="3596705" y="1085657"/>
                  <a:pt x="3241488" y="1441827"/>
                  <a:pt x="2803306" y="1441827"/>
                </a:cubicBezTo>
                <a:cubicBezTo>
                  <a:pt x="2775920" y="1441827"/>
                  <a:pt x="2748858" y="1440436"/>
                  <a:pt x="2722186" y="1437720"/>
                </a:cubicBezTo>
                <a:lnTo>
                  <a:pt x="2664889" y="1428952"/>
                </a:lnTo>
                <a:lnTo>
                  <a:pt x="2642874" y="1524659"/>
                </a:lnTo>
                <a:cubicBezTo>
                  <a:pt x="2612075" y="1623871"/>
                  <a:pt x="2567069" y="1716811"/>
                  <a:pt x="2510240" y="1801091"/>
                </a:cubicBezTo>
                <a:lnTo>
                  <a:pt x="2411872" y="1920544"/>
                </a:lnTo>
                <a:lnTo>
                  <a:pt x="3691725" y="1920544"/>
                </a:lnTo>
                <a:lnTo>
                  <a:pt x="3687371" y="1906509"/>
                </a:lnTo>
                <a:cubicBezTo>
                  <a:pt x="3672399" y="1833293"/>
                  <a:pt x="3664536" y="1757485"/>
                  <a:pt x="3664536" y="1679840"/>
                </a:cubicBezTo>
                <a:cubicBezTo>
                  <a:pt x="3664536" y="1058679"/>
                  <a:pt x="4167746" y="555128"/>
                  <a:pt x="4788486" y="555128"/>
                </a:cubicBezTo>
                <a:cubicBezTo>
                  <a:pt x="5409226" y="555128"/>
                  <a:pt x="5912436" y="1058679"/>
                  <a:pt x="5912436" y="1679840"/>
                </a:cubicBezTo>
                <a:cubicBezTo>
                  <a:pt x="5912436" y="1757485"/>
                  <a:pt x="5904573" y="1833293"/>
                  <a:pt x="5889601" y="1906509"/>
                </a:cubicBezTo>
                <a:lnTo>
                  <a:pt x="5885247" y="1920544"/>
                </a:lnTo>
                <a:lnTo>
                  <a:pt x="7018628" y="1920544"/>
                </a:lnTo>
                <a:cubicBezTo>
                  <a:pt x="7548972" y="1920544"/>
                  <a:pt x="7978900" y="1490616"/>
                  <a:pt x="7978900" y="9602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48">
            <a:extLst>
              <a:ext uri="{FF2B5EF4-FFF2-40B4-BE49-F238E27FC236}">
                <a16:creationId xmlns:a16="http://schemas.microsoft.com/office/drawing/2014/main" id="{149AC382-8E60-7D58-8D49-D458B5B5F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940" y="2277302"/>
            <a:ext cx="1666618" cy="13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2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2920-CFA5-748C-4697-4D75A088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FE6C8-20DB-A65B-609B-54CD0566D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7F0F2-0FAA-134C-28BD-5B18E60D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A90F3-0E03-195A-38E7-FAF8FC93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B5F5B-9AF9-9E44-4CBD-5A88C22D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8ABAF-39B3-A982-DDC4-B73E690F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92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D4EFA-AA85-1861-F53B-41099650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57D27-E2C1-142F-56D4-74ACBD1A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4710-1815-9AB2-C02F-5A7E0BB65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13B6-6FF0-4977-917E-D7226000500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2948F-B2AD-2D79-2D2D-4122FC155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42E71-3060-CE23-8942-6859BB44C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72E3-E97A-45E8-A82E-6275A04E3F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450EA-FBEA-9A8B-2400-8F1ADC264E39}"/>
              </a:ext>
            </a:extLst>
          </p:cNvPr>
          <p:cNvSpPr txBox="1"/>
          <p:nvPr userDrawn="1"/>
        </p:nvSpPr>
        <p:spPr>
          <a:xfrm>
            <a:off x="8515102" y="4826952"/>
            <a:ext cx="4940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0" kern="1200" cap="none">
                <a:solidFill>
                  <a:schemeClr val="tx2"/>
                </a:solidFill>
                <a:latin typeface="+mn-lt"/>
                <a:ea typeface="+mn-ea"/>
                <a:cs typeface="Lato Medium" panose="020F0602020204030203" pitchFamily="34" charset="0"/>
              </a:rPr>
              <a:t>RNL   </a:t>
            </a:r>
            <a:fld id="{DC6B3A31-DE8F-4705-ADAE-B66C3479EE3B}" type="slidenum">
              <a:rPr lang="en-US" sz="700" b="0" kern="1200" cap="none" smtClean="0">
                <a:solidFill>
                  <a:schemeClr val="tx2"/>
                </a:solidFill>
                <a:latin typeface="+mn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700" b="0" kern="1200" cap="none">
              <a:solidFill>
                <a:schemeClr val="tx2"/>
              </a:solidFill>
              <a:latin typeface="+mn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60" r:id="rId12"/>
    <p:sldLayoutId id="2147483674" r:id="rId13"/>
    <p:sldLayoutId id="2147483673" r:id="rId14"/>
    <p:sldLayoutId id="2147483737" r:id="rId15"/>
    <p:sldLayoutId id="2147483681" r:id="rId16"/>
    <p:sldLayoutId id="2147483736" r:id="rId17"/>
    <p:sldLayoutId id="2147483735" r:id="rId18"/>
    <p:sldLayoutId id="2147483675" r:id="rId19"/>
    <p:sldLayoutId id="2147483676" r:id="rId20"/>
    <p:sldLayoutId id="2147483677" r:id="rId21"/>
    <p:sldLayoutId id="2147483742" r:id="rId22"/>
    <p:sldLayoutId id="2147483744" r:id="rId23"/>
    <p:sldLayoutId id="2147483745" r:id="rId24"/>
    <p:sldLayoutId id="2147483678" r:id="rId25"/>
    <p:sldLayoutId id="2147483679" r:id="rId26"/>
    <p:sldLayoutId id="2147483680" r:id="rId27"/>
    <p:sldLayoutId id="2147483731" r:id="rId28"/>
    <p:sldLayoutId id="2147483732" r:id="rId29"/>
    <p:sldLayoutId id="2147483733" r:id="rId30"/>
    <p:sldLayoutId id="2147483734" r:id="rId31"/>
    <p:sldLayoutId id="2147483663" r:id="rId32"/>
    <p:sldLayoutId id="2147483687" r:id="rId33"/>
    <p:sldLayoutId id="2147483694" r:id="rId34"/>
    <p:sldLayoutId id="2147483698" r:id="rId35"/>
    <p:sldLayoutId id="2147483702" r:id="rId36"/>
    <p:sldLayoutId id="2147483706" r:id="rId37"/>
    <p:sldLayoutId id="2147483738" r:id="rId38"/>
    <p:sldLayoutId id="2147483711" r:id="rId39"/>
    <p:sldLayoutId id="2147483713" r:id="rId40"/>
    <p:sldLayoutId id="2147483714" r:id="rId41"/>
    <p:sldLayoutId id="2147483715" r:id="rId42"/>
    <p:sldLayoutId id="2147483690" r:id="rId43"/>
    <p:sldLayoutId id="2147483692" r:id="rId44"/>
    <p:sldLayoutId id="2147483696" r:id="rId45"/>
    <p:sldLayoutId id="2147483701" r:id="rId46"/>
    <p:sldLayoutId id="2147483704" r:id="rId47"/>
    <p:sldLayoutId id="2147483708" r:id="rId48"/>
    <p:sldLayoutId id="2147483739" r:id="rId49"/>
    <p:sldLayoutId id="2147483716" r:id="rId50"/>
    <p:sldLayoutId id="2147483722" r:id="rId51"/>
    <p:sldLayoutId id="2147483725" r:id="rId52"/>
    <p:sldLayoutId id="2147483728" r:id="rId53"/>
    <p:sldLayoutId id="2147483689" r:id="rId54"/>
    <p:sldLayoutId id="2147483693" r:id="rId55"/>
    <p:sldLayoutId id="2147483697" r:id="rId56"/>
    <p:sldLayoutId id="2147483699" r:id="rId57"/>
    <p:sldLayoutId id="2147483705" r:id="rId58"/>
    <p:sldLayoutId id="2147483709" r:id="rId59"/>
    <p:sldLayoutId id="2147483740" r:id="rId60"/>
    <p:sldLayoutId id="2147483717" r:id="rId61"/>
    <p:sldLayoutId id="2147483723" r:id="rId62"/>
    <p:sldLayoutId id="2147483726" r:id="rId63"/>
    <p:sldLayoutId id="2147483729" r:id="rId64"/>
    <p:sldLayoutId id="2147483688" r:id="rId65"/>
    <p:sldLayoutId id="2147483691" r:id="rId66"/>
    <p:sldLayoutId id="2147483695" r:id="rId67"/>
    <p:sldLayoutId id="2147483700" r:id="rId68"/>
    <p:sldLayoutId id="2147483703" r:id="rId69"/>
    <p:sldLayoutId id="2147483707" r:id="rId70"/>
    <p:sldLayoutId id="2147483741" r:id="rId71"/>
    <p:sldLayoutId id="2147483718" r:id="rId72"/>
    <p:sldLayoutId id="2147483724" r:id="rId73"/>
    <p:sldLayoutId id="2147483727" r:id="rId74"/>
    <p:sldLayoutId id="2147483730" r:id="rId75"/>
    <p:sldLayoutId id="2147483682" r:id="rId76"/>
    <p:sldLayoutId id="2147483683" r:id="rId77"/>
    <p:sldLayoutId id="2147483684" r:id="rId78"/>
    <p:sldLayoutId id="2147483685" r:id="rId79"/>
    <p:sldLayoutId id="2147483686" r:id="rId8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7D8737-7100-DADA-C6BC-A2E044A97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Enrollment Projections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E9A0A2-2EEC-8F19-0B4E-FC64718C1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13891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23EA-A073-D7DB-8EBB-245A7050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 – SEM Past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2A59-C422-0777-7890-AB515FA92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 – Strategic Enrollment PLANNING</a:t>
            </a:r>
          </a:p>
          <a:p>
            <a:pPr lvl="1"/>
            <a:r>
              <a:rPr lang="en-US" dirty="0"/>
              <a:t>July 23-May 24</a:t>
            </a:r>
          </a:p>
          <a:p>
            <a:pPr lvl="1"/>
            <a:r>
              <a:rPr lang="en-US" dirty="0"/>
              <a:t>7 committees</a:t>
            </a:r>
          </a:p>
          <a:p>
            <a:pPr lvl="1"/>
            <a:r>
              <a:rPr lang="en-US" dirty="0"/>
              <a:t>Identify strategies or tactics to respond to enrollment realities</a:t>
            </a:r>
          </a:p>
          <a:p>
            <a:pPr lvl="1"/>
            <a:endParaRPr lang="en-US" dirty="0"/>
          </a:p>
          <a:p>
            <a:r>
              <a:rPr lang="en-US" dirty="0"/>
              <a:t>SEM – Strategic Enrollment Management WORKING Group</a:t>
            </a:r>
          </a:p>
          <a:p>
            <a:pPr lvl="1"/>
            <a:r>
              <a:rPr lang="en-US" dirty="0"/>
              <a:t>Launched in August 2024</a:t>
            </a:r>
          </a:p>
          <a:p>
            <a:pPr lvl="1"/>
            <a:r>
              <a:rPr lang="en-US" i="1" dirty="0"/>
              <a:t>“I am convening this working group to take action, where appropriate, and to make recommendations on what strategic areas, processes or considerations must be addressed to maintain and grow enrollment.”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484D7-E802-D6A2-0AC7-009EE680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2E3-E97A-45E8-A82E-6275A04E3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39F9E-A5BB-196D-3B67-5D2718E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932"/>
            <a:ext cx="8352064" cy="413942"/>
          </a:xfrm>
        </p:spPr>
        <p:txBody>
          <a:bodyPr/>
          <a:lstStyle/>
          <a:p>
            <a:r>
              <a:rPr lang="en-US" dirty="0"/>
              <a:t>Undergraduate Baseline and Growth Projections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796AE1-A6F8-4507-BD90-CF6645344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723109"/>
              </p:ext>
            </p:extLst>
          </p:nvPr>
        </p:nvGraphicFramePr>
        <p:xfrm>
          <a:off x="606531" y="1123950"/>
          <a:ext cx="7620000" cy="372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90D5E6-3BD5-A62E-2111-4E4D34F0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30" y="231980"/>
            <a:ext cx="7918663" cy="413942"/>
          </a:xfrm>
        </p:spPr>
        <p:txBody>
          <a:bodyPr/>
          <a:lstStyle/>
          <a:p>
            <a:r>
              <a:rPr lang="en-US" dirty="0"/>
              <a:t>Graduate Baseline and Growth Projections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1DC43D-13C3-0233-63F6-452715E3604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57223131"/>
              </p:ext>
            </p:extLst>
          </p:nvPr>
        </p:nvGraphicFramePr>
        <p:xfrm>
          <a:off x="457200" y="1358900"/>
          <a:ext cx="791845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525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2CC6-5963-CEDD-D956-29FCC2B48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6A4BC4-C025-4E21-F33F-6AEE21B2B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Traditional, online and graduate support – recruitment and retention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EF7B-7EA2-5861-8CBD-1D5A699B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strategies were recommended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06819-8537-EEBA-6A00-53A850AE0D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and Align Recruitment to Market Expectations (will influence new first years and transfers)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Re-Enrollment and Recruit Back (will influence retention and re-enrollment)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Recovery (will influence retention)</a:t>
            </a:r>
            <a:endParaRPr lang="en-US" sz="1800" b="1" i="1" dirty="0">
              <a:solidFill>
                <a:srgbClr val="005FC4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 Student Success </a:t>
            </a:r>
            <a:r>
              <a:rPr lang="en-US" sz="18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(will influence retention)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</a:t>
            </a:r>
            <a:r>
              <a:rPr lang="en-US" sz="18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Learner Experience (will influence retention)</a:t>
            </a:r>
            <a:endParaRPr lang="en-US" sz="1800" b="1" i="1" dirty="0">
              <a:solidFill>
                <a:srgbClr val="005FC4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Casper and Online Program Development (will influence new graduate student enrollment)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sz="1800" b="1" i="1" dirty="0">
              <a:solidFill>
                <a:srgbClr val="005FC4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sz="1800" b="1" i="1" dirty="0">
              <a:solidFill>
                <a:srgbClr val="005FC4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total</a:t>
            </a:r>
            <a:r>
              <a:rPr lang="en-US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FTE + O&amp;M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13C74-FD11-B5AF-79B4-BE33D271D8A0}"/>
              </a:ext>
            </a:extLst>
          </p:cNvPr>
          <p:cNvSpPr txBox="1"/>
          <p:nvPr/>
        </p:nvSpPr>
        <p:spPr>
          <a:xfrm>
            <a:off x="6759335" y="4839202"/>
            <a:ext cx="323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*3 FTE for OCE already budgeted </a:t>
            </a:r>
          </a:p>
        </p:txBody>
      </p:sp>
    </p:spTree>
    <p:extLst>
      <p:ext uri="{BB962C8B-B14F-4D97-AF65-F5344CB8AC3E}">
        <p14:creationId xmlns:p14="http://schemas.microsoft.com/office/powerpoint/2010/main" val="220327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2CC6-5963-CEDD-D956-29FCC2B48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6A4BC4-C025-4E21-F33F-6AEE21B2B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Traditional, online and graduate support – recruitment and retention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EF7B-7EA2-5861-8CBD-1D5A699B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strategies were adopted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06819-8537-EEBA-6A00-53A850AE0D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and Align Recruitment to Market Expectations (will influence new first years and transfers)</a:t>
            </a:r>
          </a:p>
          <a:p>
            <a:pPr marL="738378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5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new Recruitment FTEs</a:t>
            </a:r>
          </a:p>
          <a:p>
            <a:pPr marL="738378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500" b="1" i="1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O&amp;M to support additional travel requirements and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Re-Enrollment and Recruit Back (will influence retention and re-enrollment)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Recovery (will influence retention)</a:t>
            </a:r>
            <a:endParaRPr lang="en-US" sz="1800" b="1" i="1" dirty="0">
              <a:solidFill>
                <a:srgbClr val="005FC4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 Student Success </a:t>
            </a:r>
            <a:r>
              <a:rPr lang="en-US" sz="18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(will influence retention)</a:t>
            </a:r>
          </a:p>
          <a:p>
            <a:pPr marL="738378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5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moving forward in 2024/2025 with SEP recommendations – GA funding increase from </a:t>
            </a:r>
            <a:r>
              <a:rPr lang="en-US" sz="1500" b="1" i="1" dirty="0" err="1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WyoLeg</a:t>
            </a:r>
            <a:endParaRPr lang="en-US" sz="1500" b="1" i="1" dirty="0">
              <a:solidFill>
                <a:srgbClr val="005FC4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</a:t>
            </a:r>
            <a:r>
              <a:rPr lang="en-US" sz="1800" b="1" i="1" dirty="0">
                <a:solidFill>
                  <a:srgbClr val="005FC4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Learner Experience (will influence retention)</a:t>
            </a:r>
          </a:p>
          <a:p>
            <a:pPr marL="738378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5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 office is broadening support for faculty course design and support for student interactions from the OCE office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Casper and Online Program Development (will influence new graduate student enrollment)</a:t>
            </a:r>
          </a:p>
          <a:p>
            <a:pPr marL="738378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500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 is working with academic units to build out roadmap for new online program offerings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i="1" dirty="0">
              <a:solidFill>
                <a:srgbClr val="005FC4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2 new</a:t>
            </a:r>
            <a:r>
              <a:rPr lang="en-US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FTE </a:t>
            </a:r>
            <a:r>
              <a:rPr lang="en-US" b="1" i="1" dirty="0">
                <a:solidFill>
                  <a:srgbClr val="005F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approved for additional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13C74-FD11-B5AF-79B4-BE33D271D8A0}"/>
              </a:ext>
            </a:extLst>
          </p:cNvPr>
          <p:cNvSpPr txBox="1"/>
          <p:nvPr/>
        </p:nvSpPr>
        <p:spPr>
          <a:xfrm>
            <a:off x="6759335" y="4839202"/>
            <a:ext cx="323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*3 FTE for OCE already budgeted </a:t>
            </a:r>
          </a:p>
        </p:txBody>
      </p:sp>
    </p:spTree>
    <p:extLst>
      <p:ext uri="{BB962C8B-B14F-4D97-AF65-F5344CB8AC3E}">
        <p14:creationId xmlns:p14="http://schemas.microsoft.com/office/powerpoint/2010/main" val="78952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1F3A4-D652-4113-E6CD-F4BE5607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032" y="261296"/>
            <a:ext cx="5363936" cy="413942"/>
          </a:xfrm>
        </p:spPr>
        <p:txBody>
          <a:bodyPr/>
          <a:lstStyle/>
          <a:p>
            <a:r>
              <a:rPr lang="en-US" dirty="0"/>
              <a:t>Overall Enrollment Projections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C5ACD8-C5EC-52DC-E6E7-6C6305785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24014"/>
              </p:ext>
            </p:extLst>
          </p:nvPr>
        </p:nvGraphicFramePr>
        <p:xfrm>
          <a:off x="540327" y="4013052"/>
          <a:ext cx="7835537" cy="914400"/>
        </p:xfrm>
        <a:graphic>
          <a:graphicData uri="http://schemas.openxmlformats.org/drawingml/2006/table">
            <a:tbl>
              <a:tblPr/>
              <a:tblGrid>
                <a:gridCol w="2580646">
                  <a:extLst>
                    <a:ext uri="{9D8B030D-6E8A-4147-A177-3AD203B41FA5}">
                      <a16:colId xmlns:a16="http://schemas.microsoft.com/office/drawing/2014/main" val="4024127949"/>
                    </a:ext>
                  </a:extLst>
                </a:gridCol>
                <a:gridCol w="1136554">
                  <a:extLst>
                    <a:ext uri="{9D8B030D-6E8A-4147-A177-3AD203B41FA5}">
                      <a16:colId xmlns:a16="http://schemas.microsoft.com/office/drawing/2014/main" val="1937191545"/>
                    </a:ext>
                  </a:extLst>
                </a:gridCol>
                <a:gridCol w="815645">
                  <a:extLst>
                    <a:ext uri="{9D8B030D-6E8A-4147-A177-3AD203B41FA5}">
                      <a16:colId xmlns:a16="http://schemas.microsoft.com/office/drawing/2014/main" val="659706061"/>
                    </a:ext>
                  </a:extLst>
                </a:gridCol>
                <a:gridCol w="815645">
                  <a:extLst>
                    <a:ext uri="{9D8B030D-6E8A-4147-A177-3AD203B41FA5}">
                      <a16:colId xmlns:a16="http://schemas.microsoft.com/office/drawing/2014/main" val="881370654"/>
                    </a:ext>
                  </a:extLst>
                </a:gridCol>
                <a:gridCol w="802273">
                  <a:extLst>
                    <a:ext uri="{9D8B030D-6E8A-4147-A177-3AD203B41FA5}">
                      <a16:colId xmlns:a16="http://schemas.microsoft.com/office/drawing/2014/main" val="1600855963"/>
                    </a:ext>
                  </a:extLst>
                </a:gridCol>
                <a:gridCol w="802273">
                  <a:extLst>
                    <a:ext uri="{9D8B030D-6E8A-4147-A177-3AD203B41FA5}">
                      <a16:colId xmlns:a16="http://schemas.microsoft.com/office/drawing/2014/main" val="1089168469"/>
                    </a:ext>
                  </a:extLst>
                </a:gridCol>
                <a:gridCol w="882501">
                  <a:extLst>
                    <a:ext uri="{9D8B030D-6E8A-4147-A177-3AD203B41FA5}">
                      <a16:colId xmlns:a16="http://schemas.microsoft.com/office/drawing/2014/main" val="14693134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2027-28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3154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Revenue from SEP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$33,201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$1,012,499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$2,354,092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$3,579,758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$4,497,909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$5,054,265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777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for SEP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$1,390,790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$1,647,474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$1,848,618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$1,981,987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$2,126,176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$2,180,720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6145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Revenue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($1,357,589)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($634,975)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$505,474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$1,597,771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$2,371,733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$2,873,545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7398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Net Revenue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($1,357,589)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($1,992,564)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($1,487,091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$110,680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$2,482,413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$5,355,958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45454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66BFD6-0584-4C49-9AC1-C12CD97E2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485903"/>
              </p:ext>
            </p:extLst>
          </p:nvPr>
        </p:nvGraphicFramePr>
        <p:xfrm>
          <a:off x="457200" y="708660"/>
          <a:ext cx="7918662" cy="323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70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B22E37EECDA408EAD80269B771B65" ma:contentTypeVersion="3" ma:contentTypeDescription="Create a new document." ma:contentTypeScope="" ma:versionID="28824c4aaacec24157dffbd0efdf15fa">
  <xsd:schema xmlns:xsd="http://www.w3.org/2001/XMLSchema" xmlns:xs="http://www.w3.org/2001/XMLSchema" xmlns:p="http://schemas.microsoft.com/office/2006/metadata/properties" xmlns:ns2="573f72a3-9a09-408a-90a9-81a387309c37" targetNamespace="http://schemas.microsoft.com/office/2006/metadata/properties" ma:root="true" ma:fieldsID="9c4415a67216872ccdc9797c519aa708" ns2:_="">
    <xsd:import namespace="573f72a3-9a09-408a-90a9-81a387309c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f72a3-9a09-408a-90a9-81a387309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AAED0-11D2-4D7C-A99F-AB1932C005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FE81E4-B1BB-40B0-AD3C-B3E9BFA136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9920FC-83A8-457B-B6B7-59486D768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f72a3-9a09-408a-90a9-81a387309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9455</TotalTime>
  <Words>514</Words>
  <Application>Microsoft Office PowerPoint</Application>
  <PresentationFormat>On-screen Show (16:9)</PresentationFormat>
  <Paragraphs>100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Black</vt:lpstr>
      <vt:lpstr>Aptos Regular</vt:lpstr>
      <vt:lpstr>Arial</vt:lpstr>
      <vt:lpstr>Calibri</vt:lpstr>
      <vt:lpstr>Calibri Light</vt:lpstr>
      <vt:lpstr>Cambria</vt:lpstr>
      <vt:lpstr>Wingdings</vt:lpstr>
      <vt:lpstr>Office Theme</vt:lpstr>
      <vt:lpstr>Strategic Enrollment Projections </vt:lpstr>
      <vt:lpstr>SEP – SEM Past and Future</vt:lpstr>
      <vt:lpstr>Undergraduate Baseline and Growth Projections</vt:lpstr>
      <vt:lpstr>Graduate Baseline and Growth Projections</vt:lpstr>
      <vt:lpstr>Six strategies were recommended</vt:lpstr>
      <vt:lpstr>Five strategies were adopted</vt:lpstr>
      <vt:lpstr>Overall Enrollment Projections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Enrollment Planning: Projections</dc:title>
  <dc:creator>Lewis Sanborne</dc:creator>
  <cp:lastModifiedBy>Kyle Moore</cp:lastModifiedBy>
  <cp:revision>19</cp:revision>
  <dcterms:created xsi:type="dcterms:W3CDTF">2024-04-03T19:48:21Z</dcterms:created>
  <dcterms:modified xsi:type="dcterms:W3CDTF">2024-09-09T18:33:42Z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0x01010017FB22E37EECDA408EAD80269B771B65</vt:lpwstr>
  </property>
</Properties>
</file>