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9" r:id="rId3"/>
    <p:sldId id="260" r:id="rId4"/>
    <p:sldId id="262" r:id="rId5"/>
    <p:sldId id="263" r:id="rId6"/>
    <p:sldId id="264" r:id="rId7"/>
    <p:sldId id="261"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F74B83-5A72-4DFD-B61E-1E24EE1B52CF}"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FDFBC22D-7174-49CA-9469-EC3BA93AFEF0}">
      <dgm:prSet custT="1"/>
      <dgm:spPr/>
      <dgm:t>
        <a:bodyPr/>
        <a:lstStyle/>
        <a:p>
          <a:r>
            <a:rPr lang="en-US" sz="1400" dirty="0"/>
            <a:t>Faculty Senate is the governing body of the Faculty and as such speaks to issues related to Faculty. It is a deliberative body.</a:t>
          </a:r>
        </a:p>
      </dgm:t>
    </dgm:pt>
    <dgm:pt modelId="{07C9CFF7-08A9-47F6-BA0C-1E4F6406C8DE}" type="parTrans" cxnId="{E94099F2-2DF8-4BB6-8FC2-E7E59045E01D}">
      <dgm:prSet/>
      <dgm:spPr/>
      <dgm:t>
        <a:bodyPr/>
        <a:lstStyle/>
        <a:p>
          <a:endParaRPr lang="en-US"/>
        </a:p>
      </dgm:t>
    </dgm:pt>
    <dgm:pt modelId="{B006190C-2750-4C9F-BF4F-144D457AAB38}" type="sibTrans" cxnId="{E94099F2-2DF8-4BB6-8FC2-E7E59045E01D}">
      <dgm:prSet/>
      <dgm:spPr/>
      <dgm:t>
        <a:bodyPr/>
        <a:lstStyle/>
        <a:p>
          <a:endParaRPr lang="en-US"/>
        </a:p>
      </dgm:t>
    </dgm:pt>
    <dgm:pt modelId="{B3AA1B54-816B-4C8B-BFEF-58C5CC26F2C5}">
      <dgm:prSet custT="1"/>
      <dgm:spPr/>
      <dgm:t>
        <a:bodyPr/>
        <a:lstStyle/>
        <a:p>
          <a:r>
            <a:rPr lang="en-US" sz="1400" dirty="0"/>
            <a:t>Senate is the means though which faculty engage in shared governance and influence/impact decisions on campus.</a:t>
          </a:r>
        </a:p>
      </dgm:t>
    </dgm:pt>
    <dgm:pt modelId="{A6327BA2-2836-4763-9159-26C1439172B8}" type="parTrans" cxnId="{14E0C50D-7F80-4760-83C0-4E418E7575AE}">
      <dgm:prSet/>
      <dgm:spPr/>
      <dgm:t>
        <a:bodyPr/>
        <a:lstStyle/>
        <a:p>
          <a:endParaRPr lang="en-US"/>
        </a:p>
      </dgm:t>
    </dgm:pt>
    <dgm:pt modelId="{E2E058E0-CEAB-4244-9CE7-67FC2DB842DA}" type="sibTrans" cxnId="{14E0C50D-7F80-4760-83C0-4E418E7575AE}">
      <dgm:prSet/>
      <dgm:spPr/>
      <dgm:t>
        <a:bodyPr/>
        <a:lstStyle/>
        <a:p>
          <a:endParaRPr lang="en-US"/>
        </a:p>
      </dgm:t>
    </dgm:pt>
    <dgm:pt modelId="{CD373DBE-E550-47A4-BFD2-B238BEF49175}">
      <dgm:prSet custT="1"/>
      <dgm:spPr/>
      <dgm:t>
        <a:bodyPr/>
        <a:lstStyle/>
        <a:p>
          <a:r>
            <a:rPr lang="en-US" sz="1400" dirty="0"/>
            <a:t>While there are a lot of specific things that are outlined in the duties and responsibilities document, first and foremost is communicating with your constituents regularly.   </a:t>
          </a:r>
        </a:p>
      </dgm:t>
    </dgm:pt>
    <dgm:pt modelId="{DC0831A3-1890-449E-8699-01B052985B18}" type="parTrans" cxnId="{6C9BCFAC-8A98-4E11-A55E-2296C32A109A}">
      <dgm:prSet/>
      <dgm:spPr/>
      <dgm:t>
        <a:bodyPr/>
        <a:lstStyle/>
        <a:p>
          <a:endParaRPr lang="en-US"/>
        </a:p>
      </dgm:t>
    </dgm:pt>
    <dgm:pt modelId="{ABF2D936-4189-4219-9D18-31D6CC559508}" type="sibTrans" cxnId="{6C9BCFAC-8A98-4E11-A55E-2296C32A109A}">
      <dgm:prSet/>
      <dgm:spPr/>
      <dgm:t>
        <a:bodyPr/>
        <a:lstStyle/>
        <a:p>
          <a:endParaRPr lang="en-US"/>
        </a:p>
      </dgm:t>
    </dgm:pt>
    <dgm:pt modelId="{C64CDF14-DC7F-4982-A8BA-1B3847B43E87}">
      <dgm:prSet custT="1"/>
      <dgm:spPr/>
      <dgm:t>
        <a:bodyPr/>
        <a:lstStyle/>
        <a:p>
          <a:r>
            <a:rPr lang="en-US" sz="1400" dirty="0"/>
            <a:t>While all Senators bring their own thoughts and ideas to the Senate, it is important to remember this is a representative body. We  should be communicating regularly with faculty, as well as taking the temperature of our faculty on various issues.</a:t>
          </a:r>
        </a:p>
      </dgm:t>
    </dgm:pt>
    <dgm:pt modelId="{96B9EB42-362F-45FA-8B8F-FE15B0D9D46D}" type="parTrans" cxnId="{7B761131-2E3B-4492-B5AD-8F0526A5ABFB}">
      <dgm:prSet/>
      <dgm:spPr/>
      <dgm:t>
        <a:bodyPr/>
        <a:lstStyle/>
        <a:p>
          <a:endParaRPr lang="en-US"/>
        </a:p>
      </dgm:t>
    </dgm:pt>
    <dgm:pt modelId="{43F68608-03CB-41AE-ADFA-A226D4B176B7}" type="sibTrans" cxnId="{7B761131-2E3B-4492-B5AD-8F0526A5ABFB}">
      <dgm:prSet/>
      <dgm:spPr/>
      <dgm:t>
        <a:bodyPr/>
        <a:lstStyle/>
        <a:p>
          <a:endParaRPr lang="en-US"/>
        </a:p>
      </dgm:t>
    </dgm:pt>
    <dgm:pt modelId="{23E53766-D3D8-47AF-BEDD-B7902C7307F2}">
      <dgm:prSet custT="1"/>
      <dgm:spPr/>
      <dgm:t>
        <a:bodyPr/>
        <a:lstStyle/>
        <a:p>
          <a:r>
            <a:rPr lang="en-US" sz="1400" dirty="0"/>
            <a:t>Attend Senate meetings or send an alternate or proxy. It is important to know what issues are being covered, to report to your unit, and bring their views back to Senate. You are responsible for ensuring your faculty have a voice in the decision making process.</a:t>
          </a:r>
        </a:p>
      </dgm:t>
    </dgm:pt>
    <dgm:pt modelId="{9770624B-7BDA-42A6-884B-7F597E39CE17}" type="parTrans" cxnId="{F956FD7B-4CBF-46AB-8DA4-C9D5B48A2AB6}">
      <dgm:prSet/>
      <dgm:spPr/>
      <dgm:t>
        <a:bodyPr/>
        <a:lstStyle/>
        <a:p>
          <a:endParaRPr lang="en-US"/>
        </a:p>
      </dgm:t>
    </dgm:pt>
    <dgm:pt modelId="{B5441012-5A84-4C7B-B4F4-94C2CF741AC6}" type="sibTrans" cxnId="{F956FD7B-4CBF-46AB-8DA4-C9D5B48A2AB6}">
      <dgm:prSet/>
      <dgm:spPr/>
      <dgm:t>
        <a:bodyPr/>
        <a:lstStyle/>
        <a:p>
          <a:endParaRPr lang="en-US"/>
        </a:p>
      </dgm:t>
    </dgm:pt>
    <dgm:pt modelId="{8C5F99A2-EE27-4D9C-95FE-358529C27757}">
      <dgm:prSet/>
      <dgm:spPr/>
      <dgm:t>
        <a:bodyPr/>
        <a:lstStyle/>
        <a:p>
          <a:endParaRPr lang="en-US" dirty="0"/>
        </a:p>
      </dgm:t>
    </dgm:pt>
    <dgm:pt modelId="{5DA3637B-6125-47C0-82C6-26AB3DE3F287}" type="parTrans" cxnId="{3D624BF8-90C7-4D3F-8CE0-D49AA3DE8CDA}">
      <dgm:prSet/>
      <dgm:spPr/>
      <dgm:t>
        <a:bodyPr/>
        <a:lstStyle/>
        <a:p>
          <a:endParaRPr lang="en-US"/>
        </a:p>
      </dgm:t>
    </dgm:pt>
    <dgm:pt modelId="{973CD5F4-2E05-413A-A1D9-1F1F84C839AC}" type="sibTrans" cxnId="{3D624BF8-90C7-4D3F-8CE0-D49AA3DE8CDA}">
      <dgm:prSet/>
      <dgm:spPr/>
      <dgm:t>
        <a:bodyPr/>
        <a:lstStyle/>
        <a:p>
          <a:endParaRPr lang="en-US"/>
        </a:p>
      </dgm:t>
    </dgm:pt>
    <dgm:pt modelId="{09BD8545-9CA4-4428-9FDB-542A3E346792}" type="pres">
      <dgm:prSet presAssocID="{2AF74B83-5A72-4DFD-B61E-1E24EE1B52CF}" presName="outerComposite" presStyleCnt="0">
        <dgm:presLayoutVars>
          <dgm:chMax val="5"/>
          <dgm:dir/>
          <dgm:resizeHandles val="exact"/>
        </dgm:presLayoutVars>
      </dgm:prSet>
      <dgm:spPr/>
    </dgm:pt>
    <dgm:pt modelId="{B1103C12-0A15-4BFD-BD16-86D449639F38}" type="pres">
      <dgm:prSet presAssocID="{2AF74B83-5A72-4DFD-B61E-1E24EE1B52CF}" presName="dummyMaxCanvas" presStyleCnt="0">
        <dgm:presLayoutVars/>
      </dgm:prSet>
      <dgm:spPr/>
    </dgm:pt>
    <dgm:pt modelId="{9EB16FA7-C8E9-415C-AE76-DFB9081976CF}" type="pres">
      <dgm:prSet presAssocID="{2AF74B83-5A72-4DFD-B61E-1E24EE1B52CF}" presName="FiveNodes_1" presStyleLbl="node1" presStyleIdx="0" presStyleCnt="5" custScaleX="129870" custLinFactNeighborX="14935" custLinFactNeighborY="9972">
        <dgm:presLayoutVars>
          <dgm:bulletEnabled val="1"/>
        </dgm:presLayoutVars>
      </dgm:prSet>
      <dgm:spPr/>
    </dgm:pt>
    <dgm:pt modelId="{41951CBF-6B50-4AE8-BCB9-D59B493A20C1}" type="pres">
      <dgm:prSet presAssocID="{2AF74B83-5A72-4DFD-B61E-1E24EE1B52CF}" presName="FiveNodes_2" presStyleLbl="node1" presStyleIdx="1" presStyleCnt="5" custScaleX="118582" custLinFactNeighborX="7310" custLinFactNeighborY="-2061">
        <dgm:presLayoutVars>
          <dgm:bulletEnabled val="1"/>
        </dgm:presLayoutVars>
      </dgm:prSet>
      <dgm:spPr/>
    </dgm:pt>
    <dgm:pt modelId="{B36E061D-FB3C-42F6-903C-AA863990EE90}" type="pres">
      <dgm:prSet presAssocID="{2AF74B83-5A72-4DFD-B61E-1E24EE1B52CF}" presName="FiveNodes_3" presStyleLbl="node1" presStyleIdx="2" presStyleCnt="5" custScaleX="113521" custLinFactNeighborX="-800" custLinFactNeighborY="-11920">
        <dgm:presLayoutVars>
          <dgm:bulletEnabled val="1"/>
        </dgm:presLayoutVars>
      </dgm:prSet>
      <dgm:spPr/>
    </dgm:pt>
    <dgm:pt modelId="{4895F22E-FB89-4FF8-804B-7A5FC22E42E9}" type="pres">
      <dgm:prSet presAssocID="{2AF74B83-5A72-4DFD-B61E-1E24EE1B52CF}" presName="FiveNodes_4" presStyleLbl="node1" presStyleIdx="3" presStyleCnt="5" custScaleX="129870" custScaleY="117889" custLinFactNeighborX="-7468" custLinFactNeighborY="-14351">
        <dgm:presLayoutVars>
          <dgm:bulletEnabled val="1"/>
        </dgm:presLayoutVars>
      </dgm:prSet>
      <dgm:spPr/>
    </dgm:pt>
    <dgm:pt modelId="{42ADD32E-1C02-4567-A2DB-A0695BA2B0A1}" type="pres">
      <dgm:prSet presAssocID="{2AF74B83-5A72-4DFD-B61E-1E24EE1B52CF}" presName="FiveNodes_5" presStyleLbl="node1" presStyleIdx="4" presStyleCnt="5" custScaleX="129870" custScaleY="118930" custLinFactNeighborX="-14613" custLinFactNeighborY="-4009">
        <dgm:presLayoutVars>
          <dgm:bulletEnabled val="1"/>
        </dgm:presLayoutVars>
      </dgm:prSet>
      <dgm:spPr/>
    </dgm:pt>
    <dgm:pt modelId="{809FE899-70AD-4372-A89D-070AD444BB40}" type="pres">
      <dgm:prSet presAssocID="{2AF74B83-5A72-4DFD-B61E-1E24EE1B52CF}" presName="FiveConn_1-2" presStyleLbl="fgAccFollowNode1" presStyleIdx="0" presStyleCnt="4">
        <dgm:presLayoutVars>
          <dgm:bulletEnabled val="1"/>
        </dgm:presLayoutVars>
      </dgm:prSet>
      <dgm:spPr/>
    </dgm:pt>
    <dgm:pt modelId="{C70D3113-C6FF-4F66-B00D-AB62EC16490C}" type="pres">
      <dgm:prSet presAssocID="{2AF74B83-5A72-4DFD-B61E-1E24EE1B52CF}" presName="FiveConn_2-3" presStyleLbl="fgAccFollowNode1" presStyleIdx="1" presStyleCnt="4">
        <dgm:presLayoutVars>
          <dgm:bulletEnabled val="1"/>
        </dgm:presLayoutVars>
      </dgm:prSet>
      <dgm:spPr/>
    </dgm:pt>
    <dgm:pt modelId="{64CCF3F1-B031-468C-8AEB-2725F22E28EF}" type="pres">
      <dgm:prSet presAssocID="{2AF74B83-5A72-4DFD-B61E-1E24EE1B52CF}" presName="FiveConn_3-4" presStyleLbl="fgAccFollowNode1" presStyleIdx="2" presStyleCnt="4">
        <dgm:presLayoutVars>
          <dgm:bulletEnabled val="1"/>
        </dgm:presLayoutVars>
      </dgm:prSet>
      <dgm:spPr/>
    </dgm:pt>
    <dgm:pt modelId="{5BB78690-4A28-4417-828F-60F4A55099D3}" type="pres">
      <dgm:prSet presAssocID="{2AF74B83-5A72-4DFD-B61E-1E24EE1B52CF}" presName="FiveConn_4-5" presStyleLbl="fgAccFollowNode1" presStyleIdx="3" presStyleCnt="4">
        <dgm:presLayoutVars>
          <dgm:bulletEnabled val="1"/>
        </dgm:presLayoutVars>
      </dgm:prSet>
      <dgm:spPr/>
    </dgm:pt>
    <dgm:pt modelId="{381359A8-41F8-4B69-92BC-D13E227CB053}" type="pres">
      <dgm:prSet presAssocID="{2AF74B83-5A72-4DFD-B61E-1E24EE1B52CF}" presName="FiveNodes_1_text" presStyleLbl="node1" presStyleIdx="4" presStyleCnt="5">
        <dgm:presLayoutVars>
          <dgm:bulletEnabled val="1"/>
        </dgm:presLayoutVars>
      </dgm:prSet>
      <dgm:spPr/>
    </dgm:pt>
    <dgm:pt modelId="{E573BB4D-33E2-4204-9C2F-ED98365A6468}" type="pres">
      <dgm:prSet presAssocID="{2AF74B83-5A72-4DFD-B61E-1E24EE1B52CF}" presName="FiveNodes_2_text" presStyleLbl="node1" presStyleIdx="4" presStyleCnt="5">
        <dgm:presLayoutVars>
          <dgm:bulletEnabled val="1"/>
        </dgm:presLayoutVars>
      </dgm:prSet>
      <dgm:spPr/>
    </dgm:pt>
    <dgm:pt modelId="{01EBC9DA-D25A-42F0-AF76-2BAC714078C4}" type="pres">
      <dgm:prSet presAssocID="{2AF74B83-5A72-4DFD-B61E-1E24EE1B52CF}" presName="FiveNodes_3_text" presStyleLbl="node1" presStyleIdx="4" presStyleCnt="5">
        <dgm:presLayoutVars>
          <dgm:bulletEnabled val="1"/>
        </dgm:presLayoutVars>
      </dgm:prSet>
      <dgm:spPr/>
    </dgm:pt>
    <dgm:pt modelId="{05C8F5F1-BECF-4C75-8067-0E5D0B4BAEDD}" type="pres">
      <dgm:prSet presAssocID="{2AF74B83-5A72-4DFD-B61E-1E24EE1B52CF}" presName="FiveNodes_4_text" presStyleLbl="node1" presStyleIdx="4" presStyleCnt="5">
        <dgm:presLayoutVars>
          <dgm:bulletEnabled val="1"/>
        </dgm:presLayoutVars>
      </dgm:prSet>
      <dgm:spPr/>
    </dgm:pt>
    <dgm:pt modelId="{78893DCB-8B0B-4FF1-98C8-4EC8C866CE9A}" type="pres">
      <dgm:prSet presAssocID="{2AF74B83-5A72-4DFD-B61E-1E24EE1B52CF}" presName="FiveNodes_5_text" presStyleLbl="node1" presStyleIdx="4" presStyleCnt="5">
        <dgm:presLayoutVars>
          <dgm:bulletEnabled val="1"/>
        </dgm:presLayoutVars>
      </dgm:prSet>
      <dgm:spPr/>
    </dgm:pt>
  </dgm:ptLst>
  <dgm:cxnLst>
    <dgm:cxn modelId="{14E0C50D-7F80-4760-83C0-4E418E7575AE}" srcId="{2AF74B83-5A72-4DFD-B61E-1E24EE1B52CF}" destId="{B3AA1B54-816B-4C8B-BFEF-58C5CC26F2C5}" srcOrd="1" destOrd="0" parTransId="{A6327BA2-2836-4763-9159-26C1439172B8}" sibTransId="{E2E058E0-CEAB-4244-9CE7-67FC2DB842DA}"/>
    <dgm:cxn modelId="{171CAC0E-DD7E-430C-B6B3-C05CE8A2A906}" type="presOf" srcId="{CD373DBE-E550-47A4-BFD2-B238BEF49175}" destId="{01EBC9DA-D25A-42F0-AF76-2BAC714078C4}" srcOrd="1" destOrd="0" presId="urn:microsoft.com/office/officeart/2005/8/layout/vProcess5"/>
    <dgm:cxn modelId="{D5EB0815-0F1C-4185-B41C-245996A43756}" type="presOf" srcId="{E2E058E0-CEAB-4244-9CE7-67FC2DB842DA}" destId="{C70D3113-C6FF-4F66-B00D-AB62EC16490C}" srcOrd="0" destOrd="0" presId="urn:microsoft.com/office/officeart/2005/8/layout/vProcess5"/>
    <dgm:cxn modelId="{61426224-2B0C-4201-83DE-CBA02489101F}" type="presOf" srcId="{2AF74B83-5A72-4DFD-B61E-1E24EE1B52CF}" destId="{09BD8545-9CA4-4428-9FDB-542A3E346792}" srcOrd="0" destOrd="0" presId="urn:microsoft.com/office/officeart/2005/8/layout/vProcess5"/>
    <dgm:cxn modelId="{7B761131-2E3B-4492-B5AD-8F0526A5ABFB}" srcId="{2AF74B83-5A72-4DFD-B61E-1E24EE1B52CF}" destId="{C64CDF14-DC7F-4982-A8BA-1B3847B43E87}" srcOrd="3" destOrd="0" parTransId="{96B9EB42-362F-45FA-8B8F-FE15B0D9D46D}" sibTransId="{43F68608-03CB-41AE-ADFA-A226D4B176B7}"/>
    <dgm:cxn modelId="{4A085C40-2583-437A-9014-52CCEBE8B3E9}" type="presOf" srcId="{FDFBC22D-7174-49CA-9469-EC3BA93AFEF0}" destId="{381359A8-41F8-4B69-92BC-D13E227CB053}" srcOrd="1" destOrd="0" presId="urn:microsoft.com/office/officeart/2005/8/layout/vProcess5"/>
    <dgm:cxn modelId="{2740FE51-E08E-4815-B8E8-6FC78B6AC7A1}" type="presOf" srcId="{CD373DBE-E550-47A4-BFD2-B238BEF49175}" destId="{B36E061D-FB3C-42F6-903C-AA863990EE90}" srcOrd="0" destOrd="0" presId="urn:microsoft.com/office/officeart/2005/8/layout/vProcess5"/>
    <dgm:cxn modelId="{3BEBFB68-6A95-4182-8704-7AAFFCF751AB}" type="presOf" srcId="{B3AA1B54-816B-4C8B-BFEF-58C5CC26F2C5}" destId="{E573BB4D-33E2-4204-9C2F-ED98365A6468}" srcOrd="1" destOrd="0" presId="urn:microsoft.com/office/officeart/2005/8/layout/vProcess5"/>
    <dgm:cxn modelId="{67F2567A-03B7-4F76-89A0-09FEE17E1C5F}" type="presOf" srcId="{43F68608-03CB-41AE-ADFA-A226D4B176B7}" destId="{5BB78690-4A28-4417-828F-60F4A55099D3}" srcOrd="0" destOrd="0" presId="urn:microsoft.com/office/officeart/2005/8/layout/vProcess5"/>
    <dgm:cxn modelId="{F956FD7B-4CBF-46AB-8DA4-C9D5B48A2AB6}" srcId="{2AF74B83-5A72-4DFD-B61E-1E24EE1B52CF}" destId="{23E53766-D3D8-47AF-BEDD-B7902C7307F2}" srcOrd="4" destOrd="0" parTransId="{9770624B-7BDA-42A6-884B-7F597E39CE17}" sibTransId="{B5441012-5A84-4C7B-B4F4-94C2CF741AC6}"/>
    <dgm:cxn modelId="{2B992C7E-727C-47EE-B3A8-4D41CF9F412D}" type="presOf" srcId="{23E53766-D3D8-47AF-BEDD-B7902C7307F2}" destId="{42ADD32E-1C02-4567-A2DB-A0695BA2B0A1}" srcOrd="0" destOrd="0" presId="urn:microsoft.com/office/officeart/2005/8/layout/vProcess5"/>
    <dgm:cxn modelId="{83114488-4F2A-473F-989F-66409D19DBDC}" type="presOf" srcId="{B3AA1B54-816B-4C8B-BFEF-58C5CC26F2C5}" destId="{41951CBF-6B50-4AE8-BCB9-D59B493A20C1}" srcOrd="0" destOrd="0" presId="urn:microsoft.com/office/officeart/2005/8/layout/vProcess5"/>
    <dgm:cxn modelId="{B62EFE89-14C4-435E-85A6-C5C259AC061E}" type="presOf" srcId="{B006190C-2750-4C9F-BF4F-144D457AAB38}" destId="{809FE899-70AD-4372-A89D-070AD444BB40}" srcOrd="0" destOrd="0" presId="urn:microsoft.com/office/officeart/2005/8/layout/vProcess5"/>
    <dgm:cxn modelId="{5021C89E-B735-433A-BC00-F1FB606697D5}" type="presOf" srcId="{23E53766-D3D8-47AF-BEDD-B7902C7307F2}" destId="{78893DCB-8B0B-4FF1-98C8-4EC8C866CE9A}" srcOrd="1" destOrd="0" presId="urn:microsoft.com/office/officeart/2005/8/layout/vProcess5"/>
    <dgm:cxn modelId="{6C9BCFAC-8A98-4E11-A55E-2296C32A109A}" srcId="{2AF74B83-5A72-4DFD-B61E-1E24EE1B52CF}" destId="{CD373DBE-E550-47A4-BFD2-B238BEF49175}" srcOrd="2" destOrd="0" parTransId="{DC0831A3-1890-449E-8699-01B052985B18}" sibTransId="{ABF2D936-4189-4219-9D18-31D6CC559508}"/>
    <dgm:cxn modelId="{C4E51BB7-2FFC-49DE-B2C8-E4CFA93B3451}" type="presOf" srcId="{C64CDF14-DC7F-4982-A8BA-1B3847B43E87}" destId="{4895F22E-FB89-4FF8-804B-7A5FC22E42E9}" srcOrd="0" destOrd="0" presId="urn:microsoft.com/office/officeart/2005/8/layout/vProcess5"/>
    <dgm:cxn modelId="{F1352EE4-2A66-4082-8CA2-6ED9398AE38C}" type="presOf" srcId="{ABF2D936-4189-4219-9D18-31D6CC559508}" destId="{64CCF3F1-B031-468C-8AEB-2725F22E28EF}" srcOrd="0" destOrd="0" presId="urn:microsoft.com/office/officeart/2005/8/layout/vProcess5"/>
    <dgm:cxn modelId="{5886D2EA-7E45-4BC1-B8C8-AC9A8BE4E8E3}" type="presOf" srcId="{FDFBC22D-7174-49CA-9469-EC3BA93AFEF0}" destId="{9EB16FA7-C8E9-415C-AE76-DFB9081976CF}" srcOrd="0" destOrd="0" presId="urn:microsoft.com/office/officeart/2005/8/layout/vProcess5"/>
    <dgm:cxn modelId="{E94099F2-2DF8-4BB6-8FC2-E7E59045E01D}" srcId="{2AF74B83-5A72-4DFD-B61E-1E24EE1B52CF}" destId="{FDFBC22D-7174-49CA-9469-EC3BA93AFEF0}" srcOrd="0" destOrd="0" parTransId="{07C9CFF7-08A9-47F6-BA0C-1E4F6406C8DE}" sibTransId="{B006190C-2750-4C9F-BF4F-144D457AAB38}"/>
    <dgm:cxn modelId="{B79B95F6-0C30-4FA2-A4B3-52B77A7B9F70}" type="presOf" srcId="{C64CDF14-DC7F-4982-A8BA-1B3847B43E87}" destId="{05C8F5F1-BECF-4C75-8067-0E5D0B4BAEDD}" srcOrd="1" destOrd="0" presId="urn:microsoft.com/office/officeart/2005/8/layout/vProcess5"/>
    <dgm:cxn modelId="{3D624BF8-90C7-4D3F-8CE0-D49AA3DE8CDA}" srcId="{2AF74B83-5A72-4DFD-B61E-1E24EE1B52CF}" destId="{8C5F99A2-EE27-4D9C-95FE-358529C27757}" srcOrd="5" destOrd="0" parTransId="{5DA3637B-6125-47C0-82C6-26AB3DE3F287}" sibTransId="{973CD5F4-2E05-413A-A1D9-1F1F84C839AC}"/>
    <dgm:cxn modelId="{458ED43E-7CAD-4ABC-BA75-BFB0131E5188}" type="presParOf" srcId="{09BD8545-9CA4-4428-9FDB-542A3E346792}" destId="{B1103C12-0A15-4BFD-BD16-86D449639F38}" srcOrd="0" destOrd="0" presId="urn:microsoft.com/office/officeart/2005/8/layout/vProcess5"/>
    <dgm:cxn modelId="{FB8330A6-AC3C-4E48-A3FA-9E4D29ACA711}" type="presParOf" srcId="{09BD8545-9CA4-4428-9FDB-542A3E346792}" destId="{9EB16FA7-C8E9-415C-AE76-DFB9081976CF}" srcOrd="1" destOrd="0" presId="urn:microsoft.com/office/officeart/2005/8/layout/vProcess5"/>
    <dgm:cxn modelId="{345CF5A3-D5BE-443B-B691-258760834222}" type="presParOf" srcId="{09BD8545-9CA4-4428-9FDB-542A3E346792}" destId="{41951CBF-6B50-4AE8-BCB9-D59B493A20C1}" srcOrd="2" destOrd="0" presId="urn:microsoft.com/office/officeart/2005/8/layout/vProcess5"/>
    <dgm:cxn modelId="{DBCEC203-4E17-4CA6-BDAB-19930B42078E}" type="presParOf" srcId="{09BD8545-9CA4-4428-9FDB-542A3E346792}" destId="{B36E061D-FB3C-42F6-903C-AA863990EE90}" srcOrd="3" destOrd="0" presId="urn:microsoft.com/office/officeart/2005/8/layout/vProcess5"/>
    <dgm:cxn modelId="{D2552FAB-9D4A-4FBB-9852-70EC18FF2C47}" type="presParOf" srcId="{09BD8545-9CA4-4428-9FDB-542A3E346792}" destId="{4895F22E-FB89-4FF8-804B-7A5FC22E42E9}" srcOrd="4" destOrd="0" presId="urn:microsoft.com/office/officeart/2005/8/layout/vProcess5"/>
    <dgm:cxn modelId="{A0DAC270-490C-48D0-A279-7D20141E8DBD}" type="presParOf" srcId="{09BD8545-9CA4-4428-9FDB-542A3E346792}" destId="{42ADD32E-1C02-4567-A2DB-A0695BA2B0A1}" srcOrd="5" destOrd="0" presId="urn:microsoft.com/office/officeart/2005/8/layout/vProcess5"/>
    <dgm:cxn modelId="{FFF39BEB-C1E1-4DD9-840C-5C61C009B5AB}" type="presParOf" srcId="{09BD8545-9CA4-4428-9FDB-542A3E346792}" destId="{809FE899-70AD-4372-A89D-070AD444BB40}" srcOrd="6" destOrd="0" presId="urn:microsoft.com/office/officeart/2005/8/layout/vProcess5"/>
    <dgm:cxn modelId="{E9BD6980-0F58-4509-ACBA-9AC9E5E84E5A}" type="presParOf" srcId="{09BD8545-9CA4-4428-9FDB-542A3E346792}" destId="{C70D3113-C6FF-4F66-B00D-AB62EC16490C}" srcOrd="7" destOrd="0" presId="urn:microsoft.com/office/officeart/2005/8/layout/vProcess5"/>
    <dgm:cxn modelId="{7B3891B0-95F1-4A4E-AA4D-C3185EEC75F7}" type="presParOf" srcId="{09BD8545-9CA4-4428-9FDB-542A3E346792}" destId="{64CCF3F1-B031-468C-8AEB-2725F22E28EF}" srcOrd="8" destOrd="0" presId="urn:microsoft.com/office/officeart/2005/8/layout/vProcess5"/>
    <dgm:cxn modelId="{37CC152E-E61D-433A-B9C4-BF9A28149CAD}" type="presParOf" srcId="{09BD8545-9CA4-4428-9FDB-542A3E346792}" destId="{5BB78690-4A28-4417-828F-60F4A55099D3}" srcOrd="9" destOrd="0" presId="urn:microsoft.com/office/officeart/2005/8/layout/vProcess5"/>
    <dgm:cxn modelId="{A0F62FB4-4B73-4D74-BB3B-0FCF526EABD8}" type="presParOf" srcId="{09BD8545-9CA4-4428-9FDB-542A3E346792}" destId="{381359A8-41F8-4B69-92BC-D13E227CB053}" srcOrd="10" destOrd="0" presId="urn:microsoft.com/office/officeart/2005/8/layout/vProcess5"/>
    <dgm:cxn modelId="{210B6221-A7B9-46EB-AC9E-29674998D410}" type="presParOf" srcId="{09BD8545-9CA4-4428-9FDB-542A3E346792}" destId="{E573BB4D-33E2-4204-9C2F-ED98365A6468}" srcOrd="11" destOrd="0" presId="urn:microsoft.com/office/officeart/2005/8/layout/vProcess5"/>
    <dgm:cxn modelId="{7B7D9CD7-27FE-4BCF-882A-2741416EA296}" type="presParOf" srcId="{09BD8545-9CA4-4428-9FDB-542A3E346792}" destId="{01EBC9DA-D25A-42F0-AF76-2BAC714078C4}" srcOrd="12" destOrd="0" presId="urn:microsoft.com/office/officeart/2005/8/layout/vProcess5"/>
    <dgm:cxn modelId="{4637073F-E70B-4F65-B0CB-0C584FBBB614}" type="presParOf" srcId="{09BD8545-9CA4-4428-9FDB-542A3E346792}" destId="{05C8F5F1-BECF-4C75-8067-0E5D0B4BAEDD}" srcOrd="13" destOrd="0" presId="urn:microsoft.com/office/officeart/2005/8/layout/vProcess5"/>
    <dgm:cxn modelId="{6CD148B1-6EC3-46ED-A5A5-8EA7E8B9A6D3}" type="presParOf" srcId="{09BD8545-9CA4-4428-9FDB-542A3E346792}" destId="{78893DCB-8B0B-4FF1-98C8-4EC8C866CE9A}"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722BBB-0058-4B36-ADAB-A8A267048431}"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2D352194-FAB4-4AAC-819E-38CA94A7E296}">
      <dgm:prSet/>
      <dgm:spPr/>
      <dgm:t>
        <a:bodyPr/>
        <a:lstStyle/>
        <a:p>
          <a:r>
            <a:rPr lang="en-US" dirty="0"/>
            <a:t>Quorum – needed in order to do business; requires 2/3 of Senators to be present</a:t>
          </a:r>
        </a:p>
      </dgm:t>
    </dgm:pt>
    <dgm:pt modelId="{D2DE484F-660B-4BB0-9D57-FE3619FCDACF}" type="parTrans" cxnId="{932E6603-9E7B-4702-BA2E-BB4B3758A2B6}">
      <dgm:prSet/>
      <dgm:spPr/>
      <dgm:t>
        <a:bodyPr/>
        <a:lstStyle/>
        <a:p>
          <a:endParaRPr lang="en-US"/>
        </a:p>
      </dgm:t>
    </dgm:pt>
    <dgm:pt modelId="{0D9DDF9E-F833-4823-9915-8D1118337117}" type="sibTrans" cxnId="{932E6603-9E7B-4702-BA2E-BB4B3758A2B6}">
      <dgm:prSet/>
      <dgm:spPr/>
      <dgm:t>
        <a:bodyPr/>
        <a:lstStyle/>
        <a:p>
          <a:endParaRPr lang="en-US"/>
        </a:p>
      </dgm:t>
    </dgm:pt>
    <dgm:pt modelId="{B31783D9-8C72-4EE9-B196-5E91D3436896}">
      <dgm:prSet/>
      <dgm:spPr/>
      <dgm:t>
        <a:bodyPr/>
        <a:lstStyle/>
        <a:p>
          <a:r>
            <a:rPr lang="en-US" dirty="0"/>
            <a:t>Official alternates count towards quorum – proxies do not.  If your department has not done so already, select an alternate.</a:t>
          </a:r>
        </a:p>
      </dgm:t>
    </dgm:pt>
    <dgm:pt modelId="{0D1D5B8F-9961-4F8B-8969-258B5F4BFB52}" type="parTrans" cxnId="{EA05AA4E-E5F5-4577-9728-1D4B4AD4086B}">
      <dgm:prSet/>
      <dgm:spPr/>
      <dgm:t>
        <a:bodyPr/>
        <a:lstStyle/>
        <a:p>
          <a:endParaRPr lang="en-US"/>
        </a:p>
      </dgm:t>
    </dgm:pt>
    <dgm:pt modelId="{036B586C-CBBF-407A-A250-EFA2C48A0223}" type="sibTrans" cxnId="{EA05AA4E-E5F5-4577-9728-1D4B4AD4086B}">
      <dgm:prSet/>
      <dgm:spPr/>
      <dgm:t>
        <a:bodyPr/>
        <a:lstStyle/>
        <a:p>
          <a:endParaRPr lang="en-US"/>
        </a:p>
      </dgm:t>
    </dgm:pt>
    <dgm:pt modelId="{3375C846-3291-4B7E-926D-12FDB01F2DB0}">
      <dgm:prSet/>
      <dgm:spPr/>
      <dgm:t>
        <a:bodyPr/>
        <a:lstStyle/>
        <a:p>
          <a:r>
            <a:rPr lang="en-US"/>
            <a:t>Types of agenda/business items:</a:t>
          </a:r>
        </a:p>
      </dgm:t>
    </dgm:pt>
    <dgm:pt modelId="{352473F8-9A71-4BB9-A7FB-4C07CCBCC79F}" type="parTrans" cxnId="{31799D64-AE15-48B0-9F25-22C04AF808F3}">
      <dgm:prSet/>
      <dgm:spPr/>
      <dgm:t>
        <a:bodyPr/>
        <a:lstStyle/>
        <a:p>
          <a:endParaRPr lang="en-US"/>
        </a:p>
      </dgm:t>
    </dgm:pt>
    <dgm:pt modelId="{C76D2705-D60C-4130-A87B-5E3E9128F22C}" type="sibTrans" cxnId="{31799D64-AE15-48B0-9F25-22C04AF808F3}">
      <dgm:prSet/>
      <dgm:spPr/>
      <dgm:t>
        <a:bodyPr/>
        <a:lstStyle/>
        <a:p>
          <a:endParaRPr lang="en-US"/>
        </a:p>
      </dgm:t>
    </dgm:pt>
    <dgm:pt modelId="{54208CE5-31BE-4981-AD20-19A68948828E}">
      <dgm:prSet/>
      <dgm:spPr/>
      <dgm:t>
        <a:bodyPr/>
        <a:lstStyle/>
        <a:p>
          <a:r>
            <a:rPr lang="en-US"/>
            <a:t>Reports / Updates (Chair, Senates, President, Provost, Other Guests)</a:t>
          </a:r>
        </a:p>
      </dgm:t>
    </dgm:pt>
    <dgm:pt modelId="{A7378C0B-288E-4DA3-9099-FB864B34098F}" type="parTrans" cxnId="{223084A1-B1FC-4696-BFA2-B0BEDF413F5D}">
      <dgm:prSet/>
      <dgm:spPr/>
      <dgm:t>
        <a:bodyPr/>
        <a:lstStyle/>
        <a:p>
          <a:endParaRPr lang="en-US"/>
        </a:p>
      </dgm:t>
    </dgm:pt>
    <dgm:pt modelId="{849B8232-930E-4547-A524-C838184B5E6D}" type="sibTrans" cxnId="{223084A1-B1FC-4696-BFA2-B0BEDF413F5D}">
      <dgm:prSet/>
      <dgm:spPr/>
      <dgm:t>
        <a:bodyPr/>
        <a:lstStyle/>
        <a:p>
          <a:endParaRPr lang="en-US"/>
        </a:p>
      </dgm:t>
    </dgm:pt>
    <dgm:pt modelId="{23039780-F10F-47CC-9D29-D9166066025B}">
      <dgm:prSet/>
      <dgm:spPr/>
      <dgm:t>
        <a:bodyPr/>
        <a:lstStyle/>
        <a:p>
          <a:r>
            <a:rPr lang="en-US" dirty="0"/>
            <a:t>Regulation &amp; policy changes</a:t>
          </a:r>
        </a:p>
      </dgm:t>
    </dgm:pt>
    <dgm:pt modelId="{FD43675F-D8DC-4BD7-96B1-B7D2345E59D5}" type="parTrans" cxnId="{C321B2BC-6904-4360-8262-4149558F5C6E}">
      <dgm:prSet/>
      <dgm:spPr/>
      <dgm:t>
        <a:bodyPr/>
        <a:lstStyle/>
        <a:p>
          <a:endParaRPr lang="en-US"/>
        </a:p>
      </dgm:t>
    </dgm:pt>
    <dgm:pt modelId="{A64969A7-8073-4365-BFE1-3C9A46C79B8C}" type="sibTrans" cxnId="{C321B2BC-6904-4360-8262-4149558F5C6E}">
      <dgm:prSet/>
      <dgm:spPr/>
      <dgm:t>
        <a:bodyPr/>
        <a:lstStyle/>
        <a:p>
          <a:endParaRPr lang="en-US"/>
        </a:p>
      </dgm:t>
    </dgm:pt>
    <dgm:pt modelId="{FCC5C19E-2E1A-4515-943C-BB7C6C663406}">
      <dgm:prSet/>
      <dgm:spPr/>
      <dgm:t>
        <a:bodyPr/>
        <a:lstStyle/>
        <a:p>
          <a:r>
            <a:rPr lang="en-US" dirty="0"/>
            <a:t>Differences between UW Regs &amp; SAPPs</a:t>
          </a:r>
        </a:p>
      </dgm:t>
    </dgm:pt>
    <dgm:pt modelId="{6E2FEFFD-CE5F-4E4D-920E-227CF23DFDB1}" type="parTrans" cxnId="{A0AD4D2F-DF0D-465E-9536-2278A30D1394}">
      <dgm:prSet/>
      <dgm:spPr/>
      <dgm:t>
        <a:bodyPr/>
        <a:lstStyle/>
        <a:p>
          <a:endParaRPr lang="en-US"/>
        </a:p>
      </dgm:t>
    </dgm:pt>
    <dgm:pt modelId="{63E8D31A-0EBC-4510-8696-203533DD845A}" type="sibTrans" cxnId="{A0AD4D2F-DF0D-465E-9536-2278A30D1394}">
      <dgm:prSet/>
      <dgm:spPr/>
      <dgm:t>
        <a:bodyPr/>
        <a:lstStyle/>
        <a:p>
          <a:endParaRPr lang="en-US"/>
        </a:p>
      </dgm:t>
    </dgm:pt>
    <dgm:pt modelId="{0F8ECBD7-B52B-42EF-A431-4617D1381CBE}">
      <dgm:prSet/>
      <dgm:spPr/>
      <dgm:t>
        <a:bodyPr/>
        <a:lstStyle/>
        <a:p>
          <a:r>
            <a:rPr lang="en-US"/>
            <a:t>Proposed changes in curriculum / degree programs</a:t>
          </a:r>
        </a:p>
      </dgm:t>
    </dgm:pt>
    <dgm:pt modelId="{32CCC4A1-26BD-4F61-B0C9-147DA190E240}" type="parTrans" cxnId="{BA1A2D7E-12D4-471E-831E-03F39D187C15}">
      <dgm:prSet/>
      <dgm:spPr/>
      <dgm:t>
        <a:bodyPr/>
        <a:lstStyle/>
        <a:p>
          <a:endParaRPr lang="en-US"/>
        </a:p>
      </dgm:t>
    </dgm:pt>
    <dgm:pt modelId="{3452303B-83D3-492A-8262-64FCFFF66065}" type="sibTrans" cxnId="{BA1A2D7E-12D4-471E-831E-03F39D187C15}">
      <dgm:prSet/>
      <dgm:spPr/>
      <dgm:t>
        <a:bodyPr/>
        <a:lstStyle/>
        <a:p>
          <a:endParaRPr lang="en-US"/>
        </a:p>
      </dgm:t>
    </dgm:pt>
    <dgm:pt modelId="{9DFDA21B-CD43-4D63-A3A9-C75325894853}">
      <dgm:prSet/>
      <dgm:spPr/>
      <dgm:t>
        <a:bodyPr/>
        <a:lstStyle/>
        <a:p>
          <a:r>
            <a:rPr lang="en-US"/>
            <a:t>Administrative Issues</a:t>
          </a:r>
        </a:p>
      </dgm:t>
    </dgm:pt>
    <dgm:pt modelId="{7F34A5FA-291A-4123-86FD-5484885DEB7E}" type="parTrans" cxnId="{61210970-97BB-4751-8A66-65CCFE520D08}">
      <dgm:prSet/>
      <dgm:spPr/>
      <dgm:t>
        <a:bodyPr/>
        <a:lstStyle/>
        <a:p>
          <a:endParaRPr lang="en-US"/>
        </a:p>
      </dgm:t>
    </dgm:pt>
    <dgm:pt modelId="{E1803C96-03FD-49D4-97D1-D0F937550F9E}" type="sibTrans" cxnId="{61210970-97BB-4751-8A66-65CCFE520D08}">
      <dgm:prSet/>
      <dgm:spPr/>
      <dgm:t>
        <a:bodyPr/>
        <a:lstStyle/>
        <a:p>
          <a:endParaRPr lang="en-US"/>
        </a:p>
      </dgm:t>
    </dgm:pt>
    <dgm:pt modelId="{97FC1026-65F5-4A47-810B-9B3875642229}">
      <dgm:prSet/>
      <dgm:spPr/>
      <dgm:t>
        <a:bodyPr/>
        <a:lstStyle/>
        <a:p>
          <a:r>
            <a:rPr lang="en-US"/>
            <a:t>Committee appointments / ratification</a:t>
          </a:r>
        </a:p>
      </dgm:t>
    </dgm:pt>
    <dgm:pt modelId="{41C94EE1-4507-4B7E-9524-8C99EBD3D5FB}" type="parTrans" cxnId="{E342E3F1-ABC2-4188-8973-659D4F1D9A0D}">
      <dgm:prSet/>
      <dgm:spPr/>
      <dgm:t>
        <a:bodyPr/>
        <a:lstStyle/>
        <a:p>
          <a:endParaRPr lang="en-US"/>
        </a:p>
      </dgm:t>
    </dgm:pt>
    <dgm:pt modelId="{68CC4157-A080-4A27-B1C4-AF9E28482B0B}" type="sibTrans" cxnId="{E342E3F1-ABC2-4188-8973-659D4F1D9A0D}">
      <dgm:prSet/>
      <dgm:spPr/>
      <dgm:t>
        <a:bodyPr/>
        <a:lstStyle/>
        <a:p>
          <a:endParaRPr lang="en-US"/>
        </a:p>
      </dgm:t>
    </dgm:pt>
    <dgm:pt modelId="{A74104AE-2208-4EC0-90FA-6C7754528334}">
      <dgm:prSet/>
      <dgm:spPr/>
      <dgm:t>
        <a:bodyPr/>
        <a:lstStyle/>
        <a:p>
          <a:r>
            <a:rPr lang="en-US"/>
            <a:t>Discussion items, other issues</a:t>
          </a:r>
        </a:p>
      </dgm:t>
    </dgm:pt>
    <dgm:pt modelId="{19D5C477-430D-4617-8555-ADEF62046917}" type="parTrans" cxnId="{2EA9D5CF-C56A-4B1B-86ED-B9441FD33CE4}">
      <dgm:prSet/>
      <dgm:spPr/>
      <dgm:t>
        <a:bodyPr/>
        <a:lstStyle/>
        <a:p>
          <a:endParaRPr lang="en-US"/>
        </a:p>
      </dgm:t>
    </dgm:pt>
    <dgm:pt modelId="{E1CCB39B-94AB-4144-99FC-D2D901D4A138}" type="sibTrans" cxnId="{2EA9D5CF-C56A-4B1B-86ED-B9441FD33CE4}">
      <dgm:prSet/>
      <dgm:spPr/>
      <dgm:t>
        <a:bodyPr/>
        <a:lstStyle/>
        <a:p>
          <a:endParaRPr lang="en-US"/>
        </a:p>
      </dgm:t>
    </dgm:pt>
    <dgm:pt modelId="{324DE451-0417-4575-A50F-CE3AAD21225D}" type="pres">
      <dgm:prSet presAssocID="{22722BBB-0058-4B36-ADAB-A8A267048431}" presName="linear" presStyleCnt="0">
        <dgm:presLayoutVars>
          <dgm:dir/>
          <dgm:animLvl val="lvl"/>
          <dgm:resizeHandles val="exact"/>
        </dgm:presLayoutVars>
      </dgm:prSet>
      <dgm:spPr/>
    </dgm:pt>
    <dgm:pt modelId="{EB13B526-5113-4B61-B5DF-9A55F0526B6F}" type="pres">
      <dgm:prSet presAssocID="{2D352194-FAB4-4AAC-819E-38CA94A7E296}" presName="parentLin" presStyleCnt="0"/>
      <dgm:spPr/>
    </dgm:pt>
    <dgm:pt modelId="{C8C40627-DA00-4C2D-87F4-27C83662F448}" type="pres">
      <dgm:prSet presAssocID="{2D352194-FAB4-4AAC-819E-38CA94A7E296}" presName="parentLeftMargin" presStyleLbl="node1" presStyleIdx="0" presStyleCnt="2"/>
      <dgm:spPr/>
    </dgm:pt>
    <dgm:pt modelId="{B6E2CBB0-C52D-458B-8231-AA25F2949A4C}" type="pres">
      <dgm:prSet presAssocID="{2D352194-FAB4-4AAC-819E-38CA94A7E296}" presName="parentText" presStyleLbl="node1" presStyleIdx="0" presStyleCnt="2">
        <dgm:presLayoutVars>
          <dgm:chMax val="0"/>
          <dgm:bulletEnabled val="1"/>
        </dgm:presLayoutVars>
      </dgm:prSet>
      <dgm:spPr/>
    </dgm:pt>
    <dgm:pt modelId="{7DB2EB32-BC0E-471B-8C7D-EEDEF4BA2BD8}" type="pres">
      <dgm:prSet presAssocID="{2D352194-FAB4-4AAC-819E-38CA94A7E296}" presName="negativeSpace" presStyleCnt="0"/>
      <dgm:spPr/>
    </dgm:pt>
    <dgm:pt modelId="{DA50863C-9446-4E89-9641-46F14D3EE40F}" type="pres">
      <dgm:prSet presAssocID="{2D352194-FAB4-4AAC-819E-38CA94A7E296}" presName="childText" presStyleLbl="conFgAcc1" presStyleIdx="0" presStyleCnt="2">
        <dgm:presLayoutVars>
          <dgm:bulletEnabled val="1"/>
        </dgm:presLayoutVars>
      </dgm:prSet>
      <dgm:spPr/>
    </dgm:pt>
    <dgm:pt modelId="{88666E98-976D-4074-91F9-B120679624EB}" type="pres">
      <dgm:prSet presAssocID="{0D9DDF9E-F833-4823-9915-8D1118337117}" presName="spaceBetweenRectangles" presStyleCnt="0"/>
      <dgm:spPr/>
    </dgm:pt>
    <dgm:pt modelId="{102F30EE-FE7F-4FF7-B38F-8063362A8767}" type="pres">
      <dgm:prSet presAssocID="{3375C846-3291-4B7E-926D-12FDB01F2DB0}" presName="parentLin" presStyleCnt="0"/>
      <dgm:spPr/>
    </dgm:pt>
    <dgm:pt modelId="{CF7ABDEC-9B65-407F-BC55-9ECACEB64CA8}" type="pres">
      <dgm:prSet presAssocID="{3375C846-3291-4B7E-926D-12FDB01F2DB0}" presName="parentLeftMargin" presStyleLbl="node1" presStyleIdx="0" presStyleCnt="2"/>
      <dgm:spPr/>
    </dgm:pt>
    <dgm:pt modelId="{4F1E8A5D-A57D-4BF1-82B0-2BF7464E2640}" type="pres">
      <dgm:prSet presAssocID="{3375C846-3291-4B7E-926D-12FDB01F2DB0}" presName="parentText" presStyleLbl="node1" presStyleIdx="1" presStyleCnt="2">
        <dgm:presLayoutVars>
          <dgm:chMax val="0"/>
          <dgm:bulletEnabled val="1"/>
        </dgm:presLayoutVars>
      </dgm:prSet>
      <dgm:spPr/>
    </dgm:pt>
    <dgm:pt modelId="{80C07947-7B25-4938-8395-063D28119114}" type="pres">
      <dgm:prSet presAssocID="{3375C846-3291-4B7E-926D-12FDB01F2DB0}" presName="negativeSpace" presStyleCnt="0"/>
      <dgm:spPr/>
    </dgm:pt>
    <dgm:pt modelId="{61C3C626-0AD9-44A8-AB67-02015CC75680}" type="pres">
      <dgm:prSet presAssocID="{3375C846-3291-4B7E-926D-12FDB01F2DB0}" presName="childText" presStyleLbl="conFgAcc1" presStyleIdx="1" presStyleCnt="2">
        <dgm:presLayoutVars>
          <dgm:bulletEnabled val="1"/>
        </dgm:presLayoutVars>
      </dgm:prSet>
      <dgm:spPr/>
    </dgm:pt>
  </dgm:ptLst>
  <dgm:cxnLst>
    <dgm:cxn modelId="{932E6603-9E7B-4702-BA2E-BB4B3758A2B6}" srcId="{22722BBB-0058-4B36-ADAB-A8A267048431}" destId="{2D352194-FAB4-4AAC-819E-38CA94A7E296}" srcOrd="0" destOrd="0" parTransId="{D2DE484F-660B-4BB0-9D57-FE3619FCDACF}" sibTransId="{0D9DDF9E-F833-4823-9915-8D1118337117}"/>
    <dgm:cxn modelId="{22FF4911-7DAC-4C92-8C36-0B76FF606A89}" type="presOf" srcId="{54208CE5-31BE-4981-AD20-19A68948828E}" destId="{61C3C626-0AD9-44A8-AB67-02015CC75680}" srcOrd="0" destOrd="0" presId="urn:microsoft.com/office/officeart/2005/8/layout/list1"/>
    <dgm:cxn modelId="{8F017825-FD7D-45F1-8B4B-1EB56FE1A3E1}" type="presOf" srcId="{A74104AE-2208-4EC0-90FA-6C7754528334}" destId="{61C3C626-0AD9-44A8-AB67-02015CC75680}" srcOrd="0" destOrd="6" presId="urn:microsoft.com/office/officeart/2005/8/layout/list1"/>
    <dgm:cxn modelId="{A0AD4D2F-DF0D-465E-9536-2278A30D1394}" srcId="{3375C846-3291-4B7E-926D-12FDB01F2DB0}" destId="{FCC5C19E-2E1A-4515-943C-BB7C6C663406}" srcOrd="2" destOrd="0" parTransId="{6E2FEFFD-CE5F-4E4D-920E-227CF23DFDB1}" sibTransId="{63E8D31A-0EBC-4510-8696-203533DD845A}"/>
    <dgm:cxn modelId="{E723F435-270A-4672-9DD7-0419ED32B693}" type="presOf" srcId="{FCC5C19E-2E1A-4515-943C-BB7C6C663406}" destId="{61C3C626-0AD9-44A8-AB67-02015CC75680}" srcOrd="0" destOrd="2" presId="urn:microsoft.com/office/officeart/2005/8/layout/list1"/>
    <dgm:cxn modelId="{E9730F49-A7BC-4873-BCF9-9BEC33B2DEFF}" type="presOf" srcId="{2D352194-FAB4-4AAC-819E-38CA94A7E296}" destId="{C8C40627-DA00-4C2D-87F4-27C83662F448}" srcOrd="0" destOrd="0" presId="urn:microsoft.com/office/officeart/2005/8/layout/list1"/>
    <dgm:cxn modelId="{EA05AA4E-E5F5-4577-9728-1D4B4AD4086B}" srcId="{2D352194-FAB4-4AAC-819E-38CA94A7E296}" destId="{B31783D9-8C72-4EE9-B196-5E91D3436896}" srcOrd="0" destOrd="0" parTransId="{0D1D5B8F-9961-4F8B-8969-258B5F4BFB52}" sibTransId="{036B586C-CBBF-407A-A250-EFA2C48A0223}"/>
    <dgm:cxn modelId="{981AF258-A838-43BE-BD38-A79C6881038F}" type="presOf" srcId="{97FC1026-65F5-4A47-810B-9B3875642229}" destId="{61C3C626-0AD9-44A8-AB67-02015CC75680}" srcOrd="0" destOrd="5" presId="urn:microsoft.com/office/officeart/2005/8/layout/list1"/>
    <dgm:cxn modelId="{31799D64-AE15-48B0-9F25-22C04AF808F3}" srcId="{22722BBB-0058-4B36-ADAB-A8A267048431}" destId="{3375C846-3291-4B7E-926D-12FDB01F2DB0}" srcOrd="1" destOrd="0" parTransId="{352473F8-9A71-4BB9-A7FB-4C07CCBCC79F}" sibTransId="{C76D2705-D60C-4130-A87B-5E3E9128F22C}"/>
    <dgm:cxn modelId="{61210970-97BB-4751-8A66-65CCFE520D08}" srcId="{3375C846-3291-4B7E-926D-12FDB01F2DB0}" destId="{9DFDA21B-CD43-4D63-A3A9-C75325894853}" srcOrd="4" destOrd="0" parTransId="{7F34A5FA-291A-4123-86FD-5484885DEB7E}" sibTransId="{E1803C96-03FD-49D4-97D1-D0F937550F9E}"/>
    <dgm:cxn modelId="{BA1A2D7E-12D4-471E-831E-03F39D187C15}" srcId="{3375C846-3291-4B7E-926D-12FDB01F2DB0}" destId="{0F8ECBD7-B52B-42EF-A431-4617D1381CBE}" srcOrd="3" destOrd="0" parTransId="{32CCC4A1-26BD-4F61-B0C9-147DA190E240}" sibTransId="{3452303B-83D3-492A-8262-64FCFFF66065}"/>
    <dgm:cxn modelId="{DAFEF49E-918B-4727-B8CF-0E1E909DBC93}" type="presOf" srcId="{23039780-F10F-47CC-9D29-D9166066025B}" destId="{61C3C626-0AD9-44A8-AB67-02015CC75680}" srcOrd="0" destOrd="1" presId="urn:microsoft.com/office/officeart/2005/8/layout/list1"/>
    <dgm:cxn modelId="{223084A1-B1FC-4696-BFA2-B0BEDF413F5D}" srcId="{3375C846-3291-4B7E-926D-12FDB01F2DB0}" destId="{54208CE5-31BE-4981-AD20-19A68948828E}" srcOrd="0" destOrd="0" parTransId="{A7378C0B-288E-4DA3-9099-FB864B34098F}" sibTransId="{849B8232-930E-4547-A524-C838184B5E6D}"/>
    <dgm:cxn modelId="{119165A9-CFA1-4E5D-A548-C63AB53E21B9}" type="presOf" srcId="{B31783D9-8C72-4EE9-B196-5E91D3436896}" destId="{DA50863C-9446-4E89-9641-46F14D3EE40F}" srcOrd="0" destOrd="0" presId="urn:microsoft.com/office/officeart/2005/8/layout/list1"/>
    <dgm:cxn modelId="{575F8CAB-C656-4C98-96B1-F64D18C55C2F}" type="presOf" srcId="{3375C846-3291-4B7E-926D-12FDB01F2DB0}" destId="{CF7ABDEC-9B65-407F-BC55-9ECACEB64CA8}" srcOrd="0" destOrd="0" presId="urn:microsoft.com/office/officeart/2005/8/layout/list1"/>
    <dgm:cxn modelId="{89D0B4BA-BA8B-46F1-8DA9-7ADFC7A2F5E5}" type="presOf" srcId="{2D352194-FAB4-4AAC-819E-38CA94A7E296}" destId="{B6E2CBB0-C52D-458B-8231-AA25F2949A4C}" srcOrd="1" destOrd="0" presId="urn:microsoft.com/office/officeart/2005/8/layout/list1"/>
    <dgm:cxn modelId="{C321B2BC-6904-4360-8262-4149558F5C6E}" srcId="{3375C846-3291-4B7E-926D-12FDB01F2DB0}" destId="{23039780-F10F-47CC-9D29-D9166066025B}" srcOrd="1" destOrd="0" parTransId="{FD43675F-D8DC-4BD7-96B1-B7D2345E59D5}" sibTransId="{A64969A7-8073-4365-BFE1-3C9A46C79B8C}"/>
    <dgm:cxn modelId="{DFDCCBC8-DC5D-49F3-A750-5B7F9FFEBEEA}" type="presOf" srcId="{22722BBB-0058-4B36-ADAB-A8A267048431}" destId="{324DE451-0417-4575-A50F-CE3AAD21225D}" srcOrd="0" destOrd="0" presId="urn:microsoft.com/office/officeart/2005/8/layout/list1"/>
    <dgm:cxn modelId="{2EA9D5CF-C56A-4B1B-86ED-B9441FD33CE4}" srcId="{3375C846-3291-4B7E-926D-12FDB01F2DB0}" destId="{A74104AE-2208-4EC0-90FA-6C7754528334}" srcOrd="6" destOrd="0" parTransId="{19D5C477-430D-4617-8555-ADEF62046917}" sibTransId="{E1CCB39B-94AB-4144-99FC-D2D901D4A138}"/>
    <dgm:cxn modelId="{87764DD8-49B6-4883-8520-CAAD9E235CEC}" type="presOf" srcId="{3375C846-3291-4B7E-926D-12FDB01F2DB0}" destId="{4F1E8A5D-A57D-4BF1-82B0-2BF7464E2640}" srcOrd="1" destOrd="0" presId="urn:microsoft.com/office/officeart/2005/8/layout/list1"/>
    <dgm:cxn modelId="{AFDD7FE4-E032-426B-B0E5-2783F994855A}" type="presOf" srcId="{0F8ECBD7-B52B-42EF-A431-4617D1381CBE}" destId="{61C3C626-0AD9-44A8-AB67-02015CC75680}" srcOrd="0" destOrd="3" presId="urn:microsoft.com/office/officeart/2005/8/layout/list1"/>
    <dgm:cxn modelId="{C83D93F1-4298-4225-A4B3-649A82AB54B8}" type="presOf" srcId="{9DFDA21B-CD43-4D63-A3A9-C75325894853}" destId="{61C3C626-0AD9-44A8-AB67-02015CC75680}" srcOrd="0" destOrd="4" presId="urn:microsoft.com/office/officeart/2005/8/layout/list1"/>
    <dgm:cxn modelId="{E342E3F1-ABC2-4188-8973-659D4F1D9A0D}" srcId="{3375C846-3291-4B7E-926D-12FDB01F2DB0}" destId="{97FC1026-65F5-4A47-810B-9B3875642229}" srcOrd="5" destOrd="0" parTransId="{41C94EE1-4507-4B7E-9524-8C99EBD3D5FB}" sibTransId="{68CC4157-A080-4A27-B1C4-AF9E28482B0B}"/>
    <dgm:cxn modelId="{549C684C-9BF5-45C8-BB47-0ADFAE47D96C}" type="presParOf" srcId="{324DE451-0417-4575-A50F-CE3AAD21225D}" destId="{EB13B526-5113-4B61-B5DF-9A55F0526B6F}" srcOrd="0" destOrd="0" presId="urn:microsoft.com/office/officeart/2005/8/layout/list1"/>
    <dgm:cxn modelId="{4CF8914B-79F2-4376-A153-7D9D2E770056}" type="presParOf" srcId="{EB13B526-5113-4B61-B5DF-9A55F0526B6F}" destId="{C8C40627-DA00-4C2D-87F4-27C83662F448}" srcOrd="0" destOrd="0" presId="urn:microsoft.com/office/officeart/2005/8/layout/list1"/>
    <dgm:cxn modelId="{0B6E051B-5098-4B18-815C-EA036423C5AE}" type="presParOf" srcId="{EB13B526-5113-4B61-B5DF-9A55F0526B6F}" destId="{B6E2CBB0-C52D-458B-8231-AA25F2949A4C}" srcOrd="1" destOrd="0" presId="urn:microsoft.com/office/officeart/2005/8/layout/list1"/>
    <dgm:cxn modelId="{27D7B5D2-1313-4997-BB3F-599CBCF4F7A0}" type="presParOf" srcId="{324DE451-0417-4575-A50F-CE3AAD21225D}" destId="{7DB2EB32-BC0E-471B-8C7D-EEDEF4BA2BD8}" srcOrd="1" destOrd="0" presId="urn:microsoft.com/office/officeart/2005/8/layout/list1"/>
    <dgm:cxn modelId="{070EE9C0-4D74-4208-A794-50F9223A9C2A}" type="presParOf" srcId="{324DE451-0417-4575-A50F-CE3AAD21225D}" destId="{DA50863C-9446-4E89-9641-46F14D3EE40F}" srcOrd="2" destOrd="0" presId="urn:microsoft.com/office/officeart/2005/8/layout/list1"/>
    <dgm:cxn modelId="{5F4243B6-B0C2-4770-9918-CE6063414135}" type="presParOf" srcId="{324DE451-0417-4575-A50F-CE3AAD21225D}" destId="{88666E98-976D-4074-91F9-B120679624EB}" srcOrd="3" destOrd="0" presId="urn:microsoft.com/office/officeart/2005/8/layout/list1"/>
    <dgm:cxn modelId="{4535C9D3-609F-4F56-8AF1-40A5B2E6C6D0}" type="presParOf" srcId="{324DE451-0417-4575-A50F-CE3AAD21225D}" destId="{102F30EE-FE7F-4FF7-B38F-8063362A8767}" srcOrd="4" destOrd="0" presId="urn:microsoft.com/office/officeart/2005/8/layout/list1"/>
    <dgm:cxn modelId="{4AA0925A-6CA2-43AC-9D4B-EA85F0C6ED26}" type="presParOf" srcId="{102F30EE-FE7F-4FF7-B38F-8063362A8767}" destId="{CF7ABDEC-9B65-407F-BC55-9ECACEB64CA8}" srcOrd="0" destOrd="0" presId="urn:microsoft.com/office/officeart/2005/8/layout/list1"/>
    <dgm:cxn modelId="{1CB58639-BDCC-4A3B-A6C9-9E8B6185057A}" type="presParOf" srcId="{102F30EE-FE7F-4FF7-B38F-8063362A8767}" destId="{4F1E8A5D-A57D-4BF1-82B0-2BF7464E2640}" srcOrd="1" destOrd="0" presId="urn:microsoft.com/office/officeart/2005/8/layout/list1"/>
    <dgm:cxn modelId="{5864ADEC-F623-4150-9AE3-EEE204559514}" type="presParOf" srcId="{324DE451-0417-4575-A50F-CE3AAD21225D}" destId="{80C07947-7B25-4938-8395-063D28119114}" srcOrd="5" destOrd="0" presId="urn:microsoft.com/office/officeart/2005/8/layout/list1"/>
    <dgm:cxn modelId="{820E2933-310A-4C36-BC57-89ABE0F6BAD1}" type="presParOf" srcId="{324DE451-0417-4575-A50F-CE3AAD21225D}" destId="{61C3C626-0AD9-44A8-AB67-02015CC75680}"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A6BC04-9202-4955-B4D3-1DADD64D2C26}"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20275DE8-F2BA-4BE4-B7FA-0FF65812E061}">
      <dgm:prSet/>
      <dgm:spPr/>
      <dgm:t>
        <a:bodyPr/>
        <a:lstStyle/>
        <a:p>
          <a:r>
            <a:rPr lang="en-US" b="1" baseline="0" dirty="0"/>
            <a:t>Academic Planning Committee</a:t>
          </a:r>
          <a:endParaRPr lang="en-US" dirty="0"/>
        </a:p>
      </dgm:t>
    </dgm:pt>
    <dgm:pt modelId="{76E3BE1B-502E-4221-A3A5-010E4D575741}" type="parTrans" cxnId="{3A0880E3-C076-43A7-8649-21571AE237EE}">
      <dgm:prSet/>
      <dgm:spPr/>
      <dgm:t>
        <a:bodyPr/>
        <a:lstStyle/>
        <a:p>
          <a:endParaRPr lang="en-US"/>
        </a:p>
      </dgm:t>
    </dgm:pt>
    <dgm:pt modelId="{F23646DE-2D19-46DB-862E-BA8DB56D9B9E}" type="sibTrans" cxnId="{3A0880E3-C076-43A7-8649-21571AE237EE}">
      <dgm:prSet/>
      <dgm:spPr/>
      <dgm:t>
        <a:bodyPr/>
        <a:lstStyle/>
        <a:p>
          <a:endParaRPr lang="en-US"/>
        </a:p>
      </dgm:t>
    </dgm:pt>
    <dgm:pt modelId="{F70FACFB-9554-4077-8703-4022B1282DF4}">
      <dgm:prSet/>
      <dgm:spPr/>
      <dgm:t>
        <a:bodyPr/>
        <a:lstStyle/>
        <a:p>
          <a:r>
            <a:rPr lang="en-US" b="1" baseline="0"/>
            <a:t>Budget Planning Committee</a:t>
          </a:r>
          <a:endParaRPr lang="en-US"/>
        </a:p>
      </dgm:t>
    </dgm:pt>
    <dgm:pt modelId="{C37A8EAC-96E1-4D80-AEA6-A2111E6E782D}" type="parTrans" cxnId="{FF2FBDB1-3151-4296-B902-85EE41AB840B}">
      <dgm:prSet/>
      <dgm:spPr/>
      <dgm:t>
        <a:bodyPr/>
        <a:lstStyle/>
        <a:p>
          <a:endParaRPr lang="en-US"/>
        </a:p>
      </dgm:t>
    </dgm:pt>
    <dgm:pt modelId="{E2A19E4F-C816-4C29-BD9E-C3AF69C216A7}" type="sibTrans" cxnId="{FF2FBDB1-3151-4296-B902-85EE41AB840B}">
      <dgm:prSet/>
      <dgm:spPr/>
      <dgm:t>
        <a:bodyPr/>
        <a:lstStyle/>
        <a:p>
          <a:endParaRPr lang="en-US"/>
        </a:p>
      </dgm:t>
    </dgm:pt>
    <dgm:pt modelId="{9FF5217A-EBD1-4CB1-A511-0FBAD3AE000C}">
      <dgm:prSet/>
      <dgm:spPr/>
      <dgm:t>
        <a:bodyPr/>
        <a:lstStyle/>
        <a:p>
          <a:r>
            <a:rPr lang="en-US" b="1" baseline="0" dirty="0"/>
            <a:t>Committee on Committees</a:t>
          </a:r>
          <a:endParaRPr lang="en-US" dirty="0"/>
        </a:p>
      </dgm:t>
    </dgm:pt>
    <dgm:pt modelId="{B4CDF97D-DB48-4A93-838E-E8E5FB682399}" type="parTrans" cxnId="{B97DE125-0F2E-463A-A230-29960ECC098D}">
      <dgm:prSet/>
      <dgm:spPr/>
      <dgm:t>
        <a:bodyPr/>
        <a:lstStyle/>
        <a:p>
          <a:endParaRPr lang="en-US"/>
        </a:p>
      </dgm:t>
    </dgm:pt>
    <dgm:pt modelId="{B50EC45D-DEA8-466D-8D62-B28CC617D7AC}" type="sibTrans" cxnId="{B97DE125-0F2E-463A-A230-29960ECC098D}">
      <dgm:prSet/>
      <dgm:spPr/>
      <dgm:t>
        <a:bodyPr/>
        <a:lstStyle/>
        <a:p>
          <a:endParaRPr lang="en-US"/>
        </a:p>
      </dgm:t>
    </dgm:pt>
    <dgm:pt modelId="{FE554BAD-2F32-472F-AF64-27A9217FB6D3}">
      <dgm:prSet/>
      <dgm:spPr/>
      <dgm:t>
        <a:bodyPr/>
        <a:lstStyle/>
        <a:p>
          <a:r>
            <a:rPr lang="en-US" b="1" baseline="0"/>
            <a:t>Faculty Academic Standards, Rights &amp; Responsibilities Committee</a:t>
          </a:r>
          <a:endParaRPr lang="en-US"/>
        </a:p>
      </dgm:t>
    </dgm:pt>
    <dgm:pt modelId="{4A88CCC8-41A6-47E6-BD88-867C53D22150}" type="parTrans" cxnId="{9FE6708C-4CE1-4D7B-9BE4-5C9F6A8F9CE6}">
      <dgm:prSet/>
      <dgm:spPr/>
      <dgm:t>
        <a:bodyPr/>
        <a:lstStyle/>
        <a:p>
          <a:endParaRPr lang="en-US"/>
        </a:p>
      </dgm:t>
    </dgm:pt>
    <dgm:pt modelId="{55B4BF5C-9768-4A12-830F-5C1BEC088C10}" type="sibTrans" cxnId="{9FE6708C-4CE1-4D7B-9BE4-5C9F6A8F9CE6}">
      <dgm:prSet/>
      <dgm:spPr/>
      <dgm:t>
        <a:bodyPr/>
        <a:lstStyle/>
        <a:p>
          <a:endParaRPr lang="en-US"/>
        </a:p>
      </dgm:t>
    </dgm:pt>
    <dgm:pt modelId="{91BF4B74-C8BB-4C27-9262-3E4D58113722}">
      <dgm:prSet/>
      <dgm:spPr/>
      <dgm:t>
        <a:bodyPr/>
        <a:lstStyle/>
        <a:p>
          <a:r>
            <a:rPr lang="en-US" b="1" baseline="0" dirty="0"/>
            <a:t>Faculty Recognition and Development Committee</a:t>
          </a:r>
          <a:endParaRPr lang="en-US" dirty="0"/>
        </a:p>
      </dgm:t>
    </dgm:pt>
    <dgm:pt modelId="{69392B36-42E8-4615-B77C-A90A2B65BFE8}" type="parTrans" cxnId="{7A6DC652-D7C2-475F-9644-AF1E116D8F86}">
      <dgm:prSet/>
      <dgm:spPr/>
      <dgm:t>
        <a:bodyPr/>
        <a:lstStyle/>
        <a:p>
          <a:endParaRPr lang="en-US"/>
        </a:p>
      </dgm:t>
    </dgm:pt>
    <dgm:pt modelId="{5D32DC07-1A4A-45F8-A4B4-09E01E5FAAA7}" type="sibTrans" cxnId="{7A6DC652-D7C2-475F-9644-AF1E116D8F86}">
      <dgm:prSet/>
      <dgm:spPr/>
      <dgm:t>
        <a:bodyPr/>
        <a:lstStyle/>
        <a:p>
          <a:endParaRPr lang="en-US"/>
        </a:p>
      </dgm:t>
    </dgm:pt>
    <dgm:pt modelId="{130F6A98-0EA3-4126-8554-8DF919E992B1}">
      <dgm:prSet/>
      <dgm:spPr/>
      <dgm:t>
        <a:bodyPr/>
        <a:lstStyle/>
        <a:p>
          <a:r>
            <a:rPr lang="en-US" b="1" baseline="0" dirty="0"/>
            <a:t>Graduate Council</a:t>
          </a:r>
          <a:endParaRPr lang="en-US" dirty="0"/>
        </a:p>
      </dgm:t>
    </dgm:pt>
    <dgm:pt modelId="{7453EA3F-F7A2-4D95-8097-E2C9F845E95E}" type="parTrans" cxnId="{F15EBE2B-1B1B-434A-98FB-4759119FF5DF}">
      <dgm:prSet/>
      <dgm:spPr/>
      <dgm:t>
        <a:bodyPr/>
        <a:lstStyle/>
        <a:p>
          <a:endParaRPr lang="en-US"/>
        </a:p>
      </dgm:t>
    </dgm:pt>
    <dgm:pt modelId="{19D4145F-8E6D-47D3-BB5F-BD071B3F4B4A}" type="sibTrans" cxnId="{F15EBE2B-1B1B-434A-98FB-4759119FF5DF}">
      <dgm:prSet/>
      <dgm:spPr/>
      <dgm:t>
        <a:bodyPr/>
        <a:lstStyle/>
        <a:p>
          <a:endParaRPr lang="en-US"/>
        </a:p>
      </dgm:t>
    </dgm:pt>
    <dgm:pt modelId="{867E342D-2E6E-4C3B-8B8B-18DABA4F5C46}">
      <dgm:prSet/>
      <dgm:spPr/>
      <dgm:t>
        <a:bodyPr/>
        <a:lstStyle/>
        <a:p>
          <a:r>
            <a:rPr lang="en-US" b="1" baseline="0" dirty="0"/>
            <a:t>Library Council</a:t>
          </a:r>
          <a:endParaRPr lang="en-US" dirty="0"/>
        </a:p>
      </dgm:t>
    </dgm:pt>
    <dgm:pt modelId="{09155FC7-71B1-454E-9C7F-B29FA83317D3}" type="parTrans" cxnId="{E3D6D962-B2FC-4765-9BD8-0C51990C4E57}">
      <dgm:prSet/>
      <dgm:spPr/>
      <dgm:t>
        <a:bodyPr/>
        <a:lstStyle/>
        <a:p>
          <a:endParaRPr lang="en-US"/>
        </a:p>
      </dgm:t>
    </dgm:pt>
    <dgm:pt modelId="{00DAEB89-7039-4D0A-BB87-B44054DC59D0}" type="sibTrans" cxnId="{E3D6D962-B2FC-4765-9BD8-0C51990C4E57}">
      <dgm:prSet/>
      <dgm:spPr/>
      <dgm:t>
        <a:bodyPr/>
        <a:lstStyle/>
        <a:p>
          <a:endParaRPr lang="en-US"/>
        </a:p>
      </dgm:t>
    </dgm:pt>
    <dgm:pt modelId="{0AE31938-0F9A-4F43-B75F-29F8BABA4623}">
      <dgm:prSet/>
      <dgm:spPr/>
      <dgm:t>
        <a:bodyPr/>
        <a:lstStyle/>
        <a:p>
          <a:r>
            <a:rPr lang="en-US" b="1" baseline="0" dirty="0"/>
            <a:t>Research Advisory Committee</a:t>
          </a:r>
          <a:endParaRPr lang="en-US" dirty="0"/>
        </a:p>
      </dgm:t>
    </dgm:pt>
    <dgm:pt modelId="{DB70F57E-E8FF-4D1F-B550-843EBAE1C1A7}" type="parTrans" cxnId="{5B39BC9A-504D-4E70-8E49-B887B7639C3B}">
      <dgm:prSet/>
      <dgm:spPr/>
      <dgm:t>
        <a:bodyPr/>
        <a:lstStyle/>
        <a:p>
          <a:endParaRPr lang="en-US"/>
        </a:p>
      </dgm:t>
    </dgm:pt>
    <dgm:pt modelId="{40495E6F-2850-4842-9F17-CCDB8C52B14F}" type="sibTrans" cxnId="{5B39BC9A-504D-4E70-8E49-B887B7639C3B}">
      <dgm:prSet/>
      <dgm:spPr/>
      <dgm:t>
        <a:bodyPr/>
        <a:lstStyle/>
        <a:p>
          <a:endParaRPr lang="en-US"/>
        </a:p>
      </dgm:t>
    </dgm:pt>
    <dgm:pt modelId="{57137AC8-A47D-4896-8A16-22F489B37D07}">
      <dgm:prSet/>
      <dgm:spPr/>
      <dgm:t>
        <a:bodyPr/>
        <a:lstStyle/>
        <a:p>
          <a:r>
            <a:rPr lang="en-US" b="1" baseline="0" dirty="0"/>
            <a:t>Student Interaction Committee</a:t>
          </a:r>
          <a:endParaRPr lang="en-US" dirty="0"/>
        </a:p>
      </dgm:t>
    </dgm:pt>
    <dgm:pt modelId="{7585C1D1-A8CE-41E1-93DC-A5755444AF43}" type="parTrans" cxnId="{49010604-EC12-48EC-A751-C6CD6C1D9DC7}">
      <dgm:prSet/>
      <dgm:spPr/>
      <dgm:t>
        <a:bodyPr/>
        <a:lstStyle/>
        <a:p>
          <a:endParaRPr lang="en-US"/>
        </a:p>
      </dgm:t>
    </dgm:pt>
    <dgm:pt modelId="{5B680E48-2B8D-4A88-91A1-F422D00463C0}" type="sibTrans" cxnId="{49010604-EC12-48EC-A751-C6CD6C1D9DC7}">
      <dgm:prSet/>
      <dgm:spPr/>
      <dgm:t>
        <a:bodyPr/>
        <a:lstStyle/>
        <a:p>
          <a:endParaRPr lang="en-US"/>
        </a:p>
      </dgm:t>
    </dgm:pt>
    <dgm:pt modelId="{55A764FE-0E4D-4A73-8405-DC0324CC9233}">
      <dgm:prSet/>
      <dgm:spPr/>
      <dgm:t>
        <a:bodyPr/>
        <a:lstStyle/>
        <a:p>
          <a:r>
            <a:rPr lang="en-US" b="1" baseline="0" dirty="0"/>
            <a:t>University Course Review Committee</a:t>
          </a:r>
          <a:endParaRPr lang="en-US" dirty="0"/>
        </a:p>
      </dgm:t>
    </dgm:pt>
    <dgm:pt modelId="{6C459953-9E32-4891-BC2F-3268C0BB43C4}" type="parTrans" cxnId="{3C2F30BA-05CD-45CC-9E5F-8D4DDA9A31D2}">
      <dgm:prSet/>
      <dgm:spPr/>
      <dgm:t>
        <a:bodyPr/>
        <a:lstStyle/>
        <a:p>
          <a:endParaRPr lang="en-US"/>
        </a:p>
      </dgm:t>
    </dgm:pt>
    <dgm:pt modelId="{CC85947D-8D17-4FA3-B9F0-D0070CD2C528}" type="sibTrans" cxnId="{3C2F30BA-05CD-45CC-9E5F-8D4DDA9A31D2}">
      <dgm:prSet/>
      <dgm:spPr/>
      <dgm:t>
        <a:bodyPr/>
        <a:lstStyle/>
        <a:p>
          <a:endParaRPr lang="en-US"/>
        </a:p>
      </dgm:t>
    </dgm:pt>
    <dgm:pt modelId="{0AE07B74-54C0-4930-A2F7-88267D279677}">
      <dgm:prSet/>
      <dgm:spPr/>
      <dgm:t>
        <a:bodyPr/>
        <a:lstStyle/>
        <a:p>
          <a:r>
            <a:rPr lang="en-US" b="1" baseline="0" dirty="0"/>
            <a:t>University Reappointment, Tenure &amp; Promotion Committee</a:t>
          </a:r>
          <a:endParaRPr lang="en-US" dirty="0"/>
        </a:p>
      </dgm:t>
    </dgm:pt>
    <dgm:pt modelId="{96473ACF-89DB-45E4-8D21-6E9BC8397724}" type="parTrans" cxnId="{97EE1728-2E29-4B3A-A6EF-E2D8DA3452C7}">
      <dgm:prSet/>
      <dgm:spPr/>
      <dgm:t>
        <a:bodyPr/>
        <a:lstStyle/>
        <a:p>
          <a:endParaRPr lang="en-US"/>
        </a:p>
      </dgm:t>
    </dgm:pt>
    <dgm:pt modelId="{D4083E15-A8AC-4379-B9A7-47F6D4033233}" type="sibTrans" cxnId="{97EE1728-2E29-4B3A-A6EF-E2D8DA3452C7}">
      <dgm:prSet/>
      <dgm:spPr/>
      <dgm:t>
        <a:bodyPr/>
        <a:lstStyle/>
        <a:p>
          <a:endParaRPr lang="en-US"/>
        </a:p>
      </dgm:t>
    </dgm:pt>
    <dgm:pt modelId="{26E8FF5B-9F7C-4487-B135-88B90F403D4F}">
      <dgm:prSet/>
      <dgm:spPr/>
      <dgm:t>
        <a:bodyPr/>
        <a:lstStyle/>
        <a:p>
          <a:r>
            <a:rPr lang="en-US" b="1" baseline="0" dirty="0"/>
            <a:t>University Studies Committee</a:t>
          </a:r>
          <a:endParaRPr lang="en-US" dirty="0"/>
        </a:p>
      </dgm:t>
    </dgm:pt>
    <dgm:pt modelId="{1B187A11-AC64-4FB0-BD33-523E4644579B}" type="parTrans" cxnId="{6B2F3760-D9A6-44F8-B983-2036CAE28C35}">
      <dgm:prSet/>
      <dgm:spPr/>
      <dgm:t>
        <a:bodyPr/>
        <a:lstStyle/>
        <a:p>
          <a:endParaRPr lang="en-US"/>
        </a:p>
      </dgm:t>
    </dgm:pt>
    <dgm:pt modelId="{65FDFBC5-2A93-4B4D-97EC-69D91D7A0AAE}" type="sibTrans" cxnId="{6B2F3760-D9A6-44F8-B983-2036CAE28C35}">
      <dgm:prSet/>
      <dgm:spPr/>
      <dgm:t>
        <a:bodyPr/>
        <a:lstStyle/>
        <a:p>
          <a:endParaRPr lang="en-US"/>
        </a:p>
      </dgm:t>
    </dgm:pt>
    <dgm:pt modelId="{FA971D55-DFBE-4948-9604-CC3919AEEA03}" type="pres">
      <dgm:prSet presAssocID="{78A6BC04-9202-4955-B4D3-1DADD64D2C26}" presName="diagram" presStyleCnt="0">
        <dgm:presLayoutVars>
          <dgm:dir/>
          <dgm:resizeHandles val="exact"/>
        </dgm:presLayoutVars>
      </dgm:prSet>
      <dgm:spPr/>
    </dgm:pt>
    <dgm:pt modelId="{80D95D9D-740E-4465-B564-107BEE81F9A0}" type="pres">
      <dgm:prSet presAssocID="{20275DE8-F2BA-4BE4-B7FA-0FF65812E061}" presName="node" presStyleLbl="node1" presStyleIdx="0" presStyleCnt="12">
        <dgm:presLayoutVars>
          <dgm:bulletEnabled val="1"/>
        </dgm:presLayoutVars>
      </dgm:prSet>
      <dgm:spPr/>
    </dgm:pt>
    <dgm:pt modelId="{3E8E8D13-DC2E-496D-9364-BF47424237A7}" type="pres">
      <dgm:prSet presAssocID="{F23646DE-2D19-46DB-862E-BA8DB56D9B9E}" presName="sibTrans" presStyleCnt="0"/>
      <dgm:spPr/>
    </dgm:pt>
    <dgm:pt modelId="{EBC9A085-E4C6-430F-8364-D3BEAA772171}" type="pres">
      <dgm:prSet presAssocID="{F70FACFB-9554-4077-8703-4022B1282DF4}" presName="node" presStyleLbl="node1" presStyleIdx="1" presStyleCnt="12">
        <dgm:presLayoutVars>
          <dgm:bulletEnabled val="1"/>
        </dgm:presLayoutVars>
      </dgm:prSet>
      <dgm:spPr/>
    </dgm:pt>
    <dgm:pt modelId="{9F24A4C2-844B-4827-A930-B7CA9C2BCCD5}" type="pres">
      <dgm:prSet presAssocID="{E2A19E4F-C816-4C29-BD9E-C3AF69C216A7}" presName="sibTrans" presStyleCnt="0"/>
      <dgm:spPr/>
    </dgm:pt>
    <dgm:pt modelId="{22720AD8-AE58-4EFC-921E-C2EF7FB24A33}" type="pres">
      <dgm:prSet presAssocID="{9FF5217A-EBD1-4CB1-A511-0FBAD3AE000C}" presName="node" presStyleLbl="node1" presStyleIdx="2" presStyleCnt="12">
        <dgm:presLayoutVars>
          <dgm:bulletEnabled val="1"/>
        </dgm:presLayoutVars>
      </dgm:prSet>
      <dgm:spPr/>
    </dgm:pt>
    <dgm:pt modelId="{BB68160B-E0CC-41A8-A7ED-8E1266E11E24}" type="pres">
      <dgm:prSet presAssocID="{B50EC45D-DEA8-466D-8D62-B28CC617D7AC}" presName="sibTrans" presStyleCnt="0"/>
      <dgm:spPr/>
    </dgm:pt>
    <dgm:pt modelId="{5025BD35-59A0-4AD1-BEE6-D63EDC5E92EA}" type="pres">
      <dgm:prSet presAssocID="{FE554BAD-2F32-472F-AF64-27A9217FB6D3}" presName="node" presStyleLbl="node1" presStyleIdx="3" presStyleCnt="12">
        <dgm:presLayoutVars>
          <dgm:bulletEnabled val="1"/>
        </dgm:presLayoutVars>
      </dgm:prSet>
      <dgm:spPr/>
    </dgm:pt>
    <dgm:pt modelId="{E0A64250-A436-49FA-923B-2B554BDA69BB}" type="pres">
      <dgm:prSet presAssocID="{55B4BF5C-9768-4A12-830F-5C1BEC088C10}" presName="sibTrans" presStyleCnt="0"/>
      <dgm:spPr/>
    </dgm:pt>
    <dgm:pt modelId="{301FE602-930D-4841-A974-C25E54C9ADB3}" type="pres">
      <dgm:prSet presAssocID="{91BF4B74-C8BB-4C27-9262-3E4D58113722}" presName="node" presStyleLbl="node1" presStyleIdx="4" presStyleCnt="12" custLinFactNeighborX="-898" custLinFactNeighborY="-5840">
        <dgm:presLayoutVars>
          <dgm:bulletEnabled val="1"/>
        </dgm:presLayoutVars>
      </dgm:prSet>
      <dgm:spPr/>
    </dgm:pt>
    <dgm:pt modelId="{595D4FE9-FFC5-4D14-8D87-AC949D259E9A}" type="pres">
      <dgm:prSet presAssocID="{5D32DC07-1A4A-45F8-A4B4-09E01E5FAAA7}" presName="sibTrans" presStyleCnt="0"/>
      <dgm:spPr/>
    </dgm:pt>
    <dgm:pt modelId="{564B4A8C-BE37-4EDE-B645-1D44D313B0C2}" type="pres">
      <dgm:prSet presAssocID="{130F6A98-0EA3-4126-8554-8DF919E992B1}" presName="node" presStyleLbl="node1" presStyleIdx="5" presStyleCnt="12" custLinFactNeighborX="-981" custLinFactNeighborY="-5840">
        <dgm:presLayoutVars>
          <dgm:bulletEnabled val="1"/>
        </dgm:presLayoutVars>
      </dgm:prSet>
      <dgm:spPr/>
    </dgm:pt>
    <dgm:pt modelId="{78501084-A5FF-4177-956D-084F1BD6F67B}" type="pres">
      <dgm:prSet presAssocID="{19D4145F-8E6D-47D3-BB5F-BD071B3F4B4A}" presName="sibTrans" presStyleCnt="0"/>
      <dgm:spPr/>
    </dgm:pt>
    <dgm:pt modelId="{71244B89-77D3-461A-94B8-89388E423AE2}" type="pres">
      <dgm:prSet presAssocID="{867E342D-2E6E-4C3B-8B8B-18DABA4F5C46}" presName="node" presStyleLbl="node1" presStyleIdx="6" presStyleCnt="12" custLinFactNeighborX="91" custLinFactNeighborY="-5840">
        <dgm:presLayoutVars>
          <dgm:bulletEnabled val="1"/>
        </dgm:presLayoutVars>
      </dgm:prSet>
      <dgm:spPr/>
    </dgm:pt>
    <dgm:pt modelId="{39DDC52A-5BC7-4C5B-BD56-4E4EDEF73E24}" type="pres">
      <dgm:prSet presAssocID="{00DAEB89-7039-4D0A-BB87-B44054DC59D0}" presName="sibTrans" presStyleCnt="0"/>
      <dgm:spPr/>
    </dgm:pt>
    <dgm:pt modelId="{4B0E2232-F046-4037-A73F-189F5B1D3F08}" type="pres">
      <dgm:prSet presAssocID="{0AE31938-0F9A-4F43-B75F-29F8BABA4623}" presName="node" presStyleLbl="node1" presStyleIdx="7" presStyleCnt="12" custLinFactNeighborX="42" custLinFactNeighborY="-5157">
        <dgm:presLayoutVars>
          <dgm:bulletEnabled val="1"/>
        </dgm:presLayoutVars>
      </dgm:prSet>
      <dgm:spPr/>
    </dgm:pt>
    <dgm:pt modelId="{532FAEEF-6A3F-416A-8279-0E28F82990D8}" type="pres">
      <dgm:prSet presAssocID="{40495E6F-2850-4842-9F17-CCDB8C52B14F}" presName="sibTrans" presStyleCnt="0"/>
      <dgm:spPr/>
    </dgm:pt>
    <dgm:pt modelId="{8C2CDA61-39DE-4F6D-BCA8-27E23B66B0AD}" type="pres">
      <dgm:prSet presAssocID="{57137AC8-A47D-4896-8A16-22F489B37D07}" presName="node" presStyleLbl="node1" presStyleIdx="8" presStyleCnt="12" custLinFactNeighborX="-1049" custLinFactNeighborY="-10184">
        <dgm:presLayoutVars>
          <dgm:bulletEnabled val="1"/>
        </dgm:presLayoutVars>
      </dgm:prSet>
      <dgm:spPr/>
    </dgm:pt>
    <dgm:pt modelId="{70FDB92B-9D50-4294-AC13-BED170B4C200}" type="pres">
      <dgm:prSet presAssocID="{5B680E48-2B8D-4A88-91A1-F422D00463C0}" presName="sibTrans" presStyleCnt="0"/>
      <dgm:spPr/>
    </dgm:pt>
    <dgm:pt modelId="{3D7C1FD1-A297-4D94-8B8B-B87BC8A626EB}" type="pres">
      <dgm:prSet presAssocID="{55A764FE-0E4D-4A73-8405-DC0324CC9233}" presName="node" presStyleLbl="node1" presStyleIdx="9" presStyleCnt="12" custLinFactNeighborX="-1957" custLinFactNeighborY="-10184">
        <dgm:presLayoutVars>
          <dgm:bulletEnabled val="1"/>
        </dgm:presLayoutVars>
      </dgm:prSet>
      <dgm:spPr/>
    </dgm:pt>
    <dgm:pt modelId="{0BADD7B3-EED0-433D-97F9-342C6F4B0062}" type="pres">
      <dgm:prSet presAssocID="{CC85947D-8D17-4FA3-B9F0-D0070CD2C528}" presName="sibTrans" presStyleCnt="0"/>
      <dgm:spPr/>
    </dgm:pt>
    <dgm:pt modelId="{47CE5131-3DFD-4710-88E6-24592740F88F}" type="pres">
      <dgm:prSet presAssocID="{0AE07B74-54C0-4930-A2F7-88267D279677}" presName="node" presStyleLbl="node1" presStyleIdx="10" presStyleCnt="12" custLinFactNeighborX="-5" custLinFactNeighborY="-10184">
        <dgm:presLayoutVars>
          <dgm:bulletEnabled val="1"/>
        </dgm:presLayoutVars>
      </dgm:prSet>
      <dgm:spPr/>
    </dgm:pt>
    <dgm:pt modelId="{D3D95C76-5E95-41C6-8023-88BE7EC107D1}" type="pres">
      <dgm:prSet presAssocID="{D4083E15-A8AC-4379-B9A7-47F6D4033233}" presName="sibTrans" presStyleCnt="0"/>
      <dgm:spPr/>
    </dgm:pt>
    <dgm:pt modelId="{4C24BAFE-241A-4799-AB12-A091D0480A28}" type="pres">
      <dgm:prSet presAssocID="{26E8FF5B-9F7C-4487-B135-88B90F403D4F}" presName="node" presStyleLbl="node1" presStyleIdx="11" presStyleCnt="12" custLinFactNeighborX="504" custLinFactNeighborY="-10184">
        <dgm:presLayoutVars>
          <dgm:bulletEnabled val="1"/>
        </dgm:presLayoutVars>
      </dgm:prSet>
      <dgm:spPr/>
    </dgm:pt>
  </dgm:ptLst>
  <dgm:cxnLst>
    <dgm:cxn modelId="{49010604-EC12-48EC-A751-C6CD6C1D9DC7}" srcId="{78A6BC04-9202-4955-B4D3-1DADD64D2C26}" destId="{57137AC8-A47D-4896-8A16-22F489B37D07}" srcOrd="8" destOrd="0" parTransId="{7585C1D1-A8CE-41E1-93DC-A5755444AF43}" sibTransId="{5B680E48-2B8D-4A88-91A1-F422D00463C0}"/>
    <dgm:cxn modelId="{3F26EB21-A09E-4B04-926B-A91D8DB3EA8A}" type="presOf" srcId="{F70FACFB-9554-4077-8703-4022B1282DF4}" destId="{EBC9A085-E4C6-430F-8364-D3BEAA772171}" srcOrd="0" destOrd="0" presId="urn:microsoft.com/office/officeart/2005/8/layout/default"/>
    <dgm:cxn modelId="{1BB83525-1916-4A72-81A6-62EBB09A0F95}" type="presOf" srcId="{26E8FF5B-9F7C-4487-B135-88B90F403D4F}" destId="{4C24BAFE-241A-4799-AB12-A091D0480A28}" srcOrd="0" destOrd="0" presId="urn:microsoft.com/office/officeart/2005/8/layout/default"/>
    <dgm:cxn modelId="{B97DE125-0F2E-463A-A230-29960ECC098D}" srcId="{78A6BC04-9202-4955-B4D3-1DADD64D2C26}" destId="{9FF5217A-EBD1-4CB1-A511-0FBAD3AE000C}" srcOrd="2" destOrd="0" parTransId="{B4CDF97D-DB48-4A93-838E-E8E5FB682399}" sibTransId="{B50EC45D-DEA8-466D-8D62-B28CC617D7AC}"/>
    <dgm:cxn modelId="{97EE1728-2E29-4B3A-A6EF-E2D8DA3452C7}" srcId="{78A6BC04-9202-4955-B4D3-1DADD64D2C26}" destId="{0AE07B74-54C0-4930-A2F7-88267D279677}" srcOrd="10" destOrd="0" parTransId="{96473ACF-89DB-45E4-8D21-6E9BC8397724}" sibTransId="{D4083E15-A8AC-4379-B9A7-47F6D4033233}"/>
    <dgm:cxn modelId="{F15EBE2B-1B1B-434A-98FB-4759119FF5DF}" srcId="{78A6BC04-9202-4955-B4D3-1DADD64D2C26}" destId="{130F6A98-0EA3-4126-8554-8DF919E992B1}" srcOrd="5" destOrd="0" parTransId="{7453EA3F-F7A2-4D95-8097-E2C9F845E95E}" sibTransId="{19D4145F-8E6D-47D3-BB5F-BD071B3F4B4A}"/>
    <dgm:cxn modelId="{9A7E983A-16D7-4CDD-82C8-A339E1D326EA}" type="presOf" srcId="{130F6A98-0EA3-4126-8554-8DF919E992B1}" destId="{564B4A8C-BE37-4EDE-B645-1D44D313B0C2}" srcOrd="0" destOrd="0" presId="urn:microsoft.com/office/officeart/2005/8/layout/default"/>
    <dgm:cxn modelId="{E9F52642-3ABF-4D2E-82FC-EC468C94BE69}" type="presOf" srcId="{91BF4B74-C8BB-4C27-9262-3E4D58113722}" destId="{301FE602-930D-4841-A974-C25E54C9ADB3}" srcOrd="0" destOrd="0" presId="urn:microsoft.com/office/officeart/2005/8/layout/default"/>
    <dgm:cxn modelId="{D0320B45-BB52-4D9D-B7E8-D686C09F3455}" type="presOf" srcId="{55A764FE-0E4D-4A73-8405-DC0324CC9233}" destId="{3D7C1FD1-A297-4D94-8B8B-B87BC8A626EB}" srcOrd="0" destOrd="0" presId="urn:microsoft.com/office/officeart/2005/8/layout/default"/>
    <dgm:cxn modelId="{45FCE24F-A9E2-41E4-AAE3-9A7003E07F42}" type="presOf" srcId="{57137AC8-A47D-4896-8A16-22F489B37D07}" destId="{8C2CDA61-39DE-4F6D-BCA8-27E23B66B0AD}" srcOrd="0" destOrd="0" presId="urn:microsoft.com/office/officeart/2005/8/layout/default"/>
    <dgm:cxn modelId="{7A6DC652-D7C2-475F-9644-AF1E116D8F86}" srcId="{78A6BC04-9202-4955-B4D3-1DADD64D2C26}" destId="{91BF4B74-C8BB-4C27-9262-3E4D58113722}" srcOrd="4" destOrd="0" parTransId="{69392B36-42E8-4615-B77C-A90A2B65BFE8}" sibTransId="{5D32DC07-1A4A-45F8-A4B4-09E01E5FAAA7}"/>
    <dgm:cxn modelId="{10692E5E-7D03-4B80-9E1B-A5D5F65EF823}" type="presOf" srcId="{0AE31938-0F9A-4F43-B75F-29F8BABA4623}" destId="{4B0E2232-F046-4037-A73F-189F5B1D3F08}" srcOrd="0" destOrd="0" presId="urn:microsoft.com/office/officeart/2005/8/layout/default"/>
    <dgm:cxn modelId="{6B2F3760-D9A6-44F8-B983-2036CAE28C35}" srcId="{78A6BC04-9202-4955-B4D3-1DADD64D2C26}" destId="{26E8FF5B-9F7C-4487-B135-88B90F403D4F}" srcOrd="11" destOrd="0" parTransId="{1B187A11-AC64-4FB0-BD33-523E4644579B}" sibTransId="{65FDFBC5-2A93-4B4D-97EC-69D91D7A0AAE}"/>
    <dgm:cxn modelId="{E3D6D962-B2FC-4765-9BD8-0C51990C4E57}" srcId="{78A6BC04-9202-4955-B4D3-1DADD64D2C26}" destId="{867E342D-2E6E-4C3B-8B8B-18DABA4F5C46}" srcOrd="6" destOrd="0" parTransId="{09155FC7-71B1-454E-9C7F-B29FA83317D3}" sibTransId="{00DAEB89-7039-4D0A-BB87-B44054DC59D0}"/>
    <dgm:cxn modelId="{E6B86C63-DE34-411A-BB0C-FDBC7EDC4822}" type="presOf" srcId="{0AE07B74-54C0-4930-A2F7-88267D279677}" destId="{47CE5131-3DFD-4710-88E6-24592740F88F}" srcOrd="0" destOrd="0" presId="urn:microsoft.com/office/officeart/2005/8/layout/default"/>
    <dgm:cxn modelId="{0DAC1776-0B78-4FCC-9945-033E13C1B121}" type="presOf" srcId="{20275DE8-F2BA-4BE4-B7FA-0FF65812E061}" destId="{80D95D9D-740E-4465-B564-107BEE81F9A0}" srcOrd="0" destOrd="0" presId="urn:microsoft.com/office/officeart/2005/8/layout/default"/>
    <dgm:cxn modelId="{F3FB927B-9139-4983-B9D9-716E89CFFD22}" type="presOf" srcId="{9FF5217A-EBD1-4CB1-A511-0FBAD3AE000C}" destId="{22720AD8-AE58-4EFC-921E-C2EF7FB24A33}" srcOrd="0" destOrd="0" presId="urn:microsoft.com/office/officeart/2005/8/layout/default"/>
    <dgm:cxn modelId="{3B7D758B-E580-425D-B65D-F81CEA3C01D2}" type="presOf" srcId="{867E342D-2E6E-4C3B-8B8B-18DABA4F5C46}" destId="{71244B89-77D3-461A-94B8-89388E423AE2}" srcOrd="0" destOrd="0" presId="urn:microsoft.com/office/officeart/2005/8/layout/default"/>
    <dgm:cxn modelId="{9FE6708C-4CE1-4D7B-9BE4-5C9F6A8F9CE6}" srcId="{78A6BC04-9202-4955-B4D3-1DADD64D2C26}" destId="{FE554BAD-2F32-472F-AF64-27A9217FB6D3}" srcOrd="3" destOrd="0" parTransId="{4A88CCC8-41A6-47E6-BD88-867C53D22150}" sibTransId="{55B4BF5C-9768-4A12-830F-5C1BEC088C10}"/>
    <dgm:cxn modelId="{5B39BC9A-504D-4E70-8E49-B887B7639C3B}" srcId="{78A6BC04-9202-4955-B4D3-1DADD64D2C26}" destId="{0AE31938-0F9A-4F43-B75F-29F8BABA4623}" srcOrd="7" destOrd="0" parTransId="{DB70F57E-E8FF-4D1F-B550-843EBAE1C1A7}" sibTransId="{40495E6F-2850-4842-9F17-CCDB8C52B14F}"/>
    <dgm:cxn modelId="{3FA9A0AD-9801-495C-8F24-56BD84DB2836}" type="presOf" srcId="{FE554BAD-2F32-472F-AF64-27A9217FB6D3}" destId="{5025BD35-59A0-4AD1-BEE6-D63EDC5E92EA}" srcOrd="0" destOrd="0" presId="urn:microsoft.com/office/officeart/2005/8/layout/default"/>
    <dgm:cxn modelId="{D42E8FB1-263C-4592-A3A3-56ADD16DEB8C}" type="presOf" srcId="{78A6BC04-9202-4955-B4D3-1DADD64D2C26}" destId="{FA971D55-DFBE-4948-9604-CC3919AEEA03}" srcOrd="0" destOrd="0" presId="urn:microsoft.com/office/officeart/2005/8/layout/default"/>
    <dgm:cxn modelId="{FF2FBDB1-3151-4296-B902-85EE41AB840B}" srcId="{78A6BC04-9202-4955-B4D3-1DADD64D2C26}" destId="{F70FACFB-9554-4077-8703-4022B1282DF4}" srcOrd="1" destOrd="0" parTransId="{C37A8EAC-96E1-4D80-AEA6-A2111E6E782D}" sibTransId="{E2A19E4F-C816-4C29-BD9E-C3AF69C216A7}"/>
    <dgm:cxn modelId="{3C2F30BA-05CD-45CC-9E5F-8D4DDA9A31D2}" srcId="{78A6BC04-9202-4955-B4D3-1DADD64D2C26}" destId="{55A764FE-0E4D-4A73-8405-DC0324CC9233}" srcOrd="9" destOrd="0" parTransId="{6C459953-9E32-4891-BC2F-3268C0BB43C4}" sibTransId="{CC85947D-8D17-4FA3-B9F0-D0070CD2C528}"/>
    <dgm:cxn modelId="{3A0880E3-C076-43A7-8649-21571AE237EE}" srcId="{78A6BC04-9202-4955-B4D3-1DADD64D2C26}" destId="{20275DE8-F2BA-4BE4-B7FA-0FF65812E061}" srcOrd="0" destOrd="0" parTransId="{76E3BE1B-502E-4221-A3A5-010E4D575741}" sibTransId="{F23646DE-2D19-46DB-862E-BA8DB56D9B9E}"/>
    <dgm:cxn modelId="{A2FAFEB1-507A-4F0A-BA16-D0D2B7A3426E}" type="presParOf" srcId="{FA971D55-DFBE-4948-9604-CC3919AEEA03}" destId="{80D95D9D-740E-4465-B564-107BEE81F9A0}" srcOrd="0" destOrd="0" presId="urn:microsoft.com/office/officeart/2005/8/layout/default"/>
    <dgm:cxn modelId="{867AE79D-48FA-41D6-8280-592D3B254EC2}" type="presParOf" srcId="{FA971D55-DFBE-4948-9604-CC3919AEEA03}" destId="{3E8E8D13-DC2E-496D-9364-BF47424237A7}" srcOrd="1" destOrd="0" presId="urn:microsoft.com/office/officeart/2005/8/layout/default"/>
    <dgm:cxn modelId="{8E3E8F3C-C8F5-40FA-949C-A1E162D4E5A1}" type="presParOf" srcId="{FA971D55-DFBE-4948-9604-CC3919AEEA03}" destId="{EBC9A085-E4C6-430F-8364-D3BEAA772171}" srcOrd="2" destOrd="0" presId="urn:microsoft.com/office/officeart/2005/8/layout/default"/>
    <dgm:cxn modelId="{F002D226-39EC-4FA3-ABFF-D96B498066B4}" type="presParOf" srcId="{FA971D55-DFBE-4948-9604-CC3919AEEA03}" destId="{9F24A4C2-844B-4827-A930-B7CA9C2BCCD5}" srcOrd="3" destOrd="0" presId="urn:microsoft.com/office/officeart/2005/8/layout/default"/>
    <dgm:cxn modelId="{095639D3-89F3-48C0-B2F8-7DE2A6B3B82E}" type="presParOf" srcId="{FA971D55-DFBE-4948-9604-CC3919AEEA03}" destId="{22720AD8-AE58-4EFC-921E-C2EF7FB24A33}" srcOrd="4" destOrd="0" presId="urn:microsoft.com/office/officeart/2005/8/layout/default"/>
    <dgm:cxn modelId="{0BE8BDA5-8A02-4C1B-953C-037356A7583B}" type="presParOf" srcId="{FA971D55-DFBE-4948-9604-CC3919AEEA03}" destId="{BB68160B-E0CC-41A8-A7ED-8E1266E11E24}" srcOrd="5" destOrd="0" presId="urn:microsoft.com/office/officeart/2005/8/layout/default"/>
    <dgm:cxn modelId="{7A2D50D7-04E4-4DB6-ABFD-E618337CFA10}" type="presParOf" srcId="{FA971D55-DFBE-4948-9604-CC3919AEEA03}" destId="{5025BD35-59A0-4AD1-BEE6-D63EDC5E92EA}" srcOrd="6" destOrd="0" presId="urn:microsoft.com/office/officeart/2005/8/layout/default"/>
    <dgm:cxn modelId="{2F3CECE0-C027-428B-BEE6-66B8D01E3DF9}" type="presParOf" srcId="{FA971D55-DFBE-4948-9604-CC3919AEEA03}" destId="{E0A64250-A436-49FA-923B-2B554BDA69BB}" srcOrd="7" destOrd="0" presId="urn:microsoft.com/office/officeart/2005/8/layout/default"/>
    <dgm:cxn modelId="{6F72F1E6-F436-4BB3-9CE0-9F0796A403A8}" type="presParOf" srcId="{FA971D55-DFBE-4948-9604-CC3919AEEA03}" destId="{301FE602-930D-4841-A974-C25E54C9ADB3}" srcOrd="8" destOrd="0" presId="urn:microsoft.com/office/officeart/2005/8/layout/default"/>
    <dgm:cxn modelId="{9ECC20C7-B6BB-4C0C-81E3-94F5D6011A4A}" type="presParOf" srcId="{FA971D55-DFBE-4948-9604-CC3919AEEA03}" destId="{595D4FE9-FFC5-4D14-8D87-AC949D259E9A}" srcOrd="9" destOrd="0" presId="urn:microsoft.com/office/officeart/2005/8/layout/default"/>
    <dgm:cxn modelId="{3ED7F179-4A6F-4953-B7B2-E2AA088B1D44}" type="presParOf" srcId="{FA971D55-DFBE-4948-9604-CC3919AEEA03}" destId="{564B4A8C-BE37-4EDE-B645-1D44D313B0C2}" srcOrd="10" destOrd="0" presId="urn:microsoft.com/office/officeart/2005/8/layout/default"/>
    <dgm:cxn modelId="{48BE2A67-BFC6-42C4-AC2A-DD620861D2B7}" type="presParOf" srcId="{FA971D55-DFBE-4948-9604-CC3919AEEA03}" destId="{78501084-A5FF-4177-956D-084F1BD6F67B}" srcOrd="11" destOrd="0" presId="urn:microsoft.com/office/officeart/2005/8/layout/default"/>
    <dgm:cxn modelId="{1B3D00F5-2F8D-47BE-91CF-2D772BCA23C1}" type="presParOf" srcId="{FA971D55-DFBE-4948-9604-CC3919AEEA03}" destId="{71244B89-77D3-461A-94B8-89388E423AE2}" srcOrd="12" destOrd="0" presId="urn:microsoft.com/office/officeart/2005/8/layout/default"/>
    <dgm:cxn modelId="{51C226A4-59A9-4083-956C-F80C675C7B45}" type="presParOf" srcId="{FA971D55-DFBE-4948-9604-CC3919AEEA03}" destId="{39DDC52A-5BC7-4C5B-BD56-4E4EDEF73E24}" srcOrd="13" destOrd="0" presId="urn:microsoft.com/office/officeart/2005/8/layout/default"/>
    <dgm:cxn modelId="{8A9A3211-DA8F-49A2-B2C3-6F4C6B4D04CB}" type="presParOf" srcId="{FA971D55-DFBE-4948-9604-CC3919AEEA03}" destId="{4B0E2232-F046-4037-A73F-189F5B1D3F08}" srcOrd="14" destOrd="0" presId="urn:microsoft.com/office/officeart/2005/8/layout/default"/>
    <dgm:cxn modelId="{3EE8B95F-F4DA-4022-96B0-E6DEA66841D3}" type="presParOf" srcId="{FA971D55-DFBE-4948-9604-CC3919AEEA03}" destId="{532FAEEF-6A3F-416A-8279-0E28F82990D8}" srcOrd="15" destOrd="0" presId="urn:microsoft.com/office/officeart/2005/8/layout/default"/>
    <dgm:cxn modelId="{95AD18E6-5B8E-44D3-A7E9-2037852F1E07}" type="presParOf" srcId="{FA971D55-DFBE-4948-9604-CC3919AEEA03}" destId="{8C2CDA61-39DE-4F6D-BCA8-27E23B66B0AD}" srcOrd="16" destOrd="0" presId="urn:microsoft.com/office/officeart/2005/8/layout/default"/>
    <dgm:cxn modelId="{E4BA444B-267C-4AA5-B5E5-F104F855855C}" type="presParOf" srcId="{FA971D55-DFBE-4948-9604-CC3919AEEA03}" destId="{70FDB92B-9D50-4294-AC13-BED170B4C200}" srcOrd="17" destOrd="0" presId="urn:microsoft.com/office/officeart/2005/8/layout/default"/>
    <dgm:cxn modelId="{773DA591-080D-49F2-B8C7-B4643BBB50C3}" type="presParOf" srcId="{FA971D55-DFBE-4948-9604-CC3919AEEA03}" destId="{3D7C1FD1-A297-4D94-8B8B-B87BC8A626EB}" srcOrd="18" destOrd="0" presId="urn:microsoft.com/office/officeart/2005/8/layout/default"/>
    <dgm:cxn modelId="{D1B1735A-81FC-4B00-81D1-FE50FF8BE6B4}" type="presParOf" srcId="{FA971D55-DFBE-4948-9604-CC3919AEEA03}" destId="{0BADD7B3-EED0-433D-97F9-342C6F4B0062}" srcOrd="19" destOrd="0" presId="urn:microsoft.com/office/officeart/2005/8/layout/default"/>
    <dgm:cxn modelId="{347C8EAD-5C92-4A86-82FF-ACA9FFC68B1C}" type="presParOf" srcId="{FA971D55-DFBE-4948-9604-CC3919AEEA03}" destId="{47CE5131-3DFD-4710-88E6-24592740F88F}" srcOrd="20" destOrd="0" presId="urn:microsoft.com/office/officeart/2005/8/layout/default"/>
    <dgm:cxn modelId="{3153EFED-343B-4429-ABF5-99A8CEB7424C}" type="presParOf" srcId="{FA971D55-DFBE-4948-9604-CC3919AEEA03}" destId="{D3D95C76-5E95-41C6-8023-88BE7EC107D1}" srcOrd="21" destOrd="0" presId="urn:microsoft.com/office/officeart/2005/8/layout/default"/>
    <dgm:cxn modelId="{8A520A34-7085-42F7-9331-FDE3C71B4022}" type="presParOf" srcId="{FA971D55-DFBE-4948-9604-CC3919AEEA03}" destId="{4C24BAFE-241A-4799-AB12-A091D0480A28}" srcOrd="2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B16FA7-C8E9-415C-AE76-DFB9081976CF}">
      <dsp:nvSpPr>
        <dsp:cNvPr id="0" name=""/>
        <dsp:cNvSpPr/>
      </dsp:nvSpPr>
      <dsp:spPr>
        <a:xfrm>
          <a:off x="0" y="43336"/>
          <a:ext cx="10997476" cy="82711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Faculty Senate is the governing body of the Faculty and as such speaks to issues related to Faculty. It is a deliberative body.</a:t>
          </a:r>
        </a:p>
      </dsp:txBody>
      <dsp:txXfrm>
        <a:off x="24225" y="67561"/>
        <a:ext cx="9727151" cy="778665"/>
      </dsp:txXfrm>
    </dsp:sp>
    <dsp:sp modelId="{41951CBF-6B50-4AE8-BCB9-D59B493A20C1}">
      <dsp:nvSpPr>
        <dsp:cNvPr id="0" name=""/>
        <dsp:cNvSpPr/>
      </dsp:nvSpPr>
      <dsp:spPr>
        <a:xfrm>
          <a:off x="464603" y="885802"/>
          <a:ext cx="10041600" cy="82711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Senate is the means though which faculty engage in shared governance and influence/impact decisions on campus.</a:t>
          </a:r>
        </a:p>
      </dsp:txBody>
      <dsp:txXfrm>
        <a:off x="488828" y="910027"/>
        <a:ext cx="8605764" cy="778665"/>
      </dsp:txXfrm>
    </dsp:sp>
    <dsp:sp modelId="{B36E061D-FB3C-42F6-903C-AA863990EE90}">
      <dsp:nvSpPr>
        <dsp:cNvPr id="0" name=""/>
        <dsp:cNvSpPr/>
      </dsp:nvSpPr>
      <dsp:spPr>
        <a:xfrm>
          <a:off x="624482" y="1746250"/>
          <a:ext cx="9613032" cy="82711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While there are a lot of specific things that are outlined in the duties and responsibilities document, first and foremost is communicating with your constituents regularly.   </a:t>
          </a:r>
        </a:p>
      </dsp:txBody>
      <dsp:txXfrm>
        <a:off x="648707" y="1770475"/>
        <a:ext cx="8236408" cy="778665"/>
      </dsp:txXfrm>
    </dsp:sp>
    <dsp:sp modelId="{4895F22E-FB89-4FF8-804B-7A5FC22E42E9}">
      <dsp:nvSpPr>
        <dsp:cNvPr id="0" name=""/>
        <dsp:cNvSpPr/>
      </dsp:nvSpPr>
      <dsp:spPr>
        <a:xfrm>
          <a:off x="0" y="2594154"/>
          <a:ext cx="10997476" cy="97507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While all Senators bring their own thoughts and ideas to the Senate, it is important to remember this is a representative body. We  should be communicating regularly with faculty, as well as taking the temperature of our faculty on various issues.</a:t>
          </a:r>
        </a:p>
      </dsp:txBody>
      <dsp:txXfrm>
        <a:off x="28559" y="2622713"/>
        <a:ext cx="9420904" cy="917960"/>
      </dsp:txXfrm>
    </dsp:sp>
    <dsp:sp modelId="{42ADD32E-1C02-4567-A2DB-A0695BA2B0A1}">
      <dsp:nvSpPr>
        <dsp:cNvPr id="0" name=""/>
        <dsp:cNvSpPr/>
      </dsp:nvSpPr>
      <dsp:spPr>
        <a:xfrm>
          <a:off x="27278" y="3617382"/>
          <a:ext cx="10997476" cy="98368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Attend Senate meetings or send an alternate or proxy. It is important to know what issues are being covered, to report to your unit, and bring their views back to Senate. You are responsible for ensuring your faculty have a voice in the decision making process.</a:t>
          </a:r>
        </a:p>
      </dsp:txBody>
      <dsp:txXfrm>
        <a:off x="56089" y="3646193"/>
        <a:ext cx="9420400" cy="926066"/>
      </dsp:txXfrm>
    </dsp:sp>
    <dsp:sp modelId="{809FE899-70AD-4372-A89D-070AD444BB40}">
      <dsp:nvSpPr>
        <dsp:cNvPr id="0" name=""/>
        <dsp:cNvSpPr/>
      </dsp:nvSpPr>
      <dsp:spPr>
        <a:xfrm>
          <a:off x="7930439" y="565110"/>
          <a:ext cx="537625" cy="537625"/>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8051405" y="565110"/>
        <a:ext cx="295693" cy="404563"/>
      </dsp:txXfrm>
    </dsp:sp>
    <dsp:sp modelId="{C70D3113-C6FF-4F66-B00D-AB62EC16490C}">
      <dsp:nvSpPr>
        <dsp:cNvPr id="0" name=""/>
        <dsp:cNvSpPr/>
      </dsp:nvSpPr>
      <dsp:spPr>
        <a:xfrm>
          <a:off x="8562795" y="1507103"/>
          <a:ext cx="537625" cy="537625"/>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8683761" y="1507103"/>
        <a:ext cx="295693" cy="404563"/>
      </dsp:txXfrm>
    </dsp:sp>
    <dsp:sp modelId="{64CCF3F1-B031-468C-8AEB-2725F22E28EF}">
      <dsp:nvSpPr>
        <dsp:cNvPr id="0" name=""/>
        <dsp:cNvSpPr/>
      </dsp:nvSpPr>
      <dsp:spPr>
        <a:xfrm>
          <a:off x="9195150" y="2435311"/>
          <a:ext cx="537625" cy="537625"/>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9316116" y="2435311"/>
        <a:ext cx="295693" cy="404563"/>
      </dsp:txXfrm>
    </dsp:sp>
    <dsp:sp modelId="{5BB78690-4A28-4417-828F-60F4A55099D3}">
      <dsp:nvSpPr>
        <dsp:cNvPr id="0" name=""/>
        <dsp:cNvSpPr/>
      </dsp:nvSpPr>
      <dsp:spPr>
        <a:xfrm>
          <a:off x="9827506" y="3386494"/>
          <a:ext cx="537625" cy="537625"/>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9948472" y="3386494"/>
        <a:ext cx="295693" cy="4045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0863C-9446-4E89-9641-46F14D3EE40F}">
      <dsp:nvSpPr>
        <dsp:cNvPr id="0" name=""/>
        <dsp:cNvSpPr/>
      </dsp:nvSpPr>
      <dsp:spPr>
        <a:xfrm>
          <a:off x="0" y="352418"/>
          <a:ext cx="9835087" cy="51975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3312" tIns="208280" rIns="763312"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a:t>Official alternates count towards quorum – proxies do not.  If your department has not done so already, select an alternate.</a:t>
          </a:r>
        </a:p>
      </dsp:txBody>
      <dsp:txXfrm>
        <a:off x="0" y="352418"/>
        <a:ext cx="9835087" cy="519750"/>
      </dsp:txXfrm>
    </dsp:sp>
    <dsp:sp modelId="{B6E2CBB0-C52D-458B-8231-AA25F2949A4C}">
      <dsp:nvSpPr>
        <dsp:cNvPr id="0" name=""/>
        <dsp:cNvSpPr/>
      </dsp:nvSpPr>
      <dsp:spPr>
        <a:xfrm>
          <a:off x="491754" y="204819"/>
          <a:ext cx="6884560" cy="29519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220" tIns="0" rIns="260220" bIns="0" numCol="1" spcCol="1270" anchor="ctr" anchorCtr="0">
          <a:noAutofit/>
        </a:bodyPr>
        <a:lstStyle/>
        <a:p>
          <a:pPr marL="0" lvl="0" indent="0" algn="l" defTabSz="444500">
            <a:lnSpc>
              <a:spcPct val="90000"/>
            </a:lnSpc>
            <a:spcBef>
              <a:spcPct val="0"/>
            </a:spcBef>
            <a:spcAft>
              <a:spcPct val="35000"/>
            </a:spcAft>
            <a:buNone/>
          </a:pPr>
          <a:r>
            <a:rPr lang="en-US" sz="1000" kern="1200" dirty="0"/>
            <a:t>Quorum – needed in order to do business; requires 2/3 of Senators to be present</a:t>
          </a:r>
        </a:p>
      </dsp:txBody>
      <dsp:txXfrm>
        <a:off x="506164" y="219229"/>
        <a:ext cx="6855740" cy="266379"/>
      </dsp:txXfrm>
    </dsp:sp>
    <dsp:sp modelId="{61C3C626-0AD9-44A8-AB67-02015CC75680}">
      <dsp:nvSpPr>
        <dsp:cNvPr id="0" name=""/>
        <dsp:cNvSpPr/>
      </dsp:nvSpPr>
      <dsp:spPr>
        <a:xfrm>
          <a:off x="0" y="1073769"/>
          <a:ext cx="9835087" cy="2079000"/>
        </a:xfrm>
        <a:prstGeom prst="rect">
          <a:avLst/>
        </a:prstGeom>
        <a:solidFill>
          <a:schemeClr val="lt1">
            <a:alpha val="90000"/>
            <a:hueOff val="0"/>
            <a:satOff val="0"/>
            <a:lumOff val="0"/>
            <a:alphaOff val="0"/>
          </a:schemeClr>
        </a:solidFill>
        <a:ln w="12700" cap="flat" cmpd="sng" algn="ctr">
          <a:solidFill>
            <a:schemeClr val="accent2">
              <a:hueOff val="-1496794"/>
              <a:satOff val="-674"/>
              <a:lumOff val="70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3312" tIns="208280" rIns="763312" bIns="71120" numCol="1" spcCol="1270" anchor="t" anchorCtr="0">
          <a:noAutofit/>
        </a:bodyPr>
        <a:lstStyle/>
        <a:p>
          <a:pPr marL="57150" lvl="1" indent="-57150" algn="l" defTabSz="444500">
            <a:lnSpc>
              <a:spcPct val="90000"/>
            </a:lnSpc>
            <a:spcBef>
              <a:spcPct val="0"/>
            </a:spcBef>
            <a:spcAft>
              <a:spcPct val="15000"/>
            </a:spcAft>
            <a:buChar char="•"/>
          </a:pPr>
          <a:r>
            <a:rPr lang="en-US" sz="1000" kern="1200"/>
            <a:t>Reports / Updates (Chair, Senates, President, Provost, Other Guests)</a:t>
          </a:r>
        </a:p>
        <a:p>
          <a:pPr marL="57150" lvl="1" indent="-57150" algn="l" defTabSz="444500">
            <a:lnSpc>
              <a:spcPct val="90000"/>
            </a:lnSpc>
            <a:spcBef>
              <a:spcPct val="0"/>
            </a:spcBef>
            <a:spcAft>
              <a:spcPct val="15000"/>
            </a:spcAft>
            <a:buChar char="•"/>
          </a:pPr>
          <a:r>
            <a:rPr lang="en-US" sz="1000" kern="1200" dirty="0"/>
            <a:t>Regulation &amp; policy changes</a:t>
          </a:r>
        </a:p>
        <a:p>
          <a:pPr marL="57150" lvl="1" indent="-57150" algn="l" defTabSz="444500">
            <a:lnSpc>
              <a:spcPct val="90000"/>
            </a:lnSpc>
            <a:spcBef>
              <a:spcPct val="0"/>
            </a:spcBef>
            <a:spcAft>
              <a:spcPct val="15000"/>
            </a:spcAft>
            <a:buChar char="•"/>
          </a:pPr>
          <a:r>
            <a:rPr lang="en-US" sz="1000" kern="1200" dirty="0"/>
            <a:t>Differences between UW Regs &amp; SAPPs</a:t>
          </a:r>
        </a:p>
        <a:p>
          <a:pPr marL="57150" lvl="1" indent="-57150" algn="l" defTabSz="444500">
            <a:lnSpc>
              <a:spcPct val="90000"/>
            </a:lnSpc>
            <a:spcBef>
              <a:spcPct val="0"/>
            </a:spcBef>
            <a:spcAft>
              <a:spcPct val="15000"/>
            </a:spcAft>
            <a:buChar char="•"/>
          </a:pPr>
          <a:r>
            <a:rPr lang="en-US" sz="1000" kern="1200"/>
            <a:t>Proposed changes in curriculum / degree programs</a:t>
          </a:r>
        </a:p>
        <a:p>
          <a:pPr marL="57150" lvl="1" indent="-57150" algn="l" defTabSz="444500">
            <a:lnSpc>
              <a:spcPct val="90000"/>
            </a:lnSpc>
            <a:spcBef>
              <a:spcPct val="0"/>
            </a:spcBef>
            <a:spcAft>
              <a:spcPct val="15000"/>
            </a:spcAft>
            <a:buChar char="•"/>
          </a:pPr>
          <a:r>
            <a:rPr lang="en-US" sz="1000" kern="1200"/>
            <a:t>Administrative Issues</a:t>
          </a:r>
        </a:p>
        <a:p>
          <a:pPr marL="57150" lvl="1" indent="-57150" algn="l" defTabSz="444500">
            <a:lnSpc>
              <a:spcPct val="90000"/>
            </a:lnSpc>
            <a:spcBef>
              <a:spcPct val="0"/>
            </a:spcBef>
            <a:spcAft>
              <a:spcPct val="15000"/>
            </a:spcAft>
            <a:buChar char="•"/>
          </a:pPr>
          <a:r>
            <a:rPr lang="en-US" sz="1000" kern="1200"/>
            <a:t>Committee appointments / ratification</a:t>
          </a:r>
        </a:p>
        <a:p>
          <a:pPr marL="57150" lvl="1" indent="-57150" algn="l" defTabSz="444500">
            <a:lnSpc>
              <a:spcPct val="90000"/>
            </a:lnSpc>
            <a:spcBef>
              <a:spcPct val="0"/>
            </a:spcBef>
            <a:spcAft>
              <a:spcPct val="15000"/>
            </a:spcAft>
            <a:buChar char="•"/>
          </a:pPr>
          <a:r>
            <a:rPr lang="en-US" sz="1000" kern="1200"/>
            <a:t>Discussion items, other issues</a:t>
          </a:r>
        </a:p>
      </dsp:txBody>
      <dsp:txXfrm>
        <a:off x="0" y="1073769"/>
        <a:ext cx="9835087" cy="2079000"/>
      </dsp:txXfrm>
    </dsp:sp>
    <dsp:sp modelId="{4F1E8A5D-A57D-4BF1-82B0-2BF7464E2640}">
      <dsp:nvSpPr>
        <dsp:cNvPr id="0" name=""/>
        <dsp:cNvSpPr/>
      </dsp:nvSpPr>
      <dsp:spPr>
        <a:xfrm>
          <a:off x="491754" y="926169"/>
          <a:ext cx="6884560" cy="295199"/>
        </a:xfrm>
        <a:prstGeom prst="roundRect">
          <a:avLst/>
        </a:prstGeom>
        <a:solidFill>
          <a:schemeClr val="accent2">
            <a:hueOff val="-1496794"/>
            <a:satOff val="-674"/>
            <a:lumOff val="705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220" tIns="0" rIns="260220" bIns="0" numCol="1" spcCol="1270" anchor="ctr" anchorCtr="0">
          <a:noAutofit/>
        </a:bodyPr>
        <a:lstStyle/>
        <a:p>
          <a:pPr marL="0" lvl="0" indent="0" algn="l" defTabSz="444500">
            <a:lnSpc>
              <a:spcPct val="90000"/>
            </a:lnSpc>
            <a:spcBef>
              <a:spcPct val="0"/>
            </a:spcBef>
            <a:spcAft>
              <a:spcPct val="35000"/>
            </a:spcAft>
            <a:buNone/>
          </a:pPr>
          <a:r>
            <a:rPr lang="en-US" sz="1000" kern="1200"/>
            <a:t>Types of agenda/business items:</a:t>
          </a:r>
        </a:p>
      </dsp:txBody>
      <dsp:txXfrm>
        <a:off x="506164" y="940579"/>
        <a:ext cx="6855740" cy="2663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D95D9D-740E-4465-B564-107BEE81F9A0}">
      <dsp:nvSpPr>
        <dsp:cNvPr id="0" name=""/>
        <dsp:cNvSpPr/>
      </dsp:nvSpPr>
      <dsp:spPr>
        <a:xfrm>
          <a:off x="2424" y="141002"/>
          <a:ext cx="1923055" cy="11538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dirty="0"/>
            <a:t>Academic Planning Committee</a:t>
          </a:r>
          <a:endParaRPr lang="en-US" sz="1100" kern="1200" dirty="0"/>
        </a:p>
      </dsp:txBody>
      <dsp:txXfrm>
        <a:off x="2424" y="141002"/>
        <a:ext cx="1923055" cy="1153833"/>
      </dsp:txXfrm>
    </dsp:sp>
    <dsp:sp modelId="{EBC9A085-E4C6-430F-8364-D3BEAA772171}">
      <dsp:nvSpPr>
        <dsp:cNvPr id="0" name=""/>
        <dsp:cNvSpPr/>
      </dsp:nvSpPr>
      <dsp:spPr>
        <a:xfrm>
          <a:off x="2117785" y="141002"/>
          <a:ext cx="1923055" cy="1153833"/>
        </a:xfrm>
        <a:prstGeom prst="rect">
          <a:avLst/>
        </a:prstGeom>
        <a:solidFill>
          <a:schemeClr val="accent2">
            <a:hueOff val="-136072"/>
            <a:satOff val="-61"/>
            <a:lumOff val="64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a:t>Budget Planning Committee</a:t>
          </a:r>
          <a:endParaRPr lang="en-US" sz="1100" kern="1200"/>
        </a:p>
      </dsp:txBody>
      <dsp:txXfrm>
        <a:off x="2117785" y="141002"/>
        <a:ext cx="1923055" cy="1153833"/>
      </dsp:txXfrm>
    </dsp:sp>
    <dsp:sp modelId="{22720AD8-AE58-4EFC-921E-C2EF7FB24A33}">
      <dsp:nvSpPr>
        <dsp:cNvPr id="0" name=""/>
        <dsp:cNvSpPr/>
      </dsp:nvSpPr>
      <dsp:spPr>
        <a:xfrm>
          <a:off x="4233146" y="141002"/>
          <a:ext cx="1923055" cy="1153833"/>
        </a:xfrm>
        <a:prstGeom prst="rect">
          <a:avLst/>
        </a:prstGeom>
        <a:solidFill>
          <a:schemeClr val="accent2">
            <a:hueOff val="-272144"/>
            <a:satOff val="-123"/>
            <a:lumOff val="128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dirty="0"/>
            <a:t>Committee on Committees</a:t>
          </a:r>
          <a:endParaRPr lang="en-US" sz="1100" kern="1200" dirty="0"/>
        </a:p>
      </dsp:txBody>
      <dsp:txXfrm>
        <a:off x="4233146" y="141002"/>
        <a:ext cx="1923055" cy="1153833"/>
      </dsp:txXfrm>
    </dsp:sp>
    <dsp:sp modelId="{5025BD35-59A0-4AD1-BEE6-D63EDC5E92EA}">
      <dsp:nvSpPr>
        <dsp:cNvPr id="0" name=""/>
        <dsp:cNvSpPr/>
      </dsp:nvSpPr>
      <dsp:spPr>
        <a:xfrm>
          <a:off x="6348508" y="141002"/>
          <a:ext cx="1923055" cy="1153833"/>
        </a:xfrm>
        <a:prstGeom prst="rect">
          <a:avLst/>
        </a:prstGeom>
        <a:solidFill>
          <a:schemeClr val="accent2">
            <a:hueOff val="-408217"/>
            <a:satOff val="-184"/>
            <a:lumOff val="192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a:t>Faculty Academic Standards, Rights &amp; Responsibilities Committee</a:t>
          </a:r>
          <a:endParaRPr lang="en-US" sz="1100" kern="1200"/>
        </a:p>
      </dsp:txBody>
      <dsp:txXfrm>
        <a:off x="6348508" y="141002"/>
        <a:ext cx="1923055" cy="1153833"/>
      </dsp:txXfrm>
    </dsp:sp>
    <dsp:sp modelId="{301FE602-930D-4841-A974-C25E54C9ADB3}">
      <dsp:nvSpPr>
        <dsp:cNvPr id="0" name=""/>
        <dsp:cNvSpPr/>
      </dsp:nvSpPr>
      <dsp:spPr>
        <a:xfrm>
          <a:off x="0" y="1419757"/>
          <a:ext cx="1923055" cy="1153833"/>
        </a:xfrm>
        <a:prstGeom prst="rect">
          <a:avLst/>
        </a:prstGeom>
        <a:solidFill>
          <a:schemeClr val="accent2">
            <a:hueOff val="-544289"/>
            <a:satOff val="-245"/>
            <a:lumOff val="256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dirty="0"/>
            <a:t>Faculty Recognition and Development Committee</a:t>
          </a:r>
          <a:endParaRPr lang="en-US" sz="1100" kern="1200" dirty="0"/>
        </a:p>
      </dsp:txBody>
      <dsp:txXfrm>
        <a:off x="0" y="1419757"/>
        <a:ext cx="1923055" cy="1153833"/>
      </dsp:txXfrm>
    </dsp:sp>
    <dsp:sp modelId="{564B4A8C-BE37-4EDE-B645-1D44D313B0C2}">
      <dsp:nvSpPr>
        <dsp:cNvPr id="0" name=""/>
        <dsp:cNvSpPr/>
      </dsp:nvSpPr>
      <dsp:spPr>
        <a:xfrm>
          <a:off x="2098920" y="1419757"/>
          <a:ext cx="1923055" cy="1153833"/>
        </a:xfrm>
        <a:prstGeom prst="rect">
          <a:avLst/>
        </a:prstGeom>
        <a:solidFill>
          <a:schemeClr val="accent2">
            <a:hueOff val="-680361"/>
            <a:satOff val="-306"/>
            <a:lumOff val="32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dirty="0"/>
            <a:t>Graduate Council</a:t>
          </a:r>
          <a:endParaRPr lang="en-US" sz="1100" kern="1200" dirty="0"/>
        </a:p>
      </dsp:txBody>
      <dsp:txXfrm>
        <a:off x="2098920" y="1419757"/>
        <a:ext cx="1923055" cy="1153833"/>
      </dsp:txXfrm>
    </dsp:sp>
    <dsp:sp modelId="{71244B89-77D3-461A-94B8-89388E423AE2}">
      <dsp:nvSpPr>
        <dsp:cNvPr id="0" name=""/>
        <dsp:cNvSpPr/>
      </dsp:nvSpPr>
      <dsp:spPr>
        <a:xfrm>
          <a:off x="4234896" y="1419757"/>
          <a:ext cx="1923055" cy="1153833"/>
        </a:xfrm>
        <a:prstGeom prst="rect">
          <a:avLst/>
        </a:prstGeom>
        <a:solidFill>
          <a:schemeClr val="accent2">
            <a:hueOff val="-816433"/>
            <a:satOff val="-368"/>
            <a:lumOff val="384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dirty="0"/>
            <a:t>Library Council</a:t>
          </a:r>
          <a:endParaRPr lang="en-US" sz="1100" kern="1200" dirty="0"/>
        </a:p>
      </dsp:txBody>
      <dsp:txXfrm>
        <a:off x="4234896" y="1419757"/>
        <a:ext cx="1923055" cy="1153833"/>
      </dsp:txXfrm>
    </dsp:sp>
    <dsp:sp modelId="{4B0E2232-F046-4037-A73F-189F5B1D3F08}">
      <dsp:nvSpPr>
        <dsp:cNvPr id="0" name=""/>
        <dsp:cNvSpPr/>
      </dsp:nvSpPr>
      <dsp:spPr>
        <a:xfrm>
          <a:off x="6349315" y="1427638"/>
          <a:ext cx="1923055" cy="1153833"/>
        </a:xfrm>
        <a:prstGeom prst="rect">
          <a:avLst/>
        </a:prstGeom>
        <a:solidFill>
          <a:schemeClr val="accent2">
            <a:hueOff val="-952505"/>
            <a:satOff val="-429"/>
            <a:lumOff val="449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dirty="0"/>
            <a:t>Research Advisory Committee</a:t>
          </a:r>
          <a:endParaRPr lang="en-US" sz="1100" kern="1200" dirty="0"/>
        </a:p>
      </dsp:txBody>
      <dsp:txXfrm>
        <a:off x="6349315" y="1427638"/>
        <a:ext cx="1923055" cy="1153833"/>
      </dsp:txXfrm>
    </dsp:sp>
    <dsp:sp modelId="{8C2CDA61-39DE-4F6D-BCA8-27E23B66B0AD}">
      <dsp:nvSpPr>
        <dsp:cNvPr id="0" name=""/>
        <dsp:cNvSpPr/>
      </dsp:nvSpPr>
      <dsp:spPr>
        <a:xfrm>
          <a:off x="0" y="2715774"/>
          <a:ext cx="1923055" cy="1153833"/>
        </a:xfrm>
        <a:prstGeom prst="rect">
          <a:avLst/>
        </a:prstGeom>
        <a:solidFill>
          <a:schemeClr val="accent2">
            <a:hueOff val="-1088577"/>
            <a:satOff val="-490"/>
            <a:lumOff val="513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dirty="0"/>
            <a:t>Student Interaction Committee</a:t>
          </a:r>
          <a:endParaRPr lang="en-US" sz="1100" kern="1200" dirty="0"/>
        </a:p>
      </dsp:txBody>
      <dsp:txXfrm>
        <a:off x="0" y="2715774"/>
        <a:ext cx="1923055" cy="1153833"/>
      </dsp:txXfrm>
    </dsp:sp>
    <dsp:sp modelId="{3D7C1FD1-A297-4D94-8B8B-B87BC8A626EB}">
      <dsp:nvSpPr>
        <dsp:cNvPr id="0" name=""/>
        <dsp:cNvSpPr/>
      </dsp:nvSpPr>
      <dsp:spPr>
        <a:xfrm>
          <a:off x="2080151" y="2715774"/>
          <a:ext cx="1923055" cy="1153833"/>
        </a:xfrm>
        <a:prstGeom prst="rect">
          <a:avLst/>
        </a:prstGeom>
        <a:solidFill>
          <a:schemeClr val="accent2">
            <a:hueOff val="-1224649"/>
            <a:satOff val="-551"/>
            <a:lumOff val="577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dirty="0"/>
            <a:t>University Course Review Committee</a:t>
          </a:r>
          <a:endParaRPr lang="en-US" sz="1100" kern="1200" dirty="0"/>
        </a:p>
      </dsp:txBody>
      <dsp:txXfrm>
        <a:off x="2080151" y="2715774"/>
        <a:ext cx="1923055" cy="1153833"/>
      </dsp:txXfrm>
    </dsp:sp>
    <dsp:sp modelId="{47CE5131-3DFD-4710-88E6-24592740F88F}">
      <dsp:nvSpPr>
        <dsp:cNvPr id="0" name=""/>
        <dsp:cNvSpPr/>
      </dsp:nvSpPr>
      <dsp:spPr>
        <a:xfrm>
          <a:off x="4233050" y="2715774"/>
          <a:ext cx="1923055" cy="1153833"/>
        </a:xfrm>
        <a:prstGeom prst="rect">
          <a:avLst/>
        </a:prstGeom>
        <a:solidFill>
          <a:schemeClr val="accent2">
            <a:hueOff val="-1360722"/>
            <a:satOff val="-613"/>
            <a:lumOff val="641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dirty="0"/>
            <a:t>University Reappointment, Tenure &amp; Promotion Committee</a:t>
          </a:r>
          <a:endParaRPr lang="en-US" sz="1100" kern="1200" dirty="0"/>
        </a:p>
      </dsp:txBody>
      <dsp:txXfrm>
        <a:off x="4233050" y="2715774"/>
        <a:ext cx="1923055" cy="1153833"/>
      </dsp:txXfrm>
    </dsp:sp>
    <dsp:sp modelId="{4C24BAFE-241A-4799-AB12-A091D0480A28}">
      <dsp:nvSpPr>
        <dsp:cNvPr id="0" name=""/>
        <dsp:cNvSpPr/>
      </dsp:nvSpPr>
      <dsp:spPr>
        <a:xfrm>
          <a:off x="6350932" y="2715774"/>
          <a:ext cx="1923055" cy="1153833"/>
        </a:xfrm>
        <a:prstGeom prst="rect">
          <a:avLst/>
        </a:prstGeom>
        <a:solidFill>
          <a:schemeClr val="accent2">
            <a:hueOff val="-1496794"/>
            <a:satOff val="-674"/>
            <a:lumOff val="705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baseline="0" dirty="0"/>
            <a:t>University Studies Committee</a:t>
          </a:r>
          <a:endParaRPr lang="en-US" sz="1100" kern="1200" dirty="0"/>
        </a:p>
      </dsp:txBody>
      <dsp:txXfrm>
        <a:off x="6350932" y="2715774"/>
        <a:ext cx="1923055" cy="115383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4/27/23</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878135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4/27/23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72993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4/27/23</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80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4/27/23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412884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4/27/23</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798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4/27/23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21615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4/27/23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2330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4/27/23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182458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4/27/23</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9945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4/27/23</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32342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4/27/23</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399354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4/27/23</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4515656"/>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5" r:id="rId4"/>
    <p:sldLayoutId id="2147483676" r:id="rId5"/>
    <p:sldLayoutId id="2147483681" r:id="rId6"/>
    <p:sldLayoutId id="2147483677" r:id="rId7"/>
    <p:sldLayoutId id="2147483678" r:id="rId8"/>
    <p:sldLayoutId id="2147483679" r:id="rId9"/>
    <p:sldLayoutId id="2147483680" r:id="rId10"/>
    <p:sldLayoutId id="2147483682"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A22F210-7186-4074-94C5-FAD2C2EB15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ED93057-B056-4D1D-B0DA-F1619DAAF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25689"/>
            <a:ext cx="6795928" cy="2594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9702B9-8B11-4E9E-8289-14ADF99603FD}"/>
              </a:ext>
            </a:extLst>
          </p:cNvPr>
          <p:cNvSpPr>
            <a:spLocks noGrp="1"/>
          </p:cNvSpPr>
          <p:nvPr>
            <p:ph type="ctrTitle"/>
          </p:nvPr>
        </p:nvSpPr>
        <p:spPr>
          <a:xfrm>
            <a:off x="1635103" y="1057522"/>
            <a:ext cx="4741843" cy="2173433"/>
          </a:xfrm>
        </p:spPr>
        <p:txBody>
          <a:bodyPr>
            <a:normAutofit/>
          </a:bodyPr>
          <a:lstStyle/>
          <a:p>
            <a:r>
              <a:rPr lang="en-US" sz="4400" dirty="0">
                <a:solidFill>
                  <a:schemeClr val="bg1"/>
                </a:solidFill>
              </a:rPr>
              <a:t>Faculty Senate</a:t>
            </a:r>
          </a:p>
        </p:txBody>
      </p:sp>
      <p:sp>
        <p:nvSpPr>
          <p:cNvPr id="3" name="Subtitle 2">
            <a:extLst>
              <a:ext uri="{FF2B5EF4-FFF2-40B4-BE49-F238E27FC236}">
                <a16:creationId xmlns:a16="http://schemas.microsoft.com/office/drawing/2014/main" id="{C7A406A0-D893-4A68-8C1E-448408DD8407}"/>
              </a:ext>
            </a:extLst>
          </p:cNvPr>
          <p:cNvSpPr>
            <a:spLocks noGrp="1"/>
          </p:cNvSpPr>
          <p:nvPr>
            <p:ph type="subTitle" idx="1"/>
          </p:nvPr>
        </p:nvSpPr>
        <p:spPr>
          <a:xfrm>
            <a:off x="1635104" y="3751119"/>
            <a:ext cx="4797502" cy="1606163"/>
          </a:xfrm>
        </p:spPr>
        <p:txBody>
          <a:bodyPr anchor="t">
            <a:normAutofit/>
          </a:bodyPr>
          <a:lstStyle/>
          <a:p>
            <a:r>
              <a:rPr lang="en-US" dirty="0">
                <a:solidFill>
                  <a:schemeClr val="tx1">
                    <a:lumMod val="75000"/>
                    <a:lumOff val="25000"/>
                  </a:schemeClr>
                </a:solidFill>
              </a:rPr>
              <a:t>Roles &amp; Responsibilities:</a:t>
            </a:r>
          </a:p>
          <a:p>
            <a:r>
              <a:rPr lang="en-US" dirty="0">
                <a:solidFill>
                  <a:schemeClr val="tx1">
                    <a:lumMod val="75000"/>
                    <a:lumOff val="25000"/>
                  </a:schemeClr>
                </a:solidFill>
              </a:rPr>
              <a:t>Guide for new Senators</a:t>
            </a:r>
          </a:p>
          <a:p>
            <a:endParaRPr lang="en-US" dirty="0">
              <a:solidFill>
                <a:schemeClr val="tx1">
                  <a:lumMod val="75000"/>
                  <a:lumOff val="25000"/>
                </a:schemeClr>
              </a:solidFill>
            </a:endParaRPr>
          </a:p>
        </p:txBody>
      </p:sp>
      <p:sp>
        <p:nvSpPr>
          <p:cNvPr id="13" name="Rectangle 12">
            <a:extLst>
              <a:ext uri="{FF2B5EF4-FFF2-40B4-BE49-F238E27FC236}">
                <a16:creationId xmlns:a16="http://schemas.microsoft.com/office/drawing/2014/main" id="{F5B41592-BC5E-4AE2-8CA7-91C73FD8F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89697"/>
            <a:ext cx="1070775" cy="2466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4">
            <a:extLst>
              <a:ext uri="{FF2B5EF4-FFF2-40B4-BE49-F238E27FC236}">
                <a16:creationId xmlns:a16="http://schemas.microsoft.com/office/drawing/2014/main" id="{CB574A3D-9991-4D4A-91DF-0D0DE47DB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6">
            <a:extLst>
              <a:ext uri="{FF2B5EF4-FFF2-40B4-BE49-F238E27FC236}">
                <a16:creationId xmlns:a16="http://schemas.microsoft.com/office/drawing/2014/main" id="{D5A56255-4961-41E1-887B-7319F23C90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9893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smoke background">
            <a:extLst>
              <a:ext uri="{FF2B5EF4-FFF2-40B4-BE49-F238E27FC236}">
                <a16:creationId xmlns:a16="http://schemas.microsoft.com/office/drawing/2014/main" id="{4E76C84D-4244-A22A-3FFD-05D6756CCBDB}"/>
              </a:ext>
            </a:extLst>
          </p:cNvPr>
          <p:cNvPicPr>
            <a:picLocks noChangeAspect="1"/>
          </p:cNvPicPr>
          <p:nvPr/>
        </p:nvPicPr>
        <p:blipFill rotWithShape="1">
          <a:blip r:embed="rId2"/>
          <a:srcRect l="20727" r="27569"/>
          <a:stretch/>
        </p:blipFill>
        <p:spPr>
          <a:xfrm>
            <a:off x="6859936" y="-2"/>
            <a:ext cx="5332064" cy="6858002"/>
          </a:xfrm>
          <a:prstGeom prst="rect">
            <a:avLst/>
          </a:prstGeom>
        </p:spPr>
      </p:pic>
    </p:spTree>
    <p:extLst>
      <p:ext uri="{BB962C8B-B14F-4D97-AF65-F5344CB8AC3E}">
        <p14:creationId xmlns:p14="http://schemas.microsoft.com/office/powerpoint/2010/main" val="2644553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35371" y="1044054"/>
            <a:ext cx="10013709" cy="1030360"/>
          </a:xfrm>
        </p:spPr>
        <p:txBody>
          <a:bodyPr>
            <a:normAutofit/>
          </a:bodyPr>
          <a:lstStyle/>
          <a:p>
            <a:r>
              <a:rPr lang="en-US">
                <a:solidFill>
                  <a:schemeClr val="bg1"/>
                </a:solidFill>
              </a:rPr>
              <a:t>Introduction</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217661" y="2387788"/>
            <a:ext cx="9935571" cy="3891714"/>
          </a:xfrm>
        </p:spPr>
        <p:txBody>
          <a:bodyPr anchor="t">
            <a:noAutofit/>
          </a:bodyPr>
          <a:lstStyle/>
          <a:p>
            <a:pPr>
              <a:lnSpc>
                <a:spcPct val="130000"/>
              </a:lnSpc>
            </a:pPr>
            <a:r>
              <a:rPr lang="en-US" dirty="0"/>
              <a:t>Every year new Senators have questions related to what Faculty Senate does. It never hurts to remind current senators of rules and responsibilities, either. </a:t>
            </a:r>
          </a:p>
          <a:p>
            <a:pPr>
              <a:lnSpc>
                <a:spcPct val="130000"/>
              </a:lnSpc>
            </a:pPr>
            <a:endParaRPr lang="en-US" dirty="0"/>
          </a:p>
          <a:p>
            <a:pPr>
              <a:lnSpc>
                <a:spcPct val="130000"/>
              </a:lnSpc>
            </a:pPr>
            <a:r>
              <a:rPr lang="en-US" dirty="0"/>
              <a:t>Two documents are posted on the Faculty Senate webpage that you will want to review:</a:t>
            </a:r>
          </a:p>
          <a:p>
            <a:pPr marL="285750" lvl="1" indent="-285750">
              <a:lnSpc>
                <a:spcPct val="130000"/>
              </a:lnSpc>
              <a:buFont typeface="Arial" panose="020B0604020202020204" pitchFamily="34" charset="0"/>
              <a:buChar char="•"/>
            </a:pPr>
            <a:r>
              <a:rPr lang="en-US" sz="1800" dirty="0"/>
              <a:t>New Senators (this pptx file)</a:t>
            </a:r>
          </a:p>
          <a:p>
            <a:pPr marL="285750" lvl="1" indent="-285750">
              <a:lnSpc>
                <a:spcPct val="130000"/>
              </a:lnSpc>
              <a:buFont typeface="Arial" panose="020B0604020202020204" pitchFamily="34" charset="0"/>
              <a:buChar char="•"/>
            </a:pPr>
            <a:r>
              <a:rPr lang="en-US" sz="1800" dirty="0"/>
              <a:t>Duties and Responsibilities (pdf file)</a:t>
            </a:r>
          </a:p>
          <a:p>
            <a:pPr marL="285750" lvl="1" indent="-285750">
              <a:lnSpc>
                <a:spcPct val="130000"/>
              </a:lnSpc>
              <a:buFont typeface="Arial" panose="020B0604020202020204" pitchFamily="34" charset="0"/>
              <a:buChar char="•"/>
            </a:pPr>
            <a:r>
              <a:rPr lang="en-US" sz="1800" dirty="0"/>
              <a:t>Robert Rules (short version; pdf file)</a:t>
            </a:r>
          </a:p>
        </p:txBody>
      </p:sp>
    </p:spTree>
    <p:extLst>
      <p:ext uri="{BB962C8B-B14F-4D97-AF65-F5344CB8AC3E}">
        <p14:creationId xmlns:p14="http://schemas.microsoft.com/office/powerpoint/2010/main" val="119831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1" name="Rectangle 56">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58">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60">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35371" y="1044054"/>
            <a:ext cx="10013709" cy="1030360"/>
          </a:xfrm>
        </p:spPr>
        <p:txBody>
          <a:bodyPr>
            <a:normAutofit/>
          </a:bodyPr>
          <a:lstStyle/>
          <a:p>
            <a:r>
              <a:rPr lang="en-US">
                <a:solidFill>
                  <a:schemeClr val="bg1"/>
                </a:solidFill>
              </a:rPr>
              <a:t>Roles and Responsibilities</a:t>
            </a:r>
          </a:p>
        </p:txBody>
      </p:sp>
      <p:sp>
        <p:nvSpPr>
          <p:cNvPr id="74" name="Rectangle 62">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4">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6" name="Content Placeholder 2">
            <a:extLst>
              <a:ext uri="{FF2B5EF4-FFF2-40B4-BE49-F238E27FC236}">
                <a16:creationId xmlns:a16="http://schemas.microsoft.com/office/drawing/2014/main" id="{E2EBE96E-80F6-61ED-F77E-1FBEBA8C0DE5}"/>
              </a:ext>
            </a:extLst>
          </p:cNvPr>
          <p:cNvGraphicFramePr>
            <a:graphicFrameLocks noGrp="1"/>
          </p:cNvGraphicFramePr>
          <p:nvPr>
            <p:ph idx="1"/>
            <p:extLst>
              <p:ext uri="{D42A27DB-BD31-4B8C-83A1-F6EECF244321}">
                <p14:modId xmlns:p14="http://schemas.microsoft.com/office/powerpoint/2010/main" val="4158191459"/>
              </p:ext>
            </p:extLst>
          </p:nvPr>
        </p:nvGraphicFramePr>
        <p:xfrm>
          <a:off x="1043481" y="2196565"/>
          <a:ext cx="10997487" cy="4595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6632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35371" y="1044054"/>
            <a:ext cx="10013709" cy="1030360"/>
          </a:xfrm>
        </p:spPr>
        <p:txBody>
          <a:bodyPr>
            <a:normAutofit/>
          </a:bodyPr>
          <a:lstStyle/>
          <a:p>
            <a:r>
              <a:rPr lang="en-US">
                <a:solidFill>
                  <a:schemeClr val="bg1"/>
                </a:solidFill>
              </a:rPr>
              <a:t>General Information</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647597" y="2392574"/>
            <a:ext cx="9935571" cy="3986379"/>
          </a:xfrm>
        </p:spPr>
        <p:txBody>
          <a:bodyPr anchor="t">
            <a:normAutofit fontScale="92500" lnSpcReduction="10000"/>
          </a:bodyPr>
          <a:lstStyle/>
          <a:p>
            <a:pPr>
              <a:lnSpc>
                <a:spcPct val="130000"/>
              </a:lnSpc>
            </a:pPr>
            <a:r>
              <a:rPr lang="en-US" sz="2100" dirty="0">
                <a:solidFill>
                  <a:schemeClr val="tx1">
                    <a:lumMod val="85000"/>
                    <a:lumOff val="15000"/>
                  </a:schemeClr>
                </a:solidFill>
              </a:rPr>
              <a:t>Bylaws that govern Faculty Senate are posted on our webpage:</a:t>
            </a:r>
          </a:p>
          <a:p>
            <a:pPr>
              <a:lnSpc>
                <a:spcPct val="130000"/>
              </a:lnSpc>
            </a:pPr>
            <a:r>
              <a:rPr lang="en-US" sz="1400" dirty="0">
                <a:solidFill>
                  <a:schemeClr val="accent5">
                    <a:lumMod val="75000"/>
                  </a:schemeClr>
                </a:solidFill>
              </a:rPr>
              <a:t>http://www.uwyo.edu/facultysenate/</a:t>
            </a:r>
          </a:p>
          <a:p>
            <a:pPr>
              <a:lnSpc>
                <a:spcPct val="130000"/>
              </a:lnSpc>
            </a:pPr>
            <a:endParaRPr lang="en-US" sz="1400" dirty="0">
              <a:solidFill>
                <a:schemeClr val="accent5">
                  <a:lumMod val="75000"/>
                </a:schemeClr>
              </a:solidFill>
            </a:endParaRPr>
          </a:p>
          <a:p>
            <a:pPr lvl="0">
              <a:lnSpc>
                <a:spcPct val="130000"/>
              </a:lnSpc>
            </a:pPr>
            <a:r>
              <a:rPr lang="en-US" sz="2100" dirty="0"/>
              <a:t>Role of Faculty Senate Executive Committee (FSE)/Officers:</a:t>
            </a:r>
          </a:p>
          <a:p>
            <a:pPr marL="285750" lvl="1" indent="-285750">
              <a:lnSpc>
                <a:spcPct val="130000"/>
              </a:lnSpc>
              <a:buFont typeface="Arial" panose="020B0604020202020204" pitchFamily="34" charset="0"/>
              <a:buChar char="•"/>
            </a:pPr>
            <a:r>
              <a:rPr lang="en-US" sz="1400" dirty="0"/>
              <a:t>Chair, Chair Elect, Secretary, Members at Large – voted on each year</a:t>
            </a:r>
          </a:p>
          <a:p>
            <a:pPr marL="285750" lvl="1" indent="-285750">
              <a:lnSpc>
                <a:spcPct val="130000"/>
              </a:lnSpc>
              <a:buFont typeface="Arial" panose="020B0604020202020204" pitchFamily="34" charset="0"/>
              <a:buChar char="•"/>
            </a:pPr>
            <a:r>
              <a:rPr lang="en-US" sz="1400" dirty="0"/>
              <a:t>Setting Faculty Senate (FS) meeting agendas</a:t>
            </a:r>
          </a:p>
          <a:p>
            <a:pPr marL="285750" lvl="1" indent="-285750">
              <a:lnSpc>
                <a:spcPct val="130000"/>
              </a:lnSpc>
              <a:buFont typeface="Arial" panose="020B0604020202020204" pitchFamily="34" charset="0"/>
              <a:buChar char="•"/>
            </a:pPr>
            <a:r>
              <a:rPr lang="en-US" sz="1400" dirty="0"/>
              <a:t>Running FS meetings / Roberts Rules of Order</a:t>
            </a:r>
          </a:p>
          <a:p>
            <a:pPr marL="285750" lvl="1" indent="-285750">
              <a:lnSpc>
                <a:spcPct val="130000"/>
              </a:lnSpc>
              <a:buFont typeface="Arial" panose="020B0604020202020204" pitchFamily="34" charset="0"/>
              <a:buChar char="•"/>
            </a:pPr>
            <a:r>
              <a:rPr lang="en-US" sz="1400" dirty="0"/>
              <a:t>Administrative Input: Shared Governance / consultations / faculty representation</a:t>
            </a:r>
          </a:p>
          <a:p>
            <a:pPr>
              <a:lnSpc>
                <a:spcPct val="130000"/>
              </a:lnSpc>
            </a:pPr>
            <a:r>
              <a:rPr lang="en-US" sz="1400" i="1" dirty="0">
                <a:solidFill>
                  <a:schemeClr val="accent2">
                    <a:lumMod val="75000"/>
                  </a:schemeClr>
                </a:solidFill>
              </a:rPr>
              <a:t>Faculty Senate needs strong leadership. We encourage all Senators to become actively involved in the leadership roles within Faculty Senate Executive, and within the various committees.</a:t>
            </a:r>
          </a:p>
          <a:p>
            <a:pPr>
              <a:lnSpc>
                <a:spcPct val="130000"/>
              </a:lnSpc>
            </a:pPr>
            <a:endParaRPr lang="en-US" sz="1400" dirty="0"/>
          </a:p>
        </p:txBody>
      </p:sp>
    </p:spTree>
    <p:extLst>
      <p:ext uri="{BB962C8B-B14F-4D97-AF65-F5344CB8AC3E}">
        <p14:creationId xmlns:p14="http://schemas.microsoft.com/office/powerpoint/2010/main" val="2666953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35371" y="1044054"/>
            <a:ext cx="10013709" cy="1030360"/>
          </a:xfrm>
        </p:spPr>
        <p:txBody>
          <a:bodyPr>
            <a:normAutofit/>
          </a:bodyPr>
          <a:lstStyle/>
          <a:p>
            <a:r>
              <a:rPr lang="en-US">
                <a:solidFill>
                  <a:schemeClr val="bg1"/>
                </a:solidFill>
              </a:rPr>
              <a:t>General Information </a:t>
            </a:r>
          </a:p>
        </p:txBody>
      </p:sp>
      <p:sp>
        <p:nvSpPr>
          <p:cNvPr id="15" name="Rectangle 14">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C37DD85-DC4A-661E-3E21-DEF87E8E5D10}"/>
              </a:ext>
            </a:extLst>
          </p:cNvPr>
          <p:cNvGraphicFramePr>
            <a:graphicFrameLocks noGrp="1"/>
          </p:cNvGraphicFramePr>
          <p:nvPr>
            <p:ph idx="1"/>
            <p:extLst>
              <p:ext uri="{D42A27DB-BD31-4B8C-83A1-F6EECF244321}">
                <p14:modId xmlns:p14="http://schemas.microsoft.com/office/powerpoint/2010/main" val="3156513862"/>
              </p:ext>
            </p:extLst>
          </p:nvPr>
        </p:nvGraphicFramePr>
        <p:xfrm>
          <a:off x="1713976" y="2887824"/>
          <a:ext cx="9835087" cy="3357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8543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35371" y="1044054"/>
            <a:ext cx="10013709" cy="1030360"/>
          </a:xfrm>
        </p:spPr>
        <p:txBody>
          <a:bodyPr>
            <a:normAutofit/>
          </a:bodyPr>
          <a:lstStyle/>
          <a:p>
            <a:r>
              <a:rPr lang="en-US">
                <a:solidFill>
                  <a:schemeClr val="bg1"/>
                </a:solidFill>
              </a:rPr>
              <a:t>Bill and Resolution Timelines</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35371" y="2519264"/>
            <a:ext cx="9935571" cy="3946849"/>
          </a:xfrm>
        </p:spPr>
        <p:txBody>
          <a:bodyPr anchor="t">
            <a:normAutofit/>
          </a:bodyPr>
          <a:lstStyle/>
          <a:p>
            <a:pPr lvl="0">
              <a:lnSpc>
                <a:spcPct val="130000"/>
              </a:lnSpc>
            </a:pPr>
            <a:r>
              <a:rPr lang="en-US" dirty="0"/>
              <a:t>Timelines for conducting business (typically 3-4 weeks):</a:t>
            </a:r>
          </a:p>
          <a:p>
            <a:pPr marL="285750" lvl="1" indent="-285750">
              <a:lnSpc>
                <a:spcPct val="130000"/>
              </a:lnSpc>
              <a:buFont typeface="Arial" panose="020B0604020202020204" pitchFamily="34" charset="0"/>
              <a:buChar char="•"/>
            </a:pPr>
            <a:r>
              <a:rPr lang="en-US" sz="1500" dirty="0"/>
              <a:t>Consideration by FSE &amp; inclusion on FS agenda</a:t>
            </a:r>
          </a:p>
          <a:p>
            <a:pPr marL="285750" lvl="1" indent="-285750">
              <a:lnSpc>
                <a:spcPct val="130000"/>
              </a:lnSpc>
              <a:buFont typeface="Arial" panose="020B0604020202020204" pitchFamily="34" charset="0"/>
              <a:buChar char="•"/>
            </a:pPr>
            <a:r>
              <a:rPr lang="en-US" sz="1500" dirty="0"/>
              <a:t>Announcement of FS agenda 1 week prior to FS meeting</a:t>
            </a:r>
          </a:p>
          <a:p>
            <a:pPr marL="285750" lvl="1" indent="-285750">
              <a:lnSpc>
                <a:spcPct val="130000"/>
              </a:lnSpc>
              <a:buFont typeface="Arial" panose="020B0604020202020204" pitchFamily="34" charset="0"/>
              <a:buChar char="•"/>
            </a:pPr>
            <a:r>
              <a:rPr lang="en-US" sz="1500" dirty="0"/>
              <a:t>Introduction of resolutions &amp; bills during FS meeting (i.e., first reading)</a:t>
            </a:r>
          </a:p>
          <a:p>
            <a:pPr marL="285750" lvl="1" indent="-285750">
              <a:lnSpc>
                <a:spcPct val="130000"/>
              </a:lnSpc>
              <a:buFont typeface="Arial" panose="020B0604020202020204" pitchFamily="34" charset="0"/>
              <a:buChar char="•"/>
            </a:pPr>
            <a:r>
              <a:rPr lang="en-US" sz="1500" dirty="0"/>
              <a:t>Voting on resolutions &amp; bills at following FS meeting (typically 2 weeks after introduction); voting follows discussion and any motions for amendments; voting on motions to amend precede voting on resolution/bill</a:t>
            </a:r>
          </a:p>
          <a:p>
            <a:pPr lvl="1">
              <a:lnSpc>
                <a:spcPct val="130000"/>
              </a:lnSpc>
            </a:pPr>
            <a:endParaRPr lang="en-US" sz="1500" dirty="0"/>
          </a:p>
          <a:p>
            <a:pPr lvl="1">
              <a:lnSpc>
                <a:spcPct val="130000"/>
              </a:lnSpc>
            </a:pPr>
            <a:r>
              <a:rPr lang="en-US" i="1" dirty="0"/>
              <a:t>Results of actions; recommendations to Administration and/or Board of Trustees</a:t>
            </a:r>
          </a:p>
          <a:p>
            <a:pPr>
              <a:lnSpc>
                <a:spcPct val="130000"/>
              </a:lnSpc>
            </a:pPr>
            <a:endParaRPr lang="en-US" sz="1500" dirty="0"/>
          </a:p>
        </p:txBody>
      </p:sp>
    </p:spTree>
    <p:extLst>
      <p:ext uri="{BB962C8B-B14F-4D97-AF65-F5344CB8AC3E}">
        <p14:creationId xmlns:p14="http://schemas.microsoft.com/office/powerpoint/2010/main" val="1182273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35371" y="1044054"/>
            <a:ext cx="10013709" cy="1030360"/>
          </a:xfrm>
        </p:spPr>
        <p:txBody>
          <a:bodyPr>
            <a:normAutofit/>
          </a:bodyPr>
          <a:lstStyle/>
          <a:p>
            <a:r>
              <a:rPr lang="en-US">
                <a:solidFill>
                  <a:schemeClr val="bg1"/>
                </a:solidFill>
              </a:rPr>
              <a:t>Executive Session</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35371" y="2391770"/>
            <a:ext cx="9935571" cy="3736645"/>
          </a:xfrm>
        </p:spPr>
        <p:txBody>
          <a:bodyPr anchor="t">
            <a:normAutofit/>
          </a:bodyPr>
          <a:lstStyle/>
          <a:p>
            <a:pPr lvl="0"/>
            <a:r>
              <a:rPr lang="en-US" sz="2000" dirty="0"/>
              <a:t>Participation in Executive Session following the Faculty Senate meeting:</a:t>
            </a:r>
          </a:p>
          <a:p>
            <a:pPr lvl="1"/>
            <a:r>
              <a:rPr lang="en-US" dirty="0"/>
              <a:t>Open to all Faculty Senators/Alternates</a:t>
            </a:r>
          </a:p>
          <a:p>
            <a:pPr lvl="1"/>
            <a:r>
              <a:rPr lang="en-US" dirty="0"/>
              <a:t>Closed to public, reporters, administrators, non-Senators (e.g., other faculty, staff, students)</a:t>
            </a:r>
          </a:p>
          <a:p>
            <a:pPr lvl="1"/>
            <a:r>
              <a:rPr lang="en-US" dirty="0"/>
              <a:t>This is the Senate’s chance for open discussion, to raise faculty issues, concerns, comments in confidence; no agenda.</a:t>
            </a:r>
          </a:p>
        </p:txBody>
      </p:sp>
    </p:spTree>
    <p:extLst>
      <p:ext uri="{BB962C8B-B14F-4D97-AF65-F5344CB8AC3E}">
        <p14:creationId xmlns:p14="http://schemas.microsoft.com/office/powerpoint/2010/main" val="3124950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35371" y="1044054"/>
            <a:ext cx="10013709" cy="1030360"/>
          </a:xfrm>
        </p:spPr>
        <p:txBody>
          <a:bodyPr>
            <a:normAutofit/>
          </a:bodyPr>
          <a:lstStyle/>
          <a:p>
            <a:r>
              <a:rPr lang="en-US">
                <a:solidFill>
                  <a:schemeClr val="bg1"/>
                </a:solidFill>
              </a:rPr>
              <a:t>Committees</a:t>
            </a:r>
          </a:p>
        </p:txBody>
      </p:sp>
      <p:sp>
        <p:nvSpPr>
          <p:cNvPr id="15" name="Rectangle 14">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3634138-910A-B7EE-ACFE-5AA6989A35D7}"/>
              </a:ext>
            </a:extLst>
          </p:cNvPr>
          <p:cNvGraphicFramePr>
            <a:graphicFrameLocks noGrp="1"/>
          </p:cNvGraphicFramePr>
          <p:nvPr>
            <p:ph idx="1"/>
            <p:extLst>
              <p:ext uri="{D42A27DB-BD31-4B8C-83A1-F6EECF244321}">
                <p14:modId xmlns:p14="http://schemas.microsoft.com/office/powerpoint/2010/main" val="1262102307"/>
              </p:ext>
            </p:extLst>
          </p:nvPr>
        </p:nvGraphicFramePr>
        <p:xfrm>
          <a:off x="2539014" y="2521258"/>
          <a:ext cx="8273988" cy="41281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6905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4E7B50-D68C-43EB-930F-EA442A13A9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611DA2B-4CF7-4A57-82AC-FA120DE44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37230"/>
            <a:ext cx="9158373" cy="5075171"/>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2918" y="1475399"/>
            <a:ext cx="7610536" cy="1140580"/>
          </a:xfrm>
        </p:spPr>
        <p:txBody>
          <a:bodyPr>
            <a:normAutofit/>
          </a:bodyPr>
          <a:lstStyle/>
          <a:p>
            <a:r>
              <a:rPr lang="en-US" dirty="0"/>
              <a:t>Other Helpful Information</a:t>
            </a:r>
          </a:p>
        </p:txBody>
      </p:sp>
      <p:sp>
        <p:nvSpPr>
          <p:cNvPr id="12" name="Rectangle 11">
            <a:extLst>
              <a:ext uri="{FF2B5EF4-FFF2-40B4-BE49-F238E27FC236}">
                <a16:creationId xmlns:a16="http://schemas.microsoft.com/office/drawing/2014/main" id="{02822754-E01B-4742-88B9-BE0984BAF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4471" y="-4078"/>
            <a:ext cx="3027529"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5304E59-B4DC-4CA3-89F1-5C88000EB7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1420" y="6167615"/>
            <a:ext cx="3027529"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1CF7BFC-0A02-4106-88A8-CCC0D94445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405"/>
            <a:ext cx="9201530" cy="73455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C1079DE-42AC-4D2A-8027-2E9A51B36D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4472" y="1052464"/>
            <a:ext cx="3027528" cy="5115151"/>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87C5BBA-BBE2-4821-96CF-38FC49570F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42918" y="2438039"/>
            <a:ext cx="7610536" cy="3674362"/>
          </a:xfrm>
        </p:spPr>
        <p:txBody>
          <a:bodyPr anchor="t">
            <a:normAutofit/>
          </a:bodyPr>
          <a:lstStyle/>
          <a:p>
            <a:pPr lvl="0"/>
            <a:r>
              <a:rPr lang="en-US" dirty="0"/>
              <a:t>Faculty Listserv</a:t>
            </a:r>
          </a:p>
          <a:p>
            <a:pPr marL="285750" lvl="1" indent="-285750">
              <a:buFont typeface="Arial" panose="020B0604020202020204" pitchFamily="34" charset="0"/>
              <a:buChar char="•"/>
            </a:pPr>
            <a:r>
              <a:rPr lang="en-US" b="1" dirty="0"/>
              <a:t>Appropriate use:</a:t>
            </a:r>
            <a:r>
              <a:rPr lang="en-US" dirty="0"/>
              <a:t> an open forum for faculty members to raise and discuss any issue or question related to UW, academics, or similar topics.</a:t>
            </a:r>
          </a:p>
          <a:p>
            <a:pPr marL="285750" lvl="1" indent="-285750">
              <a:buFont typeface="Arial" panose="020B0604020202020204" pitchFamily="34" charset="0"/>
              <a:buChar char="•"/>
            </a:pPr>
            <a:r>
              <a:rPr lang="en-US" b="1" dirty="0"/>
              <a:t>Inappropriate use: </a:t>
            </a:r>
            <a:r>
              <a:rPr lang="en-US" dirty="0"/>
              <a:t>advertising—not even sabbatical rentals, political forum</a:t>
            </a:r>
          </a:p>
          <a:p>
            <a:pPr marL="285750" lvl="1" indent="-285750">
              <a:buFont typeface="Arial" panose="020B0604020202020204" pitchFamily="34" charset="0"/>
              <a:buChar char="•"/>
            </a:pPr>
            <a:r>
              <a:rPr lang="en-US" dirty="0"/>
              <a:t>All postings to the faculty listserv are public records and subject to disclosure in accordance with Wyoming law. </a:t>
            </a:r>
          </a:p>
          <a:p>
            <a:endParaRPr lang="en-US" dirty="0"/>
          </a:p>
        </p:txBody>
      </p:sp>
      <p:sp>
        <p:nvSpPr>
          <p:cNvPr id="22" name="Rectangle 21">
            <a:extLst>
              <a:ext uri="{FF2B5EF4-FFF2-40B4-BE49-F238E27FC236}">
                <a16:creationId xmlns:a16="http://schemas.microsoft.com/office/drawing/2014/main" id="{73167A8C-FFEF-4D1B-8459-E2BB5C045F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CA3DFBE-30A6-4BDE-9238-14F3652B4F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43991"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348312" y="6335448"/>
            <a:ext cx="7610536" cy="369332"/>
          </a:xfrm>
          <a:prstGeom prst="rect">
            <a:avLst/>
          </a:prstGeom>
          <a:noFill/>
        </p:spPr>
        <p:txBody>
          <a:bodyPr wrap="square" rtlCol="0">
            <a:spAutoFit/>
          </a:bodyPr>
          <a:lstStyle/>
          <a:p>
            <a:r>
              <a:rPr lang="en-US">
                <a:solidFill>
                  <a:schemeClr val="accent1">
                    <a:lumMod val="20000"/>
                    <a:lumOff val="80000"/>
                  </a:schemeClr>
                </a:solidFill>
              </a:rPr>
              <a:t>Faculty Senate Website:  http://www.uwyo.edu/facultysenate/</a:t>
            </a:r>
            <a:endParaRPr lang="en-US" dirty="0">
              <a:solidFill>
                <a:schemeClr val="accent1">
                  <a:lumMod val="20000"/>
                  <a:lumOff val="80000"/>
                </a:schemeClr>
              </a:solidFill>
            </a:endParaRPr>
          </a:p>
        </p:txBody>
      </p:sp>
    </p:spTree>
    <p:extLst>
      <p:ext uri="{BB962C8B-B14F-4D97-AF65-F5344CB8AC3E}">
        <p14:creationId xmlns:p14="http://schemas.microsoft.com/office/powerpoint/2010/main" val="2467990322"/>
      </p:ext>
    </p:extLst>
  </p:cSld>
  <p:clrMapOvr>
    <a:masterClrMapping/>
  </p:clrMapOvr>
</p:sld>
</file>

<file path=ppt/theme/theme1.xml><?xml version="1.0" encoding="utf-8"?>
<a:theme xmlns:a="http://schemas.openxmlformats.org/drawingml/2006/main" name="ShojiVTI">
  <a:themeElements>
    <a:clrScheme name="AnalogousFromDarkSeedLeftStep">
      <a:dk1>
        <a:srgbClr val="000000"/>
      </a:dk1>
      <a:lt1>
        <a:srgbClr val="FFFFFF"/>
      </a:lt1>
      <a:dk2>
        <a:srgbClr val="301B2D"/>
      </a:dk2>
      <a:lt2>
        <a:srgbClr val="F0F3F2"/>
      </a:lt2>
      <a:accent1>
        <a:srgbClr val="E72983"/>
      </a:accent1>
      <a:accent2>
        <a:srgbClr val="D517C0"/>
      </a:accent2>
      <a:accent3>
        <a:srgbClr val="AD29E7"/>
      </a:accent3>
      <a:accent4>
        <a:srgbClr val="5725D7"/>
      </a:accent4>
      <a:accent5>
        <a:srgbClr val="2944E7"/>
      </a:accent5>
      <a:accent6>
        <a:srgbClr val="1781D5"/>
      </a:accent6>
      <a:hlink>
        <a:srgbClr val="433FBF"/>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docProps/app.xml><?xml version="1.0" encoding="utf-8"?>
<Properties xmlns="http://schemas.openxmlformats.org/officeDocument/2006/extended-properties" xmlns:vt="http://schemas.openxmlformats.org/officeDocument/2006/docPropsVTypes">
  <TotalTime>163</TotalTime>
  <Words>726</Words>
  <Application>Microsoft Macintosh PowerPoint</Application>
  <PresentationFormat>Widescreen</PresentationFormat>
  <Paragraphs>69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Meiryo</vt:lpstr>
      <vt:lpstr>Arial</vt:lpstr>
      <vt:lpstr>Corbel</vt:lpstr>
      <vt:lpstr>ShojiVTI</vt:lpstr>
      <vt:lpstr>Faculty Senate</vt:lpstr>
      <vt:lpstr>Introduction</vt:lpstr>
      <vt:lpstr>Roles and Responsibilities</vt:lpstr>
      <vt:lpstr>General Information</vt:lpstr>
      <vt:lpstr>General Information </vt:lpstr>
      <vt:lpstr>Bill and Resolution Timelines</vt:lpstr>
      <vt:lpstr>Executive Session</vt:lpstr>
      <vt:lpstr>Committees</vt:lpstr>
      <vt:lpstr>Other Helpful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Senate</dc:title>
  <dc:creator>Renee M. Laegreid</dc:creator>
  <cp:lastModifiedBy>Robert D. Sprague</cp:lastModifiedBy>
  <cp:revision>11</cp:revision>
  <dcterms:created xsi:type="dcterms:W3CDTF">2022-09-19T14:35:55Z</dcterms:created>
  <dcterms:modified xsi:type="dcterms:W3CDTF">2023-04-27T15:45:28Z</dcterms:modified>
</cp:coreProperties>
</file>