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2460" y="6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5179" y="198120"/>
            <a:ext cx="753364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270" y="0"/>
            <a:ext cx="790785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5870" y="0"/>
            <a:ext cx="485985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3070" y="0"/>
            <a:ext cx="4082553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9770" y="1"/>
            <a:ext cx="516042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76"/>
            <a:ext cx="9143998" cy="6856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4400" y="0"/>
            <a:ext cx="46736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9900" y="0"/>
            <a:ext cx="564858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267" y="1"/>
            <a:ext cx="8686800" cy="646430"/>
          </a:xfrm>
          <a:custGeom>
            <a:avLst/>
            <a:gdLst/>
            <a:ahLst/>
            <a:cxnLst/>
            <a:rect l="l" t="t" r="r" b="b"/>
            <a:pathLst>
              <a:path w="8686800" h="646430">
                <a:moveTo>
                  <a:pt x="0" y="0"/>
                </a:moveTo>
                <a:lnTo>
                  <a:pt x="8686800" y="0"/>
                </a:lnTo>
                <a:lnTo>
                  <a:pt x="8686800" y="646328"/>
                </a:lnTo>
                <a:lnTo>
                  <a:pt x="0" y="646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5007" y="33019"/>
            <a:ext cx="83877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You can’t start </a:t>
            </a:r>
            <a:r>
              <a:rPr sz="3600" dirty="0">
                <a:solidFill>
                  <a:srgbClr val="000000"/>
                </a:solidFill>
              </a:rPr>
              <a:t>kids too early to </a:t>
            </a:r>
            <a:r>
              <a:rPr sz="3600" spc="-5" dirty="0">
                <a:solidFill>
                  <a:srgbClr val="000000"/>
                </a:solidFill>
              </a:rPr>
              <a:t>look at</a:t>
            </a:r>
            <a:r>
              <a:rPr sz="3600" spc="-6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rocks.</a:t>
            </a:r>
            <a:endParaRPr sz="3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32" y="-1"/>
            <a:ext cx="5167068" cy="68773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534"/>
            <a:ext cx="2576195" cy="708025"/>
          </a:xfrm>
          <a:custGeom>
            <a:avLst/>
            <a:gdLst/>
            <a:ahLst/>
            <a:cxnLst/>
            <a:rect l="l" t="t" r="r" b="b"/>
            <a:pathLst>
              <a:path w="2576195" h="708025">
                <a:moveTo>
                  <a:pt x="0" y="0"/>
                </a:moveTo>
                <a:lnTo>
                  <a:pt x="2575648" y="0"/>
                </a:lnTo>
                <a:lnTo>
                  <a:pt x="2575648" y="707885"/>
                </a:lnTo>
                <a:lnTo>
                  <a:pt x="0" y="7078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51554"/>
            <a:ext cx="23895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00"/>
                </a:solidFill>
              </a:rPr>
              <a:t>Eagle</a:t>
            </a:r>
            <a:r>
              <a:rPr spc="-10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Scout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0292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3201"/>
            <a:ext cx="9144000" cy="6400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191" y="0"/>
            <a:ext cx="4733009" cy="684554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83298" y="1"/>
            <a:ext cx="1329690" cy="369570"/>
          </a:xfrm>
          <a:custGeom>
            <a:avLst/>
            <a:gdLst/>
            <a:ahLst/>
            <a:cxnLst/>
            <a:rect l="l" t="t" r="r" b="b"/>
            <a:pathLst>
              <a:path w="1329690" h="369570">
                <a:moveTo>
                  <a:pt x="0" y="0"/>
                </a:moveTo>
                <a:lnTo>
                  <a:pt x="1329245" y="0"/>
                </a:lnTo>
                <a:lnTo>
                  <a:pt x="1329245" y="369328"/>
                </a:lnTo>
                <a:lnTo>
                  <a:pt x="0" y="369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62038" y="33019"/>
            <a:ext cx="1159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Jim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McClurg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96396" y="556952"/>
            <a:ext cx="290945" cy="868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42098" y="584201"/>
            <a:ext cx="0" cy="647700"/>
          </a:xfrm>
          <a:custGeom>
            <a:avLst/>
            <a:gdLst/>
            <a:ahLst/>
            <a:cxnLst/>
            <a:rect l="l" t="t" r="r" b="b"/>
            <a:pathLst>
              <a:path h="647700">
                <a:moveTo>
                  <a:pt x="0" y="0"/>
                </a:moveTo>
                <a:lnTo>
                  <a:pt x="0" y="647564"/>
                </a:lnTo>
              </a:path>
            </a:pathLst>
          </a:custGeom>
          <a:ln w="25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83145" y="1141388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5">
                <a:moveTo>
                  <a:pt x="14160" y="0"/>
                </a:moveTo>
                <a:lnTo>
                  <a:pt x="2044" y="7073"/>
                </a:lnTo>
                <a:lnTo>
                  <a:pt x="0" y="14846"/>
                </a:lnTo>
                <a:lnTo>
                  <a:pt x="58953" y="115912"/>
                </a:lnTo>
                <a:lnTo>
                  <a:pt x="88356" y="65506"/>
                </a:lnTo>
                <a:lnTo>
                  <a:pt x="58953" y="65506"/>
                </a:lnTo>
                <a:lnTo>
                  <a:pt x="21945" y="2044"/>
                </a:lnTo>
                <a:lnTo>
                  <a:pt x="14160" y="0"/>
                </a:lnTo>
                <a:close/>
              </a:path>
              <a:path w="118109" h="116205">
                <a:moveTo>
                  <a:pt x="103746" y="0"/>
                </a:moveTo>
                <a:lnTo>
                  <a:pt x="95973" y="2044"/>
                </a:lnTo>
                <a:lnTo>
                  <a:pt x="58953" y="65506"/>
                </a:lnTo>
                <a:lnTo>
                  <a:pt x="88356" y="65506"/>
                </a:lnTo>
                <a:lnTo>
                  <a:pt x="117906" y="14846"/>
                </a:lnTo>
                <a:lnTo>
                  <a:pt x="115862" y="7073"/>
                </a:lnTo>
                <a:lnTo>
                  <a:pt x="103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383"/>
            <a:ext cx="9143998" cy="6846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94614" y="0"/>
            <a:ext cx="1993900" cy="0"/>
          </a:xfrm>
          <a:custGeom>
            <a:avLst/>
            <a:gdLst/>
            <a:ahLst/>
            <a:cxnLst/>
            <a:rect l="l" t="t" r="r" b="b"/>
            <a:pathLst>
              <a:path w="1993900">
                <a:moveTo>
                  <a:pt x="0" y="0"/>
                </a:moveTo>
                <a:lnTo>
                  <a:pt x="1993392" y="0"/>
                </a:lnTo>
              </a:path>
            </a:pathLst>
          </a:custGeom>
          <a:ln w="4572">
            <a:solidFill>
              <a:srgbClr val="CC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648200" cy="68440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115844" y="0"/>
            <a:ext cx="0" cy="3627120"/>
          </a:xfrm>
          <a:custGeom>
            <a:avLst/>
            <a:gdLst/>
            <a:ahLst/>
            <a:cxnLst/>
            <a:rect l="l" t="t" r="r" b="b"/>
            <a:pathLst>
              <a:path h="3627120">
                <a:moveTo>
                  <a:pt x="0" y="3626592"/>
                </a:moveTo>
                <a:lnTo>
                  <a:pt x="0" y="0"/>
                </a:lnTo>
              </a:path>
            </a:pathLst>
          </a:custGeom>
          <a:ln w="19785">
            <a:solidFill>
              <a:srgbClr val="8087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70696" y="521375"/>
            <a:ext cx="8699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25" dirty="0">
                <a:solidFill>
                  <a:srgbClr val="42627E"/>
                </a:solidFill>
                <a:latin typeface="Arial"/>
                <a:cs typeface="Arial"/>
              </a:rPr>
              <a:t>•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88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40493" y="0"/>
            <a:ext cx="540350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20532"/>
            <a:ext cx="3826319" cy="3437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0607" y="541021"/>
            <a:ext cx="240728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</a:rPr>
              <a:t>Jim </a:t>
            </a:r>
            <a:r>
              <a:rPr spc="-5" dirty="0">
                <a:solidFill>
                  <a:srgbClr val="000000"/>
                </a:solidFill>
              </a:rPr>
              <a:t>and</a:t>
            </a:r>
            <a:r>
              <a:rPr spc="-10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the  </a:t>
            </a:r>
            <a:r>
              <a:rPr spc="-5" dirty="0">
                <a:solidFill>
                  <a:srgbClr val="000000"/>
                </a:solidFill>
              </a:rPr>
              <a:t>Earth  Science  Building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533" y="0"/>
            <a:ext cx="902546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6453505" cy="708025"/>
          </a:xfrm>
          <a:custGeom>
            <a:avLst/>
            <a:gdLst/>
            <a:ahLst/>
            <a:cxnLst/>
            <a:rect l="l" t="t" r="r" b="b"/>
            <a:pathLst>
              <a:path w="6453505" h="708025">
                <a:moveTo>
                  <a:pt x="0" y="0"/>
                </a:moveTo>
                <a:lnTo>
                  <a:pt x="6453162" y="0"/>
                </a:lnTo>
                <a:lnTo>
                  <a:pt x="6453162" y="707885"/>
                </a:lnTo>
                <a:lnTo>
                  <a:pt x="0" y="7078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33019"/>
            <a:ext cx="677926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0000"/>
                </a:solidFill>
              </a:rPr>
              <a:t>Brinkerhoﬀ </a:t>
            </a:r>
            <a:r>
              <a:rPr spc="-5" dirty="0">
                <a:solidFill>
                  <a:srgbClr val="000000"/>
                </a:solidFill>
              </a:rPr>
              <a:t>Library</a:t>
            </a:r>
            <a:r>
              <a:rPr spc="-95" dirty="0">
                <a:solidFill>
                  <a:srgbClr val="000000"/>
                </a:solidFill>
              </a:rPr>
              <a:t> </a:t>
            </a:r>
            <a:r>
              <a:rPr spc="0" dirty="0" smtClean="0">
                <a:solidFill>
                  <a:srgbClr val="000000"/>
                </a:solidFill>
              </a:rPr>
              <a:t>Dedica</a:t>
            </a:r>
            <a:r>
              <a:rPr lang="en-US" spc="0" dirty="0" smtClean="0">
                <a:solidFill>
                  <a:srgbClr val="000000"/>
                </a:solidFill>
              </a:rPr>
              <a:t>tion</a:t>
            </a:r>
            <a:endParaRPr spc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3900" y="0"/>
            <a:ext cx="51435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0532" y="0"/>
            <a:ext cx="482599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400" y="0"/>
            <a:ext cx="4389120" cy="2633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55848" y="2796032"/>
            <a:ext cx="3531235" cy="48005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631190" marR="5080" indent="-619125">
              <a:lnSpc>
                <a:spcPts val="1780"/>
              </a:lnSpc>
              <a:spcBef>
                <a:spcPts val="175"/>
              </a:spcBef>
            </a:pPr>
            <a:r>
              <a:rPr sz="1500" spc="25" dirty="0">
                <a:solidFill>
                  <a:srgbClr val="4B4944"/>
                </a:solidFill>
                <a:latin typeface="Arial"/>
                <a:cs typeface="Arial"/>
              </a:rPr>
              <a:t>Someone </a:t>
            </a:r>
            <a:r>
              <a:rPr sz="1500" spc="15" dirty="0">
                <a:solidFill>
                  <a:srgbClr val="4B4944"/>
                </a:solidFill>
                <a:latin typeface="Arial"/>
                <a:cs typeface="Arial"/>
              </a:rPr>
              <a:t>was </a:t>
            </a:r>
            <a:r>
              <a:rPr sz="1500" spc="30" dirty="0">
                <a:solidFill>
                  <a:srgbClr val="4B4944"/>
                </a:solidFill>
                <a:latin typeface="Arial"/>
                <a:cs typeface="Arial"/>
              </a:rPr>
              <a:t>mugging </a:t>
            </a:r>
            <a:r>
              <a:rPr sz="1500" spc="5" dirty="0">
                <a:solidFill>
                  <a:srgbClr val="4B4944"/>
                </a:solidFill>
                <a:latin typeface="Arial"/>
                <a:cs typeface="Arial"/>
              </a:rPr>
              <a:t>for </a:t>
            </a:r>
            <a:r>
              <a:rPr sz="1500" spc="15" dirty="0">
                <a:solidFill>
                  <a:srgbClr val="4B4944"/>
                </a:solidFill>
                <a:latin typeface="Arial"/>
                <a:cs typeface="Arial"/>
              </a:rPr>
              <a:t>the </a:t>
            </a:r>
            <a:r>
              <a:rPr sz="1500" spc="25" dirty="0">
                <a:solidFill>
                  <a:srgbClr val="4B4944"/>
                </a:solidFill>
                <a:latin typeface="Arial"/>
                <a:cs typeface="Arial"/>
              </a:rPr>
              <a:t>camera!  (maybe two</a:t>
            </a:r>
            <a:r>
              <a:rPr sz="1500" spc="150" dirty="0">
                <a:solidFill>
                  <a:srgbClr val="4B4944"/>
                </a:solidFill>
                <a:latin typeface="Arial"/>
                <a:cs typeface="Arial"/>
              </a:rPr>
              <a:t> </a:t>
            </a:r>
            <a:r>
              <a:rPr sz="1500" spc="30" dirty="0">
                <a:solidFill>
                  <a:srgbClr val="4B4944"/>
                </a:solidFill>
                <a:latin typeface="Arial"/>
                <a:cs typeface="Arial"/>
              </a:rPr>
              <a:t>someones.</a:t>
            </a:r>
            <a:r>
              <a:rPr sz="1500" spc="30" dirty="0">
                <a:solidFill>
                  <a:srgbClr val="676964"/>
                </a:solidFill>
                <a:latin typeface="Arial"/>
                <a:cs typeface="Arial"/>
              </a:rPr>
              <a:t>..</a:t>
            </a:r>
            <a:r>
              <a:rPr sz="1500" spc="30" dirty="0">
                <a:solidFill>
                  <a:srgbClr val="4B4944"/>
                </a:solidFill>
                <a:latin typeface="Arial"/>
                <a:cs typeface="Arial"/>
              </a:rPr>
              <a:t>)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7824" y="3492500"/>
            <a:ext cx="3007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Remembering  </a:t>
            </a: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the fun</a:t>
            </a:r>
            <a:r>
              <a:rPr sz="1800" spc="-250" dirty="0">
                <a:solidFill>
                  <a:srgbClr val="4B4944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times!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6816" y="4028947"/>
            <a:ext cx="5712460" cy="21621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876425" marR="1842770" indent="-4445" algn="ctr">
              <a:lnSpc>
                <a:spcPts val="2090"/>
              </a:lnSpc>
              <a:spcBef>
                <a:spcPts val="225"/>
              </a:spcBef>
            </a:pP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Visits </a:t>
            </a:r>
            <a:r>
              <a:rPr sz="1800" spc="0" dirty="0">
                <a:solidFill>
                  <a:srgbClr val="4B4944"/>
                </a:solidFill>
                <a:latin typeface="Arial"/>
                <a:cs typeface="Arial"/>
              </a:rPr>
              <a:t>to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Wyoming  </a:t>
            </a: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AAPG</a:t>
            </a:r>
            <a:r>
              <a:rPr sz="1800" spc="40" dirty="0">
                <a:solidFill>
                  <a:srgbClr val="4B4944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conventions</a:t>
            </a:r>
            <a:endParaRPr sz="1800">
              <a:latin typeface="Arial"/>
              <a:cs typeface="Arial"/>
            </a:endParaRPr>
          </a:p>
          <a:p>
            <a:pPr marR="8255" algn="ctr">
              <a:lnSpc>
                <a:spcPts val="1980"/>
              </a:lnSpc>
            </a:pP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How </a:t>
            </a: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to give </a:t>
            </a:r>
            <a:r>
              <a:rPr sz="1800" spc="50" dirty="0">
                <a:solidFill>
                  <a:srgbClr val="4B4944"/>
                </a:solidFill>
                <a:latin typeface="Arial"/>
                <a:cs typeface="Arial"/>
              </a:rPr>
              <a:t>a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talk </a:t>
            </a: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with just </a:t>
            </a:r>
            <a:r>
              <a:rPr sz="1800" spc="30" dirty="0">
                <a:solidFill>
                  <a:srgbClr val="4B4944"/>
                </a:solidFill>
                <a:latin typeface="Arial"/>
                <a:cs typeface="Arial"/>
              </a:rPr>
              <a:t>ONE</a:t>
            </a:r>
            <a:r>
              <a:rPr sz="1800" spc="150" dirty="0">
                <a:solidFill>
                  <a:srgbClr val="4B4944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projector</a:t>
            </a:r>
            <a:endParaRPr sz="1800">
              <a:latin typeface="Arial"/>
              <a:cs typeface="Arial"/>
            </a:endParaRPr>
          </a:p>
          <a:p>
            <a:pPr marL="1449705" marR="1399540" algn="ctr">
              <a:lnSpc>
                <a:spcPts val="2110"/>
              </a:lnSpc>
              <a:spcBef>
                <a:spcPts val="90"/>
              </a:spcBef>
            </a:pP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A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beautiful </a:t>
            </a: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day at the cabin  </a:t>
            </a: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Classic</a:t>
            </a:r>
            <a:r>
              <a:rPr sz="1800" spc="35" dirty="0">
                <a:solidFill>
                  <a:srgbClr val="4B4944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jokes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000"/>
              </a:lnSpc>
            </a:pP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"Upping </a:t>
            </a: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the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game" </a:t>
            </a: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when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following </a:t>
            </a: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Jim's</a:t>
            </a:r>
            <a:r>
              <a:rPr sz="1800" spc="480" dirty="0">
                <a:solidFill>
                  <a:srgbClr val="4B4944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presentations</a:t>
            </a:r>
            <a:endParaRPr sz="1800">
              <a:latin typeface="Arial"/>
              <a:cs typeface="Arial"/>
            </a:endParaRPr>
          </a:p>
          <a:p>
            <a:pPr marL="1045844" marR="1005840" algn="ctr">
              <a:lnSpc>
                <a:spcPts val="2090"/>
              </a:lnSpc>
              <a:spcBef>
                <a:spcPts val="105"/>
              </a:spcBef>
            </a:pP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"Across the raging </a:t>
            </a: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desert </a:t>
            </a: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sands..."  </a:t>
            </a: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Laughing,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talking,</a:t>
            </a:r>
            <a:r>
              <a:rPr sz="1800" spc="160" dirty="0">
                <a:solidFill>
                  <a:srgbClr val="4B4944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learning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1274" y="6424676"/>
            <a:ext cx="615950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35"/>
              </a:lnSpc>
              <a:spcBef>
                <a:spcPts val="100"/>
              </a:spcBef>
            </a:pPr>
            <a:r>
              <a:rPr sz="1800" spc="-25" dirty="0">
                <a:solidFill>
                  <a:srgbClr val="4B4944"/>
                </a:solidFill>
                <a:latin typeface="Arial"/>
                <a:cs typeface="Arial"/>
              </a:rPr>
              <a:t>A </a:t>
            </a:r>
            <a:r>
              <a:rPr sz="1800" spc="10" dirty="0">
                <a:solidFill>
                  <a:srgbClr val="4B4944"/>
                </a:solidFill>
                <a:latin typeface="Arial"/>
                <a:cs typeface="Arial"/>
              </a:rPr>
              <a:t>life well </a:t>
            </a: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lived by </a:t>
            </a:r>
            <a:r>
              <a:rPr sz="1800" spc="-35" dirty="0">
                <a:solidFill>
                  <a:srgbClr val="4B4944"/>
                </a:solidFill>
                <a:latin typeface="Arial"/>
                <a:cs typeface="Arial"/>
              </a:rPr>
              <a:t>a </a:t>
            </a: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friend </a:t>
            </a: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who </a:t>
            </a:r>
            <a:r>
              <a:rPr sz="1800" spc="15" dirty="0">
                <a:solidFill>
                  <a:srgbClr val="4B4944"/>
                </a:solidFill>
                <a:latin typeface="Arial"/>
                <a:cs typeface="Arial"/>
              </a:rPr>
              <a:t>will </a:t>
            </a: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always </a:t>
            </a:r>
            <a:r>
              <a:rPr sz="1800" spc="25" dirty="0">
                <a:solidFill>
                  <a:srgbClr val="4B4944"/>
                </a:solidFill>
                <a:latin typeface="Arial"/>
                <a:cs typeface="Arial"/>
              </a:rPr>
              <a:t>be </a:t>
            </a:r>
            <a:r>
              <a:rPr sz="1800" spc="40" dirty="0">
                <a:solidFill>
                  <a:srgbClr val="4B4944"/>
                </a:solidFill>
                <a:latin typeface="Arial"/>
                <a:cs typeface="Arial"/>
              </a:rPr>
              <a:t>in </a:t>
            </a: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our</a:t>
            </a:r>
            <a:r>
              <a:rPr sz="1800" spc="484" dirty="0">
                <a:solidFill>
                  <a:srgbClr val="4B4944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B4944"/>
                </a:solidFill>
                <a:latin typeface="Arial"/>
                <a:cs typeface="Arial"/>
              </a:rPr>
              <a:t>hearts</a:t>
            </a:r>
            <a:endParaRPr sz="1800">
              <a:latin typeface="Arial"/>
              <a:cs typeface="Arial"/>
            </a:endParaRPr>
          </a:p>
          <a:p>
            <a:pPr marR="573405" algn="ctr">
              <a:lnSpc>
                <a:spcPts val="1555"/>
              </a:lnSpc>
            </a:pPr>
            <a:r>
              <a:rPr sz="1400" spc="-90" dirty="0">
                <a:solidFill>
                  <a:srgbClr val="89857E"/>
                </a:solidFill>
                <a:latin typeface="Times New Roman"/>
                <a:cs typeface="Times New Roman"/>
              </a:rPr>
              <a:t>"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44" y="6927"/>
            <a:ext cx="7675716" cy="685107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0532" y="0"/>
            <a:ext cx="4741325" cy="6805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8901"/>
            <a:ext cx="9144000" cy="923925"/>
          </a:xfrm>
          <a:custGeom>
            <a:avLst/>
            <a:gdLst/>
            <a:ahLst/>
            <a:cxnLst/>
            <a:rect l="l" t="t" r="r" b="b"/>
            <a:pathLst>
              <a:path w="9144000" h="923925">
                <a:moveTo>
                  <a:pt x="0" y="0"/>
                </a:moveTo>
                <a:lnTo>
                  <a:pt x="9144000" y="0"/>
                </a:lnTo>
                <a:lnTo>
                  <a:pt x="9144000" y="923328"/>
                </a:lnTo>
                <a:lnTo>
                  <a:pt x="0" y="923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121920"/>
            <a:ext cx="8742045" cy="8464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dirty="0">
                <a:latin typeface="Calibri"/>
                <a:cs typeface="Calibri"/>
              </a:rPr>
              <a:t>University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Wyoming – </a:t>
            </a:r>
            <a:r>
              <a:rPr sz="1800" spc="-5" dirty="0">
                <a:latin typeface="Calibri"/>
                <a:cs typeface="Calibri"/>
              </a:rPr>
              <a:t>Dept. of </a:t>
            </a:r>
            <a:r>
              <a:rPr sz="1800" dirty="0">
                <a:latin typeface="Calibri"/>
                <a:cs typeface="Calibri"/>
              </a:rPr>
              <a:t>Geology &amp; Geophysics 1976 Graduate </a:t>
            </a:r>
            <a:r>
              <a:rPr sz="1800" spc="-5" dirty="0">
                <a:latin typeface="Calibri"/>
                <a:cs typeface="Calibri"/>
              </a:rPr>
              <a:t>Class in “Sedimentary  Tectonics” Fall Field Trip </a:t>
            </a:r>
            <a:r>
              <a:rPr sz="1800" dirty="0">
                <a:latin typeface="Calibri"/>
                <a:cs typeface="Calibri"/>
              </a:rPr>
              <a:t>to Western Wyoming with </a:t>
            </a:r>
            <a:r>
              <a:rPr sz="1800" spc="-5" dirty="0">
                <a:latin typeface="Calibri"/>
                <a:cs typeface="Calibri"/>
              </a:rPr>
              <a:t>Dr. </a:t>
            </a:r>
            <a:r>
              <a:rPr sz="1800" dirty="0">
                <a:latin typeface="Calibri"/>
                <a:cs typeface="Calibri"/>
              </a:rPr>
              <a:t>Jim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Steidtmann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40"/>
              </a:lnSpc>
            </a:pPr>
            <a:r>
              <a:rPr sz="1800" dirty="0">
                <a:latin typeface="Calibri"/>
                <a:cs typeface="Calibri"/>
              </a:rPr>
              <a:t>Photo locaCon: </a:t>
            </a:r>
            <a:r>
              <a:rPr sz="1800" spc="-5" dirty="0">
                <a:latin typeface="Calibri"/>
                <a:cs typeface="Calibri"/>
              </a:rPr>
              <a:t>Frontal fold-and-thrust belt near Hoback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Canyon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5734" y="0"/>
            <a:ext cx="5757324" cy="6832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8294" y="0"/>
            <a:ext cx="5375704" cy="68283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33019"/>
            <a:ext cx="3395979" cy="68069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6375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Calibri"/>
                <a:cs typeface="Calibri"/>
              </a:rPr>
              <a:t>Jim gave </a:t>
            </a:r>
            <a:r>
              <a:rPr sz="4000" spc="-5" dirty="0">
                <a:latin typeface="Calibri"/>
                <a:cs typeface="Calibri"/>
              </a:rPr>
              <a:t>lots</a:t>
            </a:r>
            <a:r>
              <a:rPr sz="4000" spc="-100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of  lectures </a:t>
            </a:r>
            <a:r>
              <a:rPr sz="4000" dirty="0">
                <a:latin typeface="Calibri"/>
                <a:cs typeface="Calibri"/>
              </a:rPr>
              <a:t>to  various  </a:t>
            </a:r>
            <a:r>
              <a:rPr sz="4000" dirty="0" smtClean="0">
                <a:latin typeface="Calibri"/>
                <a:cs typeface="Calibri"/>
              </a:rPr>
              <a:t>organiz</a:t>
            </a:r>
            <a:r>
              <a:rPr lang="en-US" sz="4000" dirty="0" smtClean="0">
                <a:latin typeface="Calibri"/>
                <a:cs typeface="Calibri"/>
              </a:rPr>
              <a:t>ati</a:t>
            </a:r>
            <a:r>
              <a:rPr sz="4000" dirty="0" smtClean="0">
                <a:latin typeface="Calibri"/>
                <a:cs typeface="Calibri"/>
              </a:rPr>
              <a:t>ons</a:t>
            </a:r>
            <a:r>
              <a:rPr sz="40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4000" spc="-5" dirty="0">
                <a:latin typeface="Calibri"/>
                <a:cs typeface="Calibri"/>
              </a:rPr>
              <a:t>He so loved  Wyoming’s  </a:t>
            </a:r>
            <a:r>
              <a:rPr sz="4000" dirty="0">
                <a:latin typeface="Calibri"/>
                <a:cs typeface="Calibri"/>
              </a:rPr>
              <a:t>Mountains </a:t>
            </a:r>
            <a:r>
              <a:rPr sz="4000" spc="-5" dirty="0">
                <a:latin typeface="Calibri"/>
                <a:cs typeface="Calibri"/>
              </a:rPr>
              <a:t>and  </a:t>
            </a:r>
            <a:r>
              <a:rPr sz="4000" dirty="0">
                <a:latin typeface="Calibri"/>
                <a:cs typeface="Calibri"/>
              </a:rPr>
              <a:t>wanted to</a:t>
            </a:r>
            <a:r>
              <a:rPr sz="4000" spc="-100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share  his love </a:t>
            </a:r>
            <a:r>
              <a:rPr sz="4000" dirty="0">
                <a:latin typeface="Calibri"/>
                <a:cs typeface="Calibri"/>
              </a:rPr>
              <a:t>with  </a:t>
            </a:r>
            <a:r>
              <a:rPr sz="4000" spc="-5" dirty="0">
                <a:latin typeface="Calibri"/>
                <a:cs typeface="Calibri"/>
              </a:rPr>
              <a:t>others.</a:t>
            </a:r>
            <a:endParaRPr sz="4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7" y="0"/>
            <a:ext cx="9069857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13860">
              <a:lnSpc>
                <a:spcPct val="100000"/>
              </a:lnSpc>
              <a:spcBef>
                <a:spcPts val="100"/>
              </a:spcBef>
            </a:pPr>
            <a:r>
              <a:rPr dirty="0"/>
              <a:t>“The </a:t>
            </a:r>
            <a:r>
              <a:rPr spc="-5" dirty="0"/>
              <a:t>Blue</a:t>
            </a:r>
            <a:r>
              <a:rPr spc="-80" dirty="0"/>
              <a:t> </a:t>
            </a:r>
            <a:r>
              <a:rPr spc="-5" dirty="0"/>
              <a:t>Boys”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20364"/>
            <a:ext cx="5166305" cy="68783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791200" cy="68882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2670" y="0"/>
            <a:ext cx="5469458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169</Words>
  <Application>Microsoft Office PowerPoint</Application>
  <PresentationFormat>On-screen Show (4:3)</PresentationFormat>
  <Paragraphs>21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“The Blue Boys”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can’t start kids too early to look at rocks.</vt:lpstr>
      <vt:lpstr>PowerPoint Presentation</vt:lpstr>
      <vt:lpstr>PowerPoint Presentation</vt:lpstr>
      <vt:lpstr>Eagle Scout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Jim and the  Earth  Science  Building</vt:lpstr>
      <vt:lpstr>PowerPoint Presentation</vt:lpstr>
      <vt:lpstr>Brinkerhoﬀ Library Dedication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Cheadle</dc:creator>
  <cp:lastModifiedBy>Michael John Cheadle</cp:lastModifiedBy>
  <cp:revision>3</cp:revision>
  <dcterms:created xsi:type="dcterms:W3CDTF">2017-05-24T21:51:55Z</dcterms:created>
  <dcterms:modified xsi:type="dcterms:W3CDTF">2017-05-25T04:35:53Z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2017-05-24T00:00:00Z</vt:filetime>
  </property>
  <property fmtid="{D5CDD505-2E9C-101B-9397-08002B2CF9AE}" pid="3" name="Creator">
    <vt:lpwstr>PowerPoint</vt:lpwstr>
  </property>
  <property fmtid="{D5CDD505-2E9C-101B-9397-08002B2CF9AE}" pid="4" name="LastSaved">
    <vt:filetime>2017-05-25T00:00:00Z</vt:filetime>
  </property>
</Properties>
</file>