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E078-E192-4BA3-8E7A-6EEE25CC7A99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FB80-0FBF-4CAE-AA19-37567867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E078-E192-4BA3-8E7A-6EEE25CC7A99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FB80-0FBF-4CAE-AA19-37567867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1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E078-E192-4BA3-8E7A-6EEE25CC7A99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FB80-0FBF-4CAE-AA19-37567867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9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E078-E192-4BA3-8E7A-6EEE25CC7A99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FB80-0FBF-4CAE-AA19-37567867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2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E078-E192-4BA3-8E7A-6EEE25CC7A99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FB80-0FBF-4CAE-AA19-37567867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7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E078-E192-4BA3-8E7A-6EEE25CC7A99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FB80-0FBF-4CAE-AA19-37567867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0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E078-E192-4BA3-8E7A-6EEE25CC7A99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FB80-0FBF-4CAE-AA19-37567867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5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E078-E192-4BA3-8E7A-6EEE25CC7A99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FB80-0FBF-4CAE-AA19-37567867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67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E078-E192-4BA3-8E7A-6EEE25CC7A99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FB80-0FBF-4CAE-AA19-37567867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E078-E192-4BA3-8E7A-6EEE25CC7A99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FB80-0FBF-4CAE-AA19-37567867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3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E078-E192-4BA3-8E7A-6EEE25CC7A99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FB80-0FBF-4CAE-AA19-37567867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62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5E078-E192-4BA3-8E7A-6EEE25CC7A99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0FB80-0FBF-4CAE-AA19-37567867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4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7" y="0"/>
            <a:ext cx="1107450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38847" y="2826327"/>
            <a:ext cx="190005" cy="16625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74774" y="2535883"/>
            <a:ext cx="169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Blair Wallis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Fractured Rock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research well field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2459" y="2873828"/>
            <a:ext cx="1084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Red Buttes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5816" y="2671716"/>
            <a:ext cx="190005" cy="16625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48460" y="2484748"/>
            <a:ext cx="190005" cy="16625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87440" y="3455538"/>
            <a:ext cx="1322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Belvoir Ranch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0750" y="2734475"/>
            <a:ext cx="978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Casper </a:t>
            </a:r>
            <a:r>
              <a:rPr lang="en-US" sz="1600" dirty="0" smtClean="0">
                <a:solidFill>
                  <a:srgbClr val="FFFF00"/>
                </a:solidFill>
              </a:rPr>
              <a:t>drilling </a:t>
            </a:r>
            <a:r>
              <a:rPr lang="en-US" sz="1600" dirty="0" smtClean="0">
                <a:solidFill>
                  <a:srgbClr val="FFFF00"/>
                </a:solidFill>
              </a:rPr>
              <a:t>site (7/12/17)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9637" y="-10876"/>
            <a:ext cx="3576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Long-Term GW Monitoring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6098" y="-79705"/>
            <a:ext cx="2193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Casper Aquifer Monitoring Program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smtClean="0">
                <a:solidFill>
                  <a:srgbClr val="FFFF00"/>
                </a:solidFill>
              </a:rPr>
              <a:t>&amp;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UW Golf Course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40831" y="720153"/>
            <a:ext cx="712363" cy="118284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295546" y="3480244"/>
            <a:ext cx="24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High plains aquifer monitoring well network (ALTAS site)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87307" y="3978233"/>
            <a:ext cx="2668725" cy="41718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1" t="1331" r="3457" b="13791"/>
          <a:stretch/>
        </p:blipFill>
        <p:spPr>
          <a:xfrm>
            <a:off x="8126347" y="140260"/>
            <a:ext cx="3495190" cy="255228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538655" y="2297780"/>
            <a:ext cx="487711" cy="37393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7923" y="2462974"/>
            <a:ext cx="1649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Monitored reservoirs</a:t>
            </a:r>
            <a:endParaRPr lang="en-US" sz="1600" dirty="0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297346" y="2837971"/>
            <a:ext cx="548017" cy="19916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667541" y="2837971"/>
            <a:ext cx="177822" cy="47304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26548" y="3741877"/>
            <a:ext cx="1402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2D050"/>
                </a:solidFill>
              </a:rPr>
              <a:t>NEW: 8 </a:t>
            </a:r>
            <a:r>
              <a:rPr lang="en-US" sz="1600" dirty="0" smtClean="0">
                <a:solidFill>
                  <a:srgbClr val="92D050"/>
                </a:solidFill>
              </a:rPr>
              <a:t>stream &amp; shallow GW monitoring </a:t>
            </a:r>
            <a:r>
              <a:rPr lang="en-US" sz="1600" dirty="0" smtClean="0">
                <a:solidFill>
                  <a:srgbClr val="92D050"/>
                </a:solidFill>
              </a:rPr>
              <a:t>sites (8/13/17)</a:t>
            </a:r>
            <a:endParaRPr lang="en-US" sz="1600" dirty="0">
              <a:solidFill>
                <a:srgbClr val="92D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42676" y="3794092"/>
            <a:ext cx="394963" cy="121347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48768" y="5943218"/>
            <a:ext cx="7577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* For both the Range and the basins,  there are extensive streamflow and soil moisture data as well as limited (but growing) snow data 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4" name="Picture 23" descr="NSF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9400308" y="5098936"/>
            <a:ext cx="1138347" cy="1142167"/>
          </a:xfrm>
          <a:prstGeom prst="rect">
            <a:avLst/>
          </a:prstGeom>
        </p:spPr>
      </p:pic>
      <p:pic>
        <p:nvPicPr>
          <p:cNvPr id="25" name="Picture 24" descr="wycehg-logo-web cop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1578" y="5180104"/>
            <a:ext cx="929576" cy="92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9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  <p:bldP spid="14" grpId="0"/>
      <p:bldP spid="15" grpId="0" animBg="1"/>
      <p:bldP spid="16" grpId="0"/>
      <p:bldP spid="17" grpId="0" animBg="1"/>
      <p:bldP spid="21" grpId="0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80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UWIT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 Zhang</dc:creator>
  <cp:lastModifiedBy>Ye Zhang</cp:lastModifiedBy>
  <cp:revision>7</cp:revision>
  <dcterms:created xsi:type="dcterms:W3CDTF">2017-05-02T21:48:51Z</dcterms:created>
  <dcterms:modified xsi:type="dcterms:W3CDTF">2017-07-12T15:35:05Z</dcterms:modified>
</cp:coreProperties>
</file>