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8" r:id="rId2"/>
    <p:sldId id="259" r:id="rId3"/>
    <p:sldId id="260" r:id="rId4"/>
    <p:sldId id="262" r:id="rId5"/>
    <p:sldId id="265" r:id="rId6"/>
    <p:sldId id="263" r:id="rId7"/>
    <p:sldId id="266" r:id="rId8"/>
    <p:sldId id="267" r:id="rId9"/>
    <p:sldId id="26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23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D0C03"/>
    <a:srgbClr val="373A36"/>
    <a:srgbClr val="05C3DE"/>
    <a:srgbClr val="FE5000"/>
    <a:srgbClr val="B1B3B3"/>
    <a:srgbClr val="F2A422"/>
    <a:srgbClr val="6D6E71"/>
    <a:srgbClr val="37D050"/>
    <a:srgbClr val="005B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59" autoAdjust="0"/>
    <p:restoredTop sz="95401" autoAdjust="0"/>
  </p:normalViewPr>
  <p:slideViewPr>
    <p:cSldViewPr snapToGrid="0">
      <p:cViewPr varScale="1">
        <p:scale>
          <a:sx n="115" d="100"/>
          <a:sy n="115" d="100"/>
        </p:scale>
        <p:origin x="1272" y="108"/>
      </p:cViewPr>
      <p:guideLst>
        <p:guide orient="horz" pos="4319"/>
        <p:guide pos="232"/>
      </p:guideLst>
    </p:cSldViewPr>
  </p:slideViewPr>
  <p:notesTextViewPr>
    <p:cViewPr>
      <p:scale>
        <a:sx n="1" d="1"/>
        <a:sy n="1" d="1"/>
      </p:scale>
      <p:origin x="0" y="0"/>
    </p:cViewPr>
  </p:notesTextViewPr>
  <p:notesViewPr>
    <p:cSldViewPr snapToGrid="0">
      <p:cViewPr varScale="1">
        <p:scale>
          <a:sx n="78" d="100"/>
          <a:sy n="78" d="100"/>
        </p:scale>
        <p:origin x="-32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65" tIns="46583" rIns="93165" bIns="46583" rtlCol="0"/>
          <a:lstStyle>
            <a:lvl1pPr algn="r">
              <a:defRPr sz="1200"/>
            </a:lvl1pPr>
          </a:lstStyle>
          <a:p>
            <a:fld id="{A5EAB907-658B-4201-B87F-002198E5F96E}" type="datetimeFigureOut">
              <a:rPr lang="en-US" smtClean="0"/>
              <a:t>11/1/2018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5" tIns="46583" rIns="93165" bIns="46583"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5" tIns="46583" rIns="93165" bIns="46583" rtlCol="0" anchor="b"/>
          <a:lstStyle>
            <a:lvl1pPr algn="r">
              <a:defRPr sz="1200"/>
            </a:lvl1pPr>
          </a:lstStyle>
          <a:p>
            <a:fld id="{2CA91AA3-DB36-40FA-B057-ABDE96B6BEA8}" type="slidenum">
              <a:rPr lang="en-US" smtClean="0"/>
              <a:t>‹#›</a:t>
            </a:fld>
            <a:endParaRPr lang="en-US"/>
          </a:p>
        </p:txBody>
      </p:sp>
    </p:spTree>
    <p:extLst>
      <p:ext uri="{BB962C8B-B14F-4D97-AF65-F5344CB8AC3E}">
        <p14:creationId xmlns:p14="http://schemas.microsoft.com/office/powerpoint/2010/main" val="24519308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5" tIns="46583" rIns="93165" bIns="46583"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5" tIns="46583" rIns="93165" bIns="46583" rtlCol="0"/>
          <a:lstStyle>
            <a:lvl1pPr algn="r">
              <a:defRPr sz="1200"/>
            </a:lvl1pPr>
          </a:lstStyle>
          <a:p>
            <a:fld id="{A5CAC4EE-3301-43CD-8B63-4A63E32B41D1}" type="datetimeFigureOut">
              <a:rPr lang="en-US" smtClean="0"/>
              <a:t>11/1/2018</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65" tIns="46583" rIns="93165"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5" tIns="46583" rIns="93165"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5" tIns="46583" rIns="93165"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5" tIns="46583" rIns="93165" bIns="46583" rtlCol="0" anchor="b"/>
          <a:lstStyle>
            <a:lvl1pPr algn="r">
              <a:defRPr sz="1200"/>
            </a:lvl1pPr>
          </a:lstStyle>
          <a:p>
            <a:fld id="{1ED2B79F-A989-4B4D-AD37-99FFEC9DC1C7}" type="slidenum">
              <a:rPr lang="en-US" smtClean="0"/>
              <a:t>‹#›</a:t>
            </a:fld>
            <a:endParaRPr lang="en-US"/>
          </a:p>
        </p:txBody>
      </p:sp>
    </p:spTree>
    <p:extLst>
      <p:ext uri="{BB962C8B-B14F-4D97-AF65-F5344CB8AC3E}">
        <p14:creationId xmlns:p14="http://schemas.microsoft.com/office/powerpoint/2010/main" val="1723571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ED2B79F-A989-4B4D-AD37-99FFEC9DC1C7}" type="slidenum">
              <a:rPr lang="en-US" smtClean="0"/>
              <a:t>1</a:t>
            </a:fld>
            <a:endParaRPr lang="en-US"/>
          </a:p>
        </p:txBody>
      </p:sp>
    </p:spTree>
    <p:extLst>
      <p:ext uri="{BB962C8B-B14F-4D97-AF65-F5344CB8AC3E}">
        <p14:creationId xmlns:p14="http://schemas.microsoft.com/office/powerpoint/2010/main" val="2286210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Click to edit Master title style</a:t>
            </a:r>
            <a:br>
              <a:rPr lang="en-US" dirty="0"/>
            </a:br>
            <a:r>
              <a:rPr lang="en-US" dirty="0"/>
              <a:t>Optional title</a:t>
            </a:r>
          </a:p>
        </p:txBody>
      </p:sp>
      <p:sp>
        <p:nvSpPr>
          <p:cNvPr id="14" name="TextBox 13"/>
          <p:cNvSpPr txBox="1"/>
          <p:nvPr userDrawn="1"/>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EE13A749-578B-8A40-A10C-1B49D97B08BC}" type="datetime4">
              <a:rPr lang="en-US" smtClean="0"/>
              <a:t>November 1, 2018</a:t>
            </a:fld>
            <a:endParaRPr lang="en-US" dirty="0"/>
          </a:p>
        </p:txBody>
      </p:sp>
    </p:spTree>
    <p:extLst>
      <p:ext uri="{BB962C8B-B14F-4D97-AF65-F5344CB8AC3E}">
        <p14:creationId xmlns:p14="http://schemas.microsoft.com/office/powerpoint/2010/main" val="328608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3"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4"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80C05F83-295F-C14B-95FD-A89104D53AAC}" type="datetime4">
              <a:rPr lang="en-US" smtClean="0"/>
              <a:t>November 1, 2018</a:t>
            </a:fld>
            <a:endParaRPr lang="en-US" dirty="0"/>
          </a:p>
        </p:txBody>
      </p:sp>
    </p:spTree>
    <p:extLst>
      <p:ext uri="{BB962C8B-B14F-4D97-AF65-F5344CB8AC3E}">
        <p14:creationId xmlns:p14="http://schemas.microsoft.com/office/powerpoint/2010/main" val="100893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Size Imag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9144000" cy="6858000"/>
          </a:xfrm>
        </p:spPr>
        <p:txBody>
          <a:bodyPr/>
          <a:lstStyle/>
          <a:p>
            <a:r>
              <a:rPr lang="en-US"/>
              <a:t>Click icon to add picture</a:t>
            </a:r>
          </a:p>
        </p:txBody>
      </p:sp>
    </p:spTree>
    <p:extLst>
      <p:ext uri="{BB962C8B-B14F-4D97-AF65-F5344CB8AC3E}">
        <p14:creationId xmlns:p14="http://schemas.microsoft.com/office/powerpoint/2010/main" val="2411662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ck No Log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Placeholder 5"/>
          <p:cNvSpPr>
            <a:spLocks noGrp="1"/>
          </p:cNvSpPr>
          <p:nvPr>
            <p:ph type="body" idx="11"/>
          </p:nvPr>
        </p:nvSpPr>
        <p:spPr>
          <a:xfrm>
            <a:off x="268942" y="254000"/>
            <a:ext cx="7277100" cy="6335889"/>
          </a:xfrm>
        </p:spPr>
        <p:txBody>
          <a:bodyPr anchor="ctr">
            <a:normAutofit/>
          </a:bodyPr>
          <a:lstStyle>
            <a:lvl1pPr marL="0" indent="0">
              <a:buClr>
                <a:schemeClr val="bg1"/>
              </a:buClr>
              <a:buNone/>
              <a:defRPr sz="3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819498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ue No Log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Placeholder 5"/>
          <p:cNvSpPr>
            <a:spLocks noGrp="1"/>
          </p:cNvSpPr>
          <p:nvPr>
            <p:ph type="body" idx="11"/>
          </p:nvPr>
        </p:nvSpPr>
        <p:spPr>
          <a:xfrm>
            <a:off x="268942" y="254000"/>
            <a:ext cx="7277100" cy="6335889"/>
          </a:xfrm>
        </p:spPr>
        <p:txBody>
          <a:bodyPr anchor="ctr">
            <a:normAutofit/>
          </a:bodyPr>
          <a:lstStyle>
            <a:lvl1pPr marL="0" indent="0">
              <a:buClr>
                <a:schemeClr val="bg1"/>
              </a:buClr>
              <a:buNone/>
              <a:defRPr sz="3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54057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Orange No Log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Placeholder 5"/>
          <p:cNvSpPr>
            <a:spLocks noGrp="1"/>
          </p:cNvSpPr>
          <p:nvPr>
            <p:ph type="body" idx="11"/>
          </p:nvPr>
        </p:nvSpPr>
        <p:spPr>
          <a:xfrm>
            <a:off x="268942" y="254000"/>
            <a:ext cx="7277100" cy="6335889"/>
          </a:xfrm>
        </p:spPr>
        <p:txBody>
          <a:bodyPr anchor="ctr">
            <a:normAutofit/>
          </a:bodyPr>
          <a:lstStyle>
            <a:lvl1pPr marL="0" indent="0">
              <a:buClr>
                <a:schemeClr val="bg1"/>
              </a:buClr>
              <a:buNone/>
              <a:defRPr sz="3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11462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PREH 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Click to edit Master title style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454E9ADE-EEE0-1748-B41F-9A8B61AE58B2}" type="datetime4">
              <a:rPr lang="en-US" smtClean="0"/>
              <a:t>November 1, 2018</a:t>
            </a:fld>
            <a:endParaRPr lang="en-US" dirty="0"/>
          </a:p>
        </p:txBody>
      </p:sp>
    </p:spTree>
    <p:extLst>
      <p:ext uri="{BB962C8B-B14F-4D97-AF65-F5344CB8AC3E}">
        <p14:creationId xmlns:p14="http://schemas.microsoft.com/office/powerpoint/2010/main" val="1907180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PREH Divider Slide - Oran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811F7648-A2F4-7B47-B0A7-E833489DC64E}" type="datetime4">
              <a:rPr lang="en-US" smtClean="0"/>
              <a:t>November 1, 2018</a:t>
            </a:fld>
            <a:endParaRPr lang="en-US" dirty="0"/>
          </a:p>
        </p:txBody>
      </p:sp>
    </p:spTree>
    <p:extLst>
      <p:ext uri="{BB962C8B-B14F-4D97-AF65-F5344CB8AC3E}">
        <p14:creationId xmlns:p14="http://schemas.microsoft.com/office/powerpoint/2010/main" val="987718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PREH Divider Slide -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1DFCA903-A0BD-0645-92C4-BB3103BBBE8F}" type="datetime4">
              <a:rPr lang="en-US" smtClean="0"/>
              <a:t>November 1, 2018</a:t>
            </a:fld>
            <a:endParaRPr lang="en-US" dirty="0"/>
          </a:p>
        </p:txBody>
      </p:sp>
    </p:spTree>
    <p:extLst>
      <p:ext uri="{BB962C8B-B14F-4D97-AF65-F5344CB8AC3E}">
        <p14:creationId xmlns:p14="http://schemas.microsoft.com/office/powerpoint/2010/main" val="3862299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CRED 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Click to edit Master title style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454E9ADE-EEE0-1748-B41F-9A8B61AE58B2}" type="datetime4">
              <a:rPr lang="en-US" smtClean="0"/>
              <a:t>November 1, 2018</a:t>
            </a:fld>
            <a:endParaRPr lang="en-US" dirty="0"/>
          </a:p>
        </p:txBody>
      </p:sp>
    </p:spTree>
    <p:extLst>
      <p:ext uri="{BB962C8B-B14F-4D97-AF65-F5344CB8AC3E}">
        <p14:creationId xmlns:p14="http://schemas.microsoft.com/office/powerpoint/2010/main" val="16096788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CRED Divider Slide - Oran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811F7648-A2F4-7B47-B0A7-E833489DC64E}" type="datetime4">
              <a:rPr lang="en-US" smtClean="0"/>
              <a:t>November 1, 2018</a:t>
            </a:fld>
            <a:endParaRPr lang="en-US" dirty="0"/>
          </a:p>
        </p:txBody>
      </p:sp>
    </p:spTree>
    <p:extLst>
      <p:ext uri="{BB962C8B-B14F-4D97-AF65-F5344CB8AC3E}">
        <p14:creationId xmlns:p14="http://schemas.microsoft.com/office/powerpoint/2010/main" val="343363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Content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357" y="447041"/>
            <a:ext cx="8799286" cy="1063896"/>
          </a:xfrm>
          <a:prstGeom prst="rect">
            <a:avLst/>
          </a:prstGeom>
        </p:spPr>
        <p:txBody>
          <a:bodyPr anchor="t"/>
          <a:lstStyle>
            <a:lvl1pPr>
              <a:defRPr sz="3200">
                <a:solidFill>
                  <a:schemeClr val="accent1"/>
                </a:solidFill>
              </a:defRPr>
            </a:lvl1pPr>
          </a:lstStyle>
          <a:p>
            <a:r>
              <a:rPr lang="en-US"/>
              <a:t>Click to edit Master title style</a:t>
            </a:r>
            <a:endParaRPr lang="en-US" dirty="0"/>
          </a:p>
        </p:txBody>
      </p:sp>
      <p:sp>
        <p:nvSpPr>
          <p:cNvPr id="7"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8"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9"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DC6D6E7F-A468-8C47-A3A2-62309909E8B2}" type="datetime4">
              <a:rPr lang="en-US" smtClean="0"/>
              <a:t>November 1, 2018</a:t>
            </a:fld>
            <a:endParaRPr lang="en-US" dirty="0"/>
          </a:p>
        </p:txBody>
      </p:sp>
      <p:sp>
        <p:nvSpPr>
          <p:cNvPr id="13" name="Content Placeholder 11"/>
          <p:cNvSpPr>
            <a:spLocks noGrp="1"/>
          </p:cNvSpPr>
          <p:nvPr>
            <p:ph sz="quarter" idx="10"/>
          </p:nvPr>
        </p:nvSpPr>
        <p:spPr>
          <a:xfrm>
            <a:off x="457804" y="1684339"/>
            <a:ext cx="8228393" cy="43378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684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CRED Divider Slide -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1DFCA903-A0BD-0645-92C4-BB3103BBBE8F}" type="datetime4">
              <a:rPr lang="en-US" smtClean="0"/>
              <a:t>November 1, 2018</a:t>
            </a:fld>
            <a:endParaRPr lang="en-US" dirty="0"/>
          </a:p>
        </p:txBody>
      </p:sp>
    </p:spTree>
    <p:extLst>
      <p:ext uri="{BB962C8B-B14F-4D97-AF65-F5344CB8AC3E}">
        <p14:creationId xmlns:p14="http://schemas.microsoft.com/office/powerpoint/2010/main" val="3073428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 Oran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userDrawn="1"/>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31C7D0F4-B34B-2941-95E1-CC71854B994C}" type="datetime4">
              <a:rPr lang="en-US" smtClean="0"/>
              <a:t>November 1, 2018</a:t>
            </a:fld>
            <a:endParaRPr lang="en-US" dirty="0"/>
          </a:p>
        </p:txBody>
      </p:sp>
    </p:spTree>
    <p:extLst>
      <p:ext uri="{BB962C8B-B14F-4D97-AF65-F5344CB8AC3E}">
        <p14:creationId xmlns:p14="http://schemas.microsoft.com/office/powerpoint/2010/main" val="198327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Slide -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060" y="2757714"/>
            <a:ext cx="7772400" cy="1882875"/>
          </a:xfrm>
          <a:prstGeom prst="rect">
            <a:avLst/>
          </a:prstGeom>
        </p:spPr>
        <p:txBody>
          <a:bodyPr anchor="t">
            <a:normAutofit/>
          </a:bodyPr>
          <a:lstStyle>
            <a:lvl1pPr>
              <a:defRPr sz="4000" b="0">
                <a:solidFill>
                  <a:schemeClr val="bg1"/>
                </a:solidFill>
              </a:defRPr>
            </a:lvl1pPr>
          </a:lstStyle>
          <a:p>
            <a:r>
              <a:rPr lang="en-US" dirty="0"/>
              <a:t>Divider Slide Title</a:t>
            </a:r>
            <a:br>
              <a:rPr lang="en-US" dirty="0"/>
            </a:br>
            <a:r>
              <a:rPr lang="en-US" dirty="0"/>
              <a:t>Optional Title</a:t>
            </a:r>
          </a:p>
        </p:txBody>
      </p:sp>
      <p:sp>
        <p:nvSpPr>
          <p:cNvPr id="14" name="TextBox 13"/>
          <p:cNvSpPr txBox="1"/>
          <p:nvPr userDrawn="1"/>
        </p:nvSpPr>
        <p:spPr>
          <a:xfrm>
            <a:off x="336550" y="2148114"/>
            <a:ext cx="1361621"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a:t>
            </a:r>
          </a:p>
        </p:txBody>
      </p:sp>
      <p:sp>
        <p:nvSpPr>
          <p:cNvPr id="6" name="Date Placeholder 3"/>
          <p:cNvSpPr>
            <a:spLocks noGrp="1"/>
          </p:cNvSpPr>
          <p:nvPr>
            <p:ph type="dt" sz="half" idx="10"/>
          </p:nvPr>
        </p:nvSpPr>
        <p:spPr>
          <a:xfrm>
            <a:off x="310060" y="5334189"/>
            <a:ext cx="2133600" cy="365125"/>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fld id="{79D91C2B-44BF-FD44-94C4-32CF505F16C6}" type="datetime4">
              <a:rPr lang="en-US" smtClean="0"/>
              <a:t>November 1, 2018</a:t>
            </a:fld>
            <a:endParaRPr lang="en-US" dirty="0"/>
          </a:p>
        </p:txBody>
      </p:sp>
    </p:spTree>
    <p:extLst>
      <p:ext uri="{BB962C8B-B14F-4D97-AF65-F5344CB8AC3E}">
        <p14:creationId xmlns:p14="http://schemas.microsoft.com/office/powerpoint/2010/main" val="129162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Quot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ext Placeholder 5"/>
          <p:cNvSpPr>
            <a:spLocks noGrp="1"/>
          </p:cNvSpPr>
          <p:nvPr>
            <p:ph type="body" idx="11"/>
          </p:nvPr>
        </p:nvSpPr>
        <p:spPr>
          <a:xfrm>
            <a:off x="268942" y="1244091"/>
            <a:ext cx="7277100" cy="4964598"/>
          </a:xfrm>
        </p:spPr>
        <p:txBody>
          <a:bodyPr anchor="ctr">
            <a:normAutofit/>
          </a:bodyPr>
          <a:lstStyle>
            <a:lvl1pPr marL="0" indent="0">
              <a:buClr>
                <a:schemeClr val="bg1"/>
              </a:buClr>
              <a:buNone/>
              <a:defRPr sz="3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73176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357" y="447041"/>
            <a:ext cx="8799286" cy="1063896"/>
          </a:xfrm>
          <a:prstGeom prst="rect">
            <a:avLst/>
          </a:prstGeom>
        </p:spPr>
        <p:txBody>
          <a:bodyPr anchor="t"/>
          <a:lstStyle>
            <a:lvl1pPr>
              <a:defRPr sz="3200">
                <a:solidFill>
                  <a:schemeClr val="accent1"/>
                </a:solidFill>
              </a:defRPr>
            </a:lvl1pPr>
          </a:lstStyle>
          <a:p>
            <a:r>
              <a:rPr lang="en-US"/>
              <a:t>Click to edit Master title style</a:t>
            </a:r>
            <a:endParaRPr lang="en-US" dirty="0"/>
          </a:p>
        </p:txBody>
      </p:sp>
      <p:sp>
        <p:nvSpPr>
          <p:cNvPr id="7"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8"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9"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DC6D6E7F-A468-8C47-A3A2-62309909E8B2}" type="datetime4">
              <a:rPr lang="en-US" smtClean="0"/>
              <a:t>November 1, 2018</a:t>
            </a:fld>
            <a:endParaRPr lang="en-US" dirty="0"/>
          </a:p>
        </p:txBody>
      </p:sp>
    </p:spTree>
    <p:extLst>
      <p:ext uri="{BB962C8B-B14F-4D97-AF65-F5344CB8AC3E}">
        <p14:creationId xmlns:p14="http://schemas.microsoft.com/office/powerpoint/2010/main" val="79203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Content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42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42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1"/>
          <p:cNvSpPr>
            <a:spLocks noGrp="1"/>
          </p:cNvSpPr>
          <p:nvPr>
            <p:ph type="title"/>
          </p:nvPr>
        </p:nvSpPr>
        <p:spPr>
          <a:xfrm>
            <a:off x="172357" y="447041"/>
            <a:ext cx="8799286" cy="1063896"/>
          </a:xfrm>
          <a:prstGeom prst="rect">
            <a:avLst/>
          </a:prstGeom>
        </p:spPr>
        <p:txBody>
          <a:bodyPr anchor="t"/>
          <a:lstStyle>
            <a:lvl1pPr>
              <a:defRPr sz="3200">
                <a:solidFill>
                  <a:schemeClr val="accent1"/>
                </a:solidFill>
              </a:defRPr>
            </a:lvl1pPr>
          </a:lstStyle>
          <a:p>
            <a:r>
              <a:rPr lang="en-US"/>
              <a:t>Click to edit Master title style</a:t>
            </a:r>
            <a:endParaRPr lang="en-US" dirty="0"/>
          </a:p>
        </p:txBody>
      </p:sp>
      <p:sp>
        <p:nvSpPr>
          <p:cNvPr id="7"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8"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10" name="Date Placeholder 3"/>
          <p:cNvSpPr>
            <a:spLocks noGrp="1"/>
          </p:cNvSpPr>
          <p:nvPr>
            <p:ph type="dt" sz="half" idx="10"/>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83434142-E367-1942-809B-9C2D688DDC58}" type="datetime4">
              <a:rPr lang="en-US" smtClean="0"/>
              <a:t>November 1, 2018</a:t>
            </a:fld>
            <a:endParaRPr lang="en-US" dirty="0"/>
          </a:p>
        </p:txBody>
      </p:sp>
    </p:spTree>
    <p:extLst>
      <p:ext uri="{BB962C8B-B14F-4D97-AF65-F5344CB8AC3E}">
        <p14:creationId xmlns:p14="http://schemas.microsoft.com/office/powerpoint/2010/main" val="3943960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Title Content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8"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9"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3E82811E-CFA1-AF45-A929-D1A4B550864C}" type="datetime4">
              <a:rPr lang="en-US" smtClean="0"/>
              <a:t>November 1, 2018</a:t>
            </a:fld>
            <a:endParaRPr lang="en-US" dirty="0"/>
          </a:p>
        </p:txBody>
      </p:sp>
      <p:sp>
        <p:nvSpPr>
          <p:cNvPr id="13" name="Content Placeholder 11"/>
          <p:cNvSpPr>
            <a:spLocks noGrp="1"/>
          </p:cNvSpPr>
          <p:nvPr>
            <p:ph sz="quarter" idx="10"/>
          </p:nvPr>
        </p:nvSpPr>
        <p:spPr>
          <a:xfrm>
            <a:off x="457804" y="449777"/>
            <a:ext cx="8228393" cy="5572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0963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1814651" y="6346545"/>
            <a:ext cx="4663440" cy="294284"/>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3"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4"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AC5C751D-74AD-5D49-9268-CA308440ABFB}" type="datetime4">
              <a:rPr lang="en-US" smtClean="0"/>
              <a:t>November 1, 2018</a:t>
            </a:fld>
            <a:endParaRPr lang="en-US" dirty="0"/>
          </a:p>
        </p:txBody>
      </p:sp>
      <p:sp>
        <p:nvSpPr>
          <p:cNvPr id="6" name="Media Placeholder 5"/>
          <p:cNvSpPr>
            <a:spLocks noGrp="1"/>
          </p:cNvSpPr>
          <p:nvPr>
            <p:ph type="media" sz="quarter" idx="10"/>
          </p:nvPr>
        </p:nvSpPr>
        <p:spPr>
          <a:xfrm>
            <a:off x="1580356" y="1255800"/>
            <a:ext cx="5983288" cy="3443288"/>
          </a:xfrm>
          <a:ln>
            <a:solidFill>
              <a:srgbClr val="373A36"/>
            </a:solidFill>
          </a:ln>
          <a:effectLst>
            <a:reflection blurRad="6350" stA="52000" endA="300" endPos="35000" dir="5400000" sy="-100000" algn="bl" rotWithShape="0"/>
          </a:effectLst>
        </p:spPr>
        <p:txBody>
          <a:bodyPr/>
          <a:lstStyle/>
          <a:p>
            <a:r>
              <a:rPr lang="en-US"/>
              <a:t>Click icon to add media</a:t>
            </a:r>
          </a:p>
        </p:txBody>
      </p:sp>
    </p:spTree>
    <p:extLst>
      <p:ext uri="{BB962C8B-B14F-4D97-AF65-F5344CB8AC3E}">
        <p14:creationId xmlns:p14="http://schemas.microsoft.com/office/powerpoint/2010/main" val="3585465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22"/>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83959"/>
            <a:ext cx="8229600" cy="43483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734179" y="6346545"/>
            <a:ext cx="4663440" cy="281026"/>
          </a:xfrm>
          <a:prstGeom prst="rect">
            <a:avLst/>
          </a:prstGeom>
        </p:spPr>
        <p:txBody>
          <a:bodyPr vert="horz" wrap="none" lIns="91440" tIns="0" rIns="91440" bIns="0" rtlCol="0" anchor="t"/>
          <a:lstStyle>
            <a:lvl1pPr algn="l">
              <a:defRPr lang="en-US" sz="1000" b="0" i="0" dirty="0">
                <a:solidFill>
                  <a:schemeClr val="bg2">
                    <a:lumMod val="50000"/>
                  </a:schemeClr>
                </a:solidFill>
                <a:latin typeface="+mn-lt"/>
                <a:cs typeface="Helvetica Light"/>
              </a:defRPr>
            </a:lvl1pPr>
          </a:lstStyle>
          <a:p>
            <a:r>
              <a:rPr lang="en-US"/>
              <a:t>Confidential | SkillSurvey, Inc.</a:t>
            </a:r>
            <a:endParaRPr lang="en-US" dirty="0"/>
          </a:p>
        </p:txBody>
      </p:sp>
      <p:sp>
        <p:nvSpPr>
          <p:cNvPr id="6" name="Slide Number Placeholder 5"/>
          <p:cNvSpPr>
            <a:spLocks noGrp="1"/>
          </p:cNvSpPr>
          <p:nvPr>
            <p:ph type="sldNum" sz="quarter" idx="4"/>
          </p:nvPr>
        </p:nvSpPr>
        <p:spPr>
          <a:xfrm>
            <a:off x="452063" y="6039178"/>
            <a:ext cx="762051" cy="284793"/>
          </a:xfrm>
          <a:prstGeom prst="rect">
            <a:avLst/>
          </a:prstGeom>
        </p:spPr>
        <p:txBody>
          <a:bodyPr wrap="none" lIns="91440" tIns="0" rIns="91440" bIns="0" anchor="b"/>
          <a:lstStyle>
            <a:lvl1pPr algn="l">
              <a:defRPr sz="1200" b="1" i="0">
                <a:solidFill>
                  <a:schemeClr val="tx1"/>
                </a:solidFill>
                <a:latin typeface="+mn-lt"/>
                <a:cs typeface="Helvetica Light"/>
              </a:defRPr>
            </a:lvl1pPr>
          </a:lstStyle>
          <a:p>
            <a:fld id="{4723A4D5-ED90-46EA-AEBA-89262A007473}" type="slidenum">
              <a:rPr lang="en-US" smtClean="0"/>
              <a:pPr/>
              <a:t>‹#›</a:t>
            </a:fld>
            <a:r>
              <a:rPr lang="en-US"/>
              <a:t> </a:t>
            </a:r>
            <a:endParaRPr lang="en-US" dirty="0"/>
          </a:p>
        </p:txBody>
      </p:sp>
      <p:sp>
        <p:nvSpPr>
          <p:cNvPr id="7" name="Date Placeholder 3"/>
          <p:cNvSpPr>
            <a:spLocks noGrp="1"/>
          </p:cNvSpPr>
          <p:nvPr>
            <p:ph type="dt" sz="half" idx="2"/>
          </p:nvPr>
        </p:nvSpPr>
        <p:spPr>
          <a:xfrm>
            <a:off x="452063" y="6346545"/>
            <a:ext cx="1366577" cy="288043"/>
          </a:xfrm>
          <a:prstGeom prst="rect">
            <a:avLst/>
          </a:prstGeom>
        </p:spPr>
        <p:txBody>
          <a:bodyPr vert="horz" wrap="none" lIns="91440" tIns="0" rIns="91440" bIns="0" rtlCol="0" anchor="t"/>
          <a:lstStyle>
            <a:lvl1pPr algn="l">
              <a:defRPr sz="1000" b="0" i="0">
                <a:solidFill>
                  <a:schemeClr val="bg2">
                    <a:lumMod val="50000"/>
                  </a:schemeClr>
                </a:solidFill>
                <a:latin typeface="+mn-lt"/>
                <a:cs typeface="Helvetica Light"/>
              </a:defRPr>
            </a:lvl1pPr>
          </a:lstStyle>
          <a:p>
            <a:fld id="{D90DDC3C-5FB1-B749-AF98-828410AFD28A}" type="datetime4">
              <a:rPr lang="en-US" smtClean="0"/>
              <a:t>November 1, 2018</a:t>
            </a:fld>
            <a:endParaRPr lang="en-US" dirty="0"/>
          </a:p>
        </p:txBody>
      </p:sp>
    </p:spTree>
    <p:extLst>
      <p:ext uri="{BB962C8B-B14F-4D97-AF65-F5344CB8AC3E}">
        <p14:creationId xmlns:p14="http://schemas.microsoft.com/office/powerpoint/2010/main" val="2283410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84" r:id="rId5"/>
    <p:sldLayoutId id="2147483687" r:id="rId6"/>
    <p:sldLayoutId id="2147483652" r:id="rId7"/>
    <p:sldLayoutId id="2147483682" r:id="rId8"/>
    <p:sldLayoutId id="2147483686" r:id="rId9"/>
    <p:sldLayoutId id="2147483655" r:id="rId10"/>
    <p:sldLayoutId id="2147483685" r:id="rId11"/>
    <p:sldLayoutId id="2147483693" r:id="rId12"/>
    <p:sldLayoutId id="2147483694" r:id="rId13"/>
    <p:sldLayoutId id="2147483695" r:id="rId14"/>
    <p:sldLayoutId id="2147483688" r:id="rId15"/>
    <p:sldLayoutId id="2147483689" r:id="rId16"/>
    <p:sldLayoutId id="2147483690" r:id="rId17"/>
    <p:sldLayoutId id="2147483696" r:id="rId18"/>
    <p:sldLayoutId id="2147483697" r:id="rId19"/>
    <p:sldLayoutId id="2147483698" r:id="rId20"/>
  </p:sldLayoutIdLst>
  <p:hf hdr="0"/>
  <p:txStyles>
    <p:titleStyle>
      <a:lvl1pPr algn="l" defTabSz="914400" rtl="0" eaLnBrk="1" latinLnBrk="0" hangingPunct="1">
        <a:spcBef>
          <a:spcPct val="0"/>
        </a:spcBef>
        <a:buNone/>
        <a:defRPr sz="2400" kern="1200">
          <a:solidFill>
            <a:schemeClr val="tx1"/>
          </a:solidFill>
          <a:latin typeface="Arial" panose="020B0604020202020204" pitchFamily="34" charset="0"/>
          <a:ea typeface="Tahoma" panose="020B0604030504040204" pitchFamily="34" charset="0"/>
          <a:cs typeface="Arial" panose="020B0604020202020204" pitchFamily="34" charset="0"/>
        </a:defRPr>
      </a:lvl1pPr>
    </p:titleStyle>
    <p:bodyStyle>
      <a:lvl1pPr marL="233363" indent="-233363" algn="l" defTabSz="914400" rtl="0" eaLnBrk="1" latinLnBrk="0" hangingPunct="1">
        <a:spcBef>
          <a:spcPct val="20000"/>
        </a:spcBef>
        <a:buClr>
          <a:schemeClr val="accent1"/>
        </a:buClr>
        <a:buFont typeface="Lucida Grande"/>
        <a:buChar char="-"/>
        <a:defRPr sz="2400" kern="1200">
          <a:solidFill>
            <a:schemeClr val="tx1"/>
          </a:solidFill>
          <a:latin typeface="Arial" panose="020B0604020202020204" pitchFamily="34" charset="0"/>
          <a:ea typeface="Tahoma" panose="020B0604030504040204" pitchFamily="34" charset="0"/>
          <a:cs typeface="Arial" panose="020B0604020202020204" pitchFamily="34" charset="0"/>
        </a:defRPr>
      </a:lvl1pPr>
      <a:lvl2pPr marL="690563" indent="-233363" algn="l" defTabSz="914400" rtl="0" eaLnBrk="1" latinLnBrk="0" hangingPunct="1">
        <a:spcBef>
          <a:spcPct val="20000"/>
        </a:spcBef>
        <a:buClr>
          <a:schemeClr val="accent1"/>
        </a:buClr>
        <a:buFont typeface="Lucida Grande"/>
        <a:buChar char="-"/>
        <a:defRPr sz="2000" kern="1200">
          <a:solidFill>
            <a:schemeClr val="tx1"/>
          </a:solidFill>
          <a:latin typeface="Arial" panose="020B0604020202020204" pitchFamily="34" charset="0"/>
          <a:ea typeface="Tahoma" panose="020B0604030504040204" pitchFamily="34" charset="0"/>
          <a:cs typeface="Arial" panose="020B0604020202020204" pitchFamily="34" charset="0"/>
        </a:defRPr>
      </a:lvl2pPr>
      <a:lvl3pPr marL="1147763" indent="-233363" algn="l" defTabSz="914400" rtl="0" eaLnBrk="1" latinLnBrk="0" hangingPunct="1">
        <a:spcBef>
          <a:spcPct val="20000"/>
        </a:spcBef>
        <a:buClr>
          <a:schemeClr val="accent1"/>
        </a:buClr>
        <a:buFont typeface="Lucida Grande"/>
        <a:buChar char="-"/>
        <a:defRPr sz="1800" kern="1200">
          <a:solidFill>
            <a:schemeClr val="tx1"/>
          </a:solidFill>
          <a:latin typeface="Arial" panose="020B0604020202020204" pitchFamily="34" charset="0"/>
          <a:ea typeface="Tahoma" panose="020B0604030504040204" pitchFamily="34" charset="0"/>
          <a:cs typeface="Arial" panose="020B0604020202020204" pitchFamily="34" charset="0"/>
        </a:defRPr>
      </a:lvl3pPr>
      <a:lvl4pPr marL="1604963" indent="-233363" algn="l" defTabSz="914400" rtl="0" eaLnBrk="1" latinLnBrk="0" hangingPunct="1">
        <a:spcBef>
          <a:spcPct val="20000"/>
        </a:spcBef>
        <a:buClr>
          <a:schemeClr val="accent1"/>
        </a:buClr>
        <a:buFont typeface="Lucida Grande"/>
        <a:buChar char="-"/>
        <a:defRPr sz="1800" kern="1200">
          <a:solidFill>
            <a:schemeClr val="tx1"/>
          </a:solidFill>
          <a:latin typeface="Arial" panose="020B0604020202020204" pitchFamily="34" charset="0"/>
          <a:ea typeface="Tahoma" panose="020B0604030504040204" pitchFamily="34" charset="0"/>
          <a:cs typeface="Arial" panose="020B0604020202020204" pitchFamily="34" charset="0"/>
        </a:defRPr>
      </a:lvl4pPr>
      <a:lvl5pPr marL="2062163" indent="-233363" algn="l" defTabSz="914400" rtl="0" eaLnBrk="1" latinLnBrk="0" hangingPunct="1">
        <a:spcBef>
          <a:spcPct val="20000"/>
        </a:spcBef>
        <a:buClr>
          <a:schemeClr val="accent1"/>
        </a:buClr>
        <a:buFont typeface="Lucida Grande"/>
        <a:buChar char="-"/>
        <a:defRPr sz="1800" kern="1200">
          <a:solidFill>
            <a:schemeClr val="tx1"/>
          </a:solidFill>
          <a:latin typeface="Arial" panose="020B0604020202020204" pitchFamily="34" charset="0"/>
          <a:ea typeface="Tahoma" panose="020B060403050404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upport@skillsurv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SkillSurvey Texting Process</a:t>
            </a:r>
            <a:r>
              <a:rPr lang="en-US" dirty="0"/>
              <a:t/>
            </a:r>
            <a:br>
              <a:rPr lang="en-US" dirty="0"/>
            </a:br>
            <a:r>
              <a:rPr lang="en-US" dirty="0"/>
              <a:t/>
            </a:r>
            <a:br>
              <a:rPr lang="en-US" dirty="0"/>
            </a:br>
            <a:endParaRPr lang="en-US" dirty="0"/>
          </a:p>
        </p:txBody>
      </p:sp>
      <p:sp>
        <p:nvSpPr>
          <p:cNvPr id="4" name="Date Placeholder 3"/>
          <p:cNvSpPr>
            <a:spLocks noGrp="1"/>
          </p:cNvSpPr>
          <p:nvPr>
            <p:ph type="dt" sz="half" idx="10"/>
          </p:nvPr>
        </p:nvSpPr>
        <p:spPr/>
        <p:txBody>
          <a:bodyPr/>
          <a:lstStyle/>
          <a:p>
            <a:fld id="{8F3E5CDD-96C3-824E-945B-0323446191C7}" type="datetime4">
              <a:rPr lang="en-US" smtClean="0"/>
              <a:t>November 1, 2018</a:t>
            </a:fld>
            <a:endParaRPr lang="en-US" dirty="0"/>
          </a:p>
        </p:txBody>
      </p:sp>
    </p:spTree>
    <p:extLst>
      <p:ext uri="{BB962C8B-B14F-4D97-AF65-F5344CB8AC3E}">
        <p14:creationId xmlns:p14="http://schemas.microsoft.com/office/powerpoint/2010/main" val="3666296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003">
            <a:extLst>
              <a:ext uri="{FF2B5EF4-FFF2-40B4-BE49-F238E27FC236}">
                <a16:creationId xmlns:a16="http://schemas.microsoft.com/office/drawing/2014/main" id="{B8F62DF1-0EF8-4C1A-A0C0-C9B1A22EB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063" y="1831321"/>
            <a:ext cx="7677012" cy="3642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EF8C6B7-FD84-47EC-A949-0C7399DD0F7E}"/>
              </a:ext>
            </a:extLst>
          </p:cNvPr>
          <p:cNvSpPr>
            <a:spLocks noGrp="1"/>
          </p:cNvSpPr>
          <p:nvPr>
            <p:ph type="title"/>
          </p:nvPr>
        </p:nvSpPr>
        <p:spPr/>
        <p:txBody>
          <a:bodyPr/>
          <a:lstStyle/>
          <a:p>
            <a:r>
              <a:rPr lang="en-US" dirty="0"/>
              <a:t>Create Candidates with Mobile Phone Numbers</a:t>
            </a:r>
            <a:br>
              <a:rPr lang="en-US" dirty="0"/>
            </a:br>
            <a:r>
              <a:rPr lang="en-US" dirty="0"/>
              <a:t>Get their consent</a:t>
            </a:r>
          </a:p>
        </p:txBody>
      </p:sp>
      <p:sp>
        <p:nvSpPr>
          <p:cNvPr id="3" name="Footer Placeholder 2">
            <a:extLst>
              <a:ext uri="{FF2B5EF4-FFF2-40B4-BE49-F238E27FC236}">
                <a16:creationId xmlns:a16="http://schemas.microsoft.com/office/drawing/2014/main" id="{8EB4B87E-7228-4EC3-B671-FDABC7484834}"/>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B8CEEB2E-7BF8-4161-9B95-5FABE93539C3}"/>
              </a:ext>
            </a:extLst>
          </p:cNvPr>
          <p:cNvSpPr>
            <a:spLocks noGrp="1"/>
          </p:cNvSpPr>
          <p:nvPr>
            <p:ph type="sldNum" sz="quarter" idx="4"/>
          </p:nvPr>
        </p:nvSpPr>
        <p:spPr/>
        <p:txBody>
          <a:bodyPr/>
          <a:lstStyle/>
          <a:p>
            <a:fld id="{4723A4D5-ED90-46EA-AEBA-89262A007473}" type="slidenum">
              <a:rPr lang="en-US" smtClean="0"/>
              <a:pPr/>
              <a:t>2</a:t>
            </a:fld>
            <a:r>
              <a:rPr lang="en-US"/>
              <a:t> </a:t>
            </a:r>
            <a:endParaRPr lang="en-US" dirty="0"/>
          </a:p>
        </p:txBody>
      </p:sp>
      <p:sp>
        <p:nvSpPr>
          <p:cNvPr id="5" name="Date Placeholder 4">
            <a:extLst>
              <a:ext uri="{FF2B5EF4-FFF2-40B4-BE49-F238E27FC236}">
                <a16:creationId xmlns:a16="http://schemas.microsoft.com/office/drawing/2014/main" id="{094B3952-2BE2-427B-B168-7410AE03B486}"/>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sp>
        <p:nvSpPr>
          <p:cNvPr id="10" name="TextBox 9">
            <a:extLst>
              <a:ext uri="{FF2B5EF4-FFF2-40B4-BE49-F238E27FC236}">
                <a16:creationId xmlns:a16="http://schemas.microsoft.com/office/drawing/2014/main" id="{7BECA596-96A2-4322-B849-1115D24302A4}"/>
              </a:ext>
            </a:extLst>
          </p:cNvPr>
          <p:cNvSpPr txBox="1"/>
          <p:nvPr/>
        </p:nvSpPr>
        <p:spPr>
          <a:xfrm>
            <a:off x="3991567" y="4532954"/>
            <a:ext cx="4465800"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200" dirty="0"/>
              <a:t>Make sure to ask your Candidates if it would be ok to send them a text before entering </a:t>
            </a:r>
            <a:r>
              <a:rPr lang="en-US" sz="1200"/>
              <a:t>their mobile phone number.</a:t>
            </a:r>
            <a:endParaRPr lang="en-US" sz="1200" dirty="0"/>
          </a:p>
          <a:p>
            <a:endParaRPr lang="en-US" sz="1200" dirty="0"/>
          </a:p>
          <a:p>
            <a:r>
              <a:rPr lang="en-US" sz="1200" dirty="0"/>
              <a:t>You must check the consent box in order for a text to be sent out to the Candidate.  If you check “Text” or “Both”, you cannot create a Candidate unless it’s checked.</a:t>
            </a:r>
          </a:p>
        </p:txBody>
      </p:sp>
    </p:spTree>
    <p:extLst>
      <p:ext uri="{BB962C8B-B14F-4D97-AF65-F5344CB8AC3E}">
        <p14:creationId xmlns:p14="http://schemas.microsoft.com/office/powerpoint/2010/main" val="171152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0D2E0-C5E6-46B7-82A8-C1D04681D640}"/>
              </a:ext>
            </a:extLst>
          </p:cNvPr>
          <p:cNvSpPr>
            <a:spLocks noGrp="1"/>
          </p:cNvSpPr>
          <p:nvPr>
            <p:ph type="title"/>
          </p:nvPr>
        </p:nvSpPr>
        <p:spPr/>
        <p:txBody>
          <a:bodyPr/>
          <a:lstStyle/>
          <a:p>
            <a:r>
              <a:rPr lang="en-US" dirty="0"/>
              <a:t>Candidate Receives Two (2) Texts</a:t>
            </a:r>
          </a:p>
        </p:txBody>
      </p:sp>
      <p:sp>
        <p:nvSpPr>
          <p:cNvPr id="3" name="Footer Placeholder 2">
            <a:extLst>
              <a:ext uri="{FF2B5EF4-FFF2-40B4-BE49-F238E27FC236}">
                <a16:creationId xmlns:a16="http://schemas.microsoft.com/office/drawing/2014/main" id="{D5D79584-14F4-4AB4-B046-9ADC8E9DE324}"/>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427032FE-2B84-48E5-8472-132FAB984504}"/>
              </a:ext>
            </a:extLst>
          </p:cNvPr>
          <p:cNvSpPr>
            <a:spLocks noGrp="1"/>
          </p:cNvSpPr>
          <p:nvPr>
            <p:ph type="sldNum" sz="quarter" idx="4"/>
          </p:nvPr>
        </p:nvSpPr>
        <p:spPr/>
        <p:txBody>
          <a:bodyPr/>
          <a:lstStyle/>
          <a:p>
            <a:fld id="{4723A4D5-ED90-46EA-AEBA-89262A007473}" type="slidenum">
              <a:rPr lang="en-US" smtClean="0"/>
              <a:pPr/>
              <a:t>3</a:t>
            </a:fld>
            <a:r>
              <a:rPr lang="en-US"/>
              <a:t> </a:t>
            </a:r>
            <a:endParaRPr lang="en-US" dirty="0"/>
          </a:p>
        </p:txBody>
      </p:sp>
      <p:sp>
        <p:nvSpPr>
          <p:cNvPr id="5" name="Date Placeholder 4">
            <a:extLst>
              <a:ext uri="{FF2B5EF4-FFF2-40B4-BE49-F238E27FC236}">
                <a16:creationId xmlns:a16="http://schemas.microsoft.com/office/drawing/2014/main" id="{6DC66B38-4E98-4AAA-9DA8-8342EDAB6D29}"/>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sp>
        <p:nvSpPr>
          <p:cNvPr id="7" name="TextBox 6">
            <a:extLst>
              <a:ext uri="{FF2B5EF4-FFF2-40B4-BE49-F238E27FC236}">
                <a16:creationId xmlns:a16="http://schemas.microsoft.com/office/drawing/2014/main" id="{ECC6FB86-A5DE-4FCC-8C1C-96DCB658DF29}"/>
              </a:ext>
            </a:extLst>
          </p:cNvPr>
          <p:cNvSpPr txBox="1"/>
          <p:nvPr/>
        </p:nvSpPr>
        <p:spPr>
          <a:xfrm>
            <a:off x="4379577" y="1257083"/>
            <a:ext cx="4486197" cy="5170646"/>
          </a:xfrm>
          <a:prstGeom prst="rect">
            <a:avLst/>
          </a:prstGeom>
          <a:noFill/>
        </p:spPr>
        <p:txBody>
          <a:bodyPr wrap="square" rtlCol="0">
            <a:spAutoFit/>
          </a:bodyPr>
          <a:lstStyle/>
          <a:p>
            <a:r>
              <a:rPr lang="en-US" sz="1400" dirty="0"/>
              <a:t>The Candidate will receive 2 texts.</a:t>
            </a:r>
          </a:p>
          <a:p>
            <a:endParaRPr lang="en-US" sz="1400" dirty="0"/>
          </a:p>
          <a:p>
            <a:r>
              <a:rPr lang="en-US" sz="1400" dirty="0"/>
              <a:t>The first text asks if they agree to receive texts as part of the process.  </a:t>
            </a:r>
          </a:p>
          <a:p>
            <a:endParaRPr lang="en-US" sz="1400" dirty="0"/>
          </a:p>
          <a:p>
            <a:r>
              <a:rPr lang="en-US" sz="1400" dirty="0"/>
              <a:t>Text 1:  ABC Company notes you consent to a txt </a:t>
            </a:r>
            <a:r>
              <a:rPr lang="en-US" sz="1400" dirty="0" err="1"/>
              <a:t>msg</a:t>
            </a:r>
            <a:r>
              <a:rPr lang="en-US" sz="1400" dirty="0"/>
              <a:t> to enter references. Txt Y to continue or N to opt out of </a:t>
            </a:r>
            <a:r>
              <a:rPr lang="en-US" sz="1400" dirty="0" err="1"/>
              <a:t>txts</a:t>
            </a:r>
            <a:r>
              <a:rPr lang="en-US" sz="1400" dirty="0"/>
              <a:t>. </a:t>
            </a:r>
            <a:r>
              <a:rPr lang="en-US" sz="1400" dirty="0" err="1"/>
              <a:t>Msg&amp;data</a:t>
            </a:r>
            <a:r>
              <a:rPr lang="en-US" sz="1400" dirty="0"/>
              <a:t> rates may apply. Txt HELP or STOP.</a:t>
            </a:r>
          </a:p>
          <a:p>
            <a:endParaRPr lang="en-US" sz="1400" dirty="0"/>
          </a:p>
          <a:p>
            <a:r>
              <a:rPr lang="en-US" sz="1400" dirty="0"/>
              <a:t>If they say “yes”, then they receive a second text that contains a </a:t>
            </a:r>
            <a:r>
              <a:rPr lang="en-US" sz="1400" u="sng" dirty="0"/>
              <a:t>link to our mobile web pages </a:t>
            </a:r>
            <a:r>
              <a:rPr lang="en-US" sz="1400" dirty="0"/>
              <a:t>to enter their References.</a:t>
            </a:r>
          </a:p>
          <a:p>
            <a:endParaRPr lang="en-US" sz="1400" dirty="0"/>
          </a:p>
          <a:p>
            <a:r>
              <a:rPr lang="en-US" sz="1400" dirty="0"/>
              <a:t>Text 2:  ABC Company uses a web-based job reference solution.  Please click this link to input references:  (link). Txt HELP or STOP.</a:t>
            </a:r>
          </a:p>
          <a:p>
            <a:endParaRPr lang="en-US" sz="1400" dirty="0"/>
          </a:p>
          <a:p>
            <a:r>
              <a:rPr lang="en-US" sz="1400" dirty="0"/>
              <a:t>If they say “no”, they will be opted out of TEXTS ONLY and will not be able to receive texts from your company.  If they want to opt back in, the Candidate can text </a:t>
            </a:r>
            <a:r>
              <a:rPr lang="en-US" sz="1400" b="1" dirty="0"/>
              <a:t>SUBSCRIBE </a:t>
            </a:r>
            <a:r>
              <a:rPr lang="en-US" sz="1400" dirty="0"/>
              <a:t>to 57655.</a:t>
            </a:r>
          </a:p>
          <a:p>
            <a:endParaRPr lang="en-US" dirty="0"/>
          </a:p>
          <a:p>
            <a:endParaRPr lang="en-US" dirty="0"/>
          </a:p>
        </p:txBody>
      </p:sp>
      <p:pic>
        <p:nvPicPr>
          <p:cNvPr id="9" name="Picture 8">
            <a:extLst>
              <a:ext uri="{FF2B5EF4-FFF2-40B4-BE49-F238E27FC236}">
                <a16:creationId xmlns:a16="http://schemas.microsoft.com/office/drawing/2014/main" id="{6FCBEA41-2CA1-46FB-ADFC-2A7F5855C840}"/>
              </a:ext>
            </a:extLst>
          </p:cNvPr>
          <p:cNvPicPr>
            <a:picLocks noChangeAspect="1"/>
          </p:cNvPicPr>
          <p:nvPr/>
        </p:nvPicPr>
        <p:blipFill>
          <a:blip r:embed="rId2"/>
          <a:stretch>
            <a:fillRect/>
          </a:stretch>
        </p:blipFill>
        <p:spPr>
          <a:xfrm>
            <a:off x="608066" y="1079216"/>
            <a:ext cx="2803138" cy="5699051"/>
          </a:xfrm>
          <a:prstGeom prst="rect">
            <a:avLst/>
          </a:prstGeom>
        </p:spPr>
      </p:pic>
      <p:sp>
        <p:nvSpPr>
          <p:cNvPr id="6" name="Speech Bubble: Rectangle with Corners Rounded 5">
            <a:extLst>
              <a:ext uri="{FF2B5EF4-FFF2-40B4-BE49-F238E27FC236}">
                <a16:creationId xmlns:a16="http://schemas.microsoft.com/office/drawing/2014/main" id="{10BAF20E-2945-4E25-A3FA-B0520B21E4C7}"/>
              </a:ext>
            </a:extLst>
          </p:cNvPr>
          <p:cNvSpPr/>
          <p:nvPr/>
        </p:nvSpPr>
        <p:spPr>
          <a:xfrm>
            <a:off x="2995749" y="1079216"/>
            <a:ext cx="1383828" cy="1245973"/>
          </a:xfrm>
          <a:prstGeom prst="wedgeRoundRectCallout">
            <a:avLst>
              <a:gd name="adj1" fmla="val -171568"/>
              <a:gd name="adj2" fmla="val 63898"/>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a:t>Your company name will show here</a:t>
            </a:r>
          </a:p>
        </p:txBody>
      </p:sp>
    </p:spTree>
    <p:extLst>
      <p:ext uri="{BB962C8B-B14F-4D97-AF65-F5344CB8AC3E}">
        <p14:creationId xmlns:p14="http://schemas.microsoft.com/office/powerpoint/2010/main" val="139269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9E22F-DC01-4031-A41C-71677A61F211}"/>
              </a:ext>
            </a:extLst>
          </p:cNvPr>
          <p:cNvSpPr>
            <a:spLocks noGrp="1"/>
          </p:cNvSpPr>
          <p:nvPr>
            <p:ph type="title"/>
          </p:nvPr>
        </p:nvSpPr>
        <p:spPr/>
        <p:txBody>
          <a:bodyPr/>
          <a:lstStyle/>
          <a:p>
            <a:r>
              <a:rPr lang="en-US" dirty="0"/>
              <a:t>Candidate Enters References &amp; Mobile Phone Numbers</a:t>
            </a:r>
          </a:p>
        </p:txBody>
      </p:sp>
      <p:sp>
        <p:nvSpPr>
          <p:cNvPr id="3" name="Footer Placeholder 2">
            <a:extLst>
              <a:ext uri="{FF2B5EF4-FFF2-40B4-BE49-F238E27FC236}">
                <a16:creationId xmlns:a16="http://schemas.microsoft.com/office/drawing/2014/main" id="{7C83B3B6-BCEA-4699-BE77-16582A484AFA}"/>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774C26F7-A692-433E-A760-B0C02170CE7E}"/>
              </a:ext>
            </a:extLst>
          </p:cNvPr>
          <p:cNvSpPr>
            <a:spLocks noGrp="1"/>
          </p:cNvSpPr>
          <p:nvPr>
            <p:ph type="sldNum" sz="quarter" idx="4"/>
          </p:nvPr>
        </p:nvSpPr>
        <p:spPr/>
        <p:txBody>
          <a:bodyPr/>
          <a:lstStyle/>
          <a:p>
            <a:fld id="{4723A4D5-ED90-46EA-AEBA-89262A007473}" type="slidenum">
              <a:rPr lang="en-US" smtClean="0"/>
              <a:pPr/>
              <a:t>4</a:t>
            </a:fld>
            <a:r>
              <a:rPr lang="en-US"/>
              <a:t> </a:t>
            </a:r>
            <a:endParaRPr lang="en-US" dirty="0"/>
          </a:p>
        </p:txBody>
      </p:sp>
      <p:sp>
        <p:nvSpPr>
          <p:cNvPr id="5" name="Date Placeholder 4">
            <a:extLst>
              <a:ext uri="{FF2B5EF4-FFF2-40B4-BE49-F238E27FC236}">
                <a16:creationId xmlns:a16="http://schemas.microsoft.com/office/drawing/2014/main" id="{61B25DBA-43D1-49BF-8562-3CF8BE83BF71}"/>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pic>
        <p:nvPicPr>
          <p:cNvPr id="6" name="Picture 5">
            <a:extLst>
              <a:ext uri="{FF2B5EF4-FFF2-40B4-BE49-F238E27FC236}">
                <a16:creationId xmlns:a16="http://schemas.microsoft.com/office/drawing/2014/main" id="{7B7F4EE4-A3CC-448D-9179-D2AB3AE9DACF}"/>
              </a:ext>
            </a:extLst>
          </p:cNvPr>
          <p:cNvPicPr>
            <a:picLocks noChangeAspect="1"/>
          </p:cNvPicPr>
          <p:nvPr/>
        </p:nvPicPr>
        <p:blipFill>
          <a:blip r:embed="rId2"/>
          <a:stretch>
            <a:fillRect/>
          </a:stretch>
        </p:blipFill>
        <p:spPr>
          <a:xfrm>
            <a:off x="1387829" y="2027199"/>
            <a:ext cx="5884942" cy="2803601"/>
          </a:xfrm>
          <a:prstGeom prst="rect">
            <a:avLst/>
          </a:prstGeom>
          <a:ln>
            <a:solidFill>
              <a:schemeClr val="bg1">
                <a:lumMod val="75000"/>
              </a:schemeClr>
            </a:solidFill>
          </a:ln>
        </p:spPr>
      </p:pic>
      <p:sp>
        <p:nvSpPr>
          <p:cNvPr id="8" name="Speech Bubble: Rectangle with Corners Rounded 7">
            <a:extLst>
              <a:ext uri="{FF2B5EF4-FFF2-40B4-BE49-F238E27FC236}">
                <a16:creationId xmlns:a16="http://schemas.microsoft.com/office/drawing/2014/main" id="{84C01308-D912-4667-9E48-3914934DFBF7}"/>
              </a:ext>
            </a:extLst>
          </p:cNvPr>
          <p:cNvSpPr/>
          <p:nvPr/>
        </p:nvSpPr>
        <p:spPr>
          <a:xfrm>
            <a:off x="5930538" y="3243109"/>
            <a:ext cx="2908663" cy="1063896"/>
          </a:xfrm>
          <a:prstGeom prst="wedgeRoundRectCallout">
            <a:avLst>
              <a:gd name="adj1" fmla="val -64246"/>
              <a:gd name="adj2" fmla="val 59226"/>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400" dirty="0"/>
          </a:p>
          <a:p>
            <a:pPr algn="ctr"/>
            <a:r>
              <a:rPr lang="en-US" sz="1400" dirty="0"/>
              <a:t>Candidates must check a box to confirm they have consent from the Reference to send them a text.  </a:t>
            </a:r>
          </a:p>
          <a:p>
            <a:pPr algn="ctr"/>
            <a:endParaRPr lang="en-US" dirty="0"/>
          </a:p>
        </p:txBody>
      </p:sp>
    </p:spTree>
    <p:extLst>
      <p:ext uri="{BB962C8B-B14F-4D97-AF65-F5344CB8AC3E}">
        <p14:creationId xmlns:p14="http://schemas.microsoft.com/office/powerpoint/2010/main" val="289897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C47DC-55F0-4F94-9DB3-A88591512FDD}"/>
              </a:ext>
            </a:extLst>
          </p:cNvPr>
          <p:cNvSpPr>
            <a:spLocks noGrp="1"/>
          </p:cNvSpPr>
          <p:nvPr>
            <p:ph type="title"/>
          </p:nvPr>
        </p:nvSpPr>
        <p:spPr/>
        <p:txBody>
          <a:bodyPr/>
          <a:lstStyle/>
          <a:p>
            <a:r>
              <a:rPr lang="en-US" dirty="0"/>
              <a:t>Candidate’s Can View Reference Status</a:t>
            </a:r>
          </a:p>
        </p:txBody>
      </p:sp>
      <p:sp>
        <p:nvSpPr>
          <p:cNvPr id="3" name="Footer Placeholder 2">
            <a:extLst>
              <a:ext uri="{FF2B5EF4-FFF2-40B4-BE49-F238E27FC236}">
                <a16:creationId xmlns:a16="http://schemas.microsoft.com/office/drawing/2014/main" id="{B7956D78-5C51-4CEB-A0C4-71913CA13734}"/>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624B155F-7361-4482-904D-5045BF2CD479}"/>
              </a:ext>
            </a:extLst>
          </p:cNvPr>
          <p:cNvSpPr>
            <a:spLocks noGrp="1"/>
          </p:cNvSpPr>
          <p:nvPr>
            <p:ph type="sldNum" sz="quarter" idx="4"/>
          </p:nvPr>
        </p:nvSpPr>
        <p:spPr/>
        <p:txBody>
          <a:bodyPr/>
          <a:lstStyle/>
          <a:p>
            <a:fld id="{4723A4D5-ED90-46EA-AEBA-89262A007473}" type="slidenum">
              <a:rPr lang="en-US" smtClean="0"/>
              <a:pPr/>
              <a:t>5</a:t>
            </a:fld>
            <a:r>
              <a:rPr lang="en-US"/>
              <a:t> </a:t>
            </a:r>
            <a:endParaRPr lang="en-US" dirty="0"/>
          </a:p>
        </p:txBody>
      </p:sp>
      <p:sp>
        <p:nvSpPr>
          <p:cNvPr id="5" name="Date Placeholder 4">
            <a:extLst>
              <a:ext uri="{FF2B5EF4-FFF2-40B4-BE49-F238E27FC236}">
                <a16:creationId xmlns:a16="http://schemas.microsoft.com/office/drawing/2014/main" id="{8965330E-2692-47E8-B884-CA7AC7917571}"/>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pic>
        <p:nvPicPr>
          <p:cNvPr id="6" name="Picture 5">
            <a:extLst>
              <a:ext uri="{FF2B5EF4-FFF2-40B4-BE49-F238E27FC236}">
                <a16:creationId xmlns:a16="http://schemas.microsoft.com/office/drawing/2014/main" id="{467BE874-D873-4654-A056-925C8C9D04C0}"/>
              </a:ext>
            </a:extLst>
          </p:cNvPr>
          <p:cNvPicPr>
            <a:picLocks noChangeAspect="1"/>
          </p:cNvPicPr>
          <p:nvPr/>
        </p:nvPicPr>
        <p:blipFill>
          <a:blip r:embed="rId2"/>
          <a:stretch>
            <a:fillRect/>
          </a:stretch>
        </p:blipFill>
        <p:spPr>
          <a:xfrm>
            <a:off x="717413" y="1629009"/>
            <a:ext cx="7709173" cy="1868155"/>
          </a:xfrm>
          <a:prstGeom prst="rect">
            <a:avLst/>
          </a:prstGeom>
          <a:ln>
            <a:solidFill>
              <a:schemeClr val="bg1">
                <a:lumMod val="75000"/>
              </a:schemeClr>
            </a:solidFill>
          </a:ln>
        </p:spPr>
      </p:pic>
      <p:sp>
        <p:nvSpPr>
          <p:cNvPr id="7" name="Arrow: Down 6">
            <a:extLst>
              <a:ext uri="{FF2B5EF4-FFF2-40B4-BE49-F238E27FC236}">
                <a16:creationId xmlns:a16="http://schemas.microsoft.com/office/drawing/2014/main" id="{A641AFCD-C118-429A-8347-9E7069E7A0F6}"/>
              </a:ext>
            </a:extLst>
          </p:cNvPr>
          <p:cNvSpPr/>
          <p:nvPr/>
        </p:nvSpPr>
        <p:spPr>
          <a:xfrm>
            <a:off x="6373588" y="1404864"/>
            <a:ext cx="616689" cy="6592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8DDA483-5557-4150-9986-1F79D475E9DF}"/>
              </a:ext>
            </a:extLst>
          </p:cNvPr>
          <p:cNvSpPr txBox="1"/>
          <p:nvPr/>
        </p:nvSpPr>
        <p:spPr>
          <a:xfrm>
            <a:off x="452063" y="3814076"/>
            <a:ext cx="8519580" cy="1754326"/>
          </a:xfrm>
          <a:prstGeom prst="rect">
            <a:avLst/>
          </a:prstGeom>
          <a:noFill/>
        </p:spPr>
        <p:txBody>
          <a:bodyPr wrap="square" rtlCol="0">
            <a:spAutoFit/>
          </a:bodyPr>
          <a:lstStyle/>
          <a:p>
            <a:r>
              <a:rPr lang="en-US" dirty="0"/>
              <a:t>The Candidate can:</a:t>
            </a:r>
          </a:p>
          <a:p>
            <a:pPr marL="285750" indent="-285750">
              <a:buFont typeface="Arial" panose="020B0604020202020204" pitchFamily="34" charset="0"/>
              <a:buChar char="•"/>
            </a:pPr>
            <a:r>
              <a:rPr lang="en-US" dirty="0"/>
              <a:t>See the types of communications sent from the system via icons.</a:t>
            </a:r>
          </a:p>
          <a:p>
            <a:pPr marL="285750" indent="-285750">
              <a:buFont typeface="Arial" panose="020B0604020202020204" pitchFamily="34" charset="0"/>
              <a:buChar char="•"/>
            </a:pPr>
            <a:r>
              <a:rPr lang="en-US" dirty="0"/>
              <a:t>Click email icon to resend the email to their Reference.</a:t>
            </a:r>
          </a:p>
          <a:p>
            <a:pPr marL="285750" indent="-285750">
              <a:buFont typeface="Arial" panose="020B0604020202020204" pitchFamily="34" charset="0"/>
              <a:buChar char="•"/>
            </a:pPr>
            <a:r>
              <a:rPr lang="en-US" dirty="0"/>
              <a:t>Click the texting icon to see instructions for the Reference to text </a:t>
            </a:r>
            <a:r>
              <a:rPr lang="en-US" b="1" dirty="0"/>
              <a:t>Resend</a:t>
            </a:r>
            <a:r>
              <a:rPr lang="en-US" dirty="0"/>
              <a:t> to 57655 to resend a text.</a:t>
            </a:r>
          </a:p>
          <a:p>
            <a:pPr marL="285750" indent="-285750">
              <a:buFont typeface="Arial" panose="020B0604020202020204" pitchFamily="34" charset="0"/>
              <a:buChar char="•"/>
            </a:pPr>
            <a:r>
              <a:rPr lang="en-US" dirty="0"/>
              <a:t>Edit a Reference to enter an email address or mobile phone number.</a:t>
            </a:r>
          </a:p>
        </p:txBody>
      </p:sp>
    </p:spTree>
    <p:extLst>
      <p:ext uri="{BB962C8B-B14F-4D97-AF65-F5344CB8AC3E}">
        <p14:creationId xmlns:p14="http://schemas.microsoft.com/office/powerpoint/2010/main" val="3307031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4990-379F-4B41-A511-81BCA810F142}"/>
              </a:ext>
            </a:extLst>
          </p:cNvPr>
          <p:cNvSpPr>
            <a:spLocks noGrp="1"/>
          </p:cNvSpPr>
          <p:nvPr>
            <p:ph type="title"/>
          </p:nvPr>
        </p:nvSpPr>
        <p:spPr/>
        <p:txBody>
          <a:bodyPr/>
          <a:lstStyle/>
          <a:p>
            <a:r>
              <a:rPr lang="en-US" dirty="0"/>
              <a:t>References Receive Two (2) Texts</a:t>
            </a:r>
          </a:p>
        </p:txBody>
      </p:sp>
      <p:sp>
        <p:nvSpPr>
          <p:cNvPr id="3" name="Footer Placeholder 2">
            <a:extLst>
              <a:ext uri="{FF2B5EF4-FFF2-40B4-BE49-F238E27FC236}">
                <a16:creationId xmlns:a16="http://schemas.microsoft.com/office/drawing/2014/main" id="{07422567-12B3-4485-9762-FD05F4AF8A6C}"/>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BC99280B-7409-47D4-BAB9-5F982F9EAE66}"/>
              </a:ext>
            </a:extLst>
          </p:cNvPr>
          <p:cNvSpPr>
            <a:spLocks noGrp="1"/>
          </p:cNvSpPr>
          <p:nvPr>
            <p:ph type="sldNum" sz="quarter" idx="4"/>
          </p:nvPr>
        </p:nvSpPr>
        <p:spPr/>
        <p:txBody>
          <a:bodyPr/>
          <a:lstStyle/>
          <a:p>
            <a:fld id="{4723A4D5-ED90-46EA-AEBA-89262A007473}" type="slidenum">
              <a:rPr lang="en-US" smtClean="0"/>
              <a:pPr/>
              <a:t>6</a:t>
            </a:fld>
            <a:r>
              <a:rPr lang="en-US"/>
              <a:t> </a:t>
            </a:r>
            <a:endParaRPr lang="en-US" dirty="0"/>
          </a:p>
        </p:txBody>
      </p:sp>
      <p:sp>
        <p:nvSpPr>
          <p:cNvPr id="5" name="Date Placeholder 4">
            <a:extLst>
              <a:ext uri="{FF2B5EF4-FFF2-40B4-BE49-F238E27FC236}">
                <a16:creationId xmlns:a16="http://schemas.microsoft.com/office/drawing/2014/main" id="{97CBB8B0-67A2-45F8-BAD2-9B5A15B8DA71}"/>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sp>
        <p:nvSpPr>
          <p:cNvPr id="6" name="TextBox 5">
            <a:extLst>
              <a:ext uri="{FF2B5EF4-FFF2-40B4-BE49-F238E27FC236}">
                <a16:creationId xmlns:a16="http://schemas.microsoft.com/office/drawing/2014/main" id="{3C0C92BF-FCE0-4318-9AF3-08FA238D24C0}"/>
              </a:ext>
            </a:extLst>
          </p:cNvPr>
          <p:cNvSpPr txBox="1"/>
          <p:nvPr/>
        </p:nvSpPr>
        <p:spPr>
          <a:xfrm>
            <a:off x="4146371" y="1430574"/>
            <a:ext cx="3824868" cy="5170646"/>
          </a:xfrm>
          <a:prstGeom prst="rect">
            <a:avLst/>
          </a:prstGeom>
          <a:noFill/>
        </p:spPr>
        <p:txBody>
          <a:bodyPr wrap="square" rtlCol="0">
            <a:spAutoFit/>
          </a:bodyPr>
          <a:lstStyle/>
          <a:p>
            <a:r>
              <a:rPr lang="en-US" sz="1400" dirty="0"/>
              <a:t>The Reference will receive 2 texts.</a:t>
            </a:r>
          </a:p>
          <a:p>
            <a:endParaRPr lang="en-US" sz="1400" dirty="0"/>
          </a:p>
          <a:p>
            <a:r>
              <a:rPr lang="en-US" sz="1400" dirty="0"/>
              <a:t>The first text asks if they agree to receive texts as part of the process.  </a:t>
            </a:r>
          </a:p>
          <a:p>
            <a:endParaRPr lang="en-US" sz="1400" dirty="0"/>
          </a:p>
          <a:p>
            <a:r>
              <a:rPr lang="en-US" sz="1400" dirty="0"/>
              <a:t>If they say “yes”, then they receive a second text that contains a </a:t>
            </a:r>
            <a:r>
              <a:rPr lang="en-US" sz="1400" u="sng" dirty="0"/>
              <a:t>link to our mobile web pages</a:t>
            </a:r>
            <a:r>
              <a:rPr lang="en-US" sz="1400" dirty="0"/>
              <a:t> to complete a survey.</a:t>
            </a:r>
          </a:p>
          <a:p>
            <a:endParaRPr lang="en-US" sz="1400" dirty="0"/>
          </a:p>
          <a:p>
            <a:r>
              <a:rPr lang="en-US" sz="1400" dirty="0"/>
              <a:t>Text 1: [Candi name] notes you consent to txt </a:t>
            </a:r>
            <a:r>
              <a:rPr lang="en-US" sz="1400" dirty="0" err="1"/>
              <a:t>msg</a:t>
            </a:r>
            <a:r>
              <a:rPr lang="en-US" sz="1400" dirty="0"/>
              <a:t> to give reference feedback. Txt Y to continue or N to opt out of </a:t>
            </a:r>
            <a:r>
              <a:rPr lang="en-US" sz="1400" dirty="0" err="1"/>
              <a:t>txts</a:t>
            </a:r>
            <a:r>
              <a:rPr lang="en-US" sz="1400" dirty="0"/>
              <a:t>. </a:t>
            </a:r>
            <a:r>
              <a:rPr lang="en-US" sz="1400" dirty="0" err="1"/>
              <a:t>Msg&amp;data</a:t>
            </a:r>
            <a:r>
              <a:rPr lang="en-US" sz="1400" dirty="0"/>
              <a:t> rates may apply. Txt HELP or STOP.</a:t>
            </a:r>
          </a:p>
          <a:p>
            <a:endParaRPr lang="en-US" sz="1400" dirty="0"/>
          </a:p>
          <a:p>
            <a:r>
              <a:rPr lang="en-US" sz="1400" dirty="0"/>
              <a:t>Text 2: To provide reference feedback for [Candidate name], please click this link: (link). Txt HELP or STOP.</a:t>
            </a:r>
          </a:p>
          <a:p>
            <a:endParaRPr lang="en-US" dirty="0"/>
          </a:p>
          <a:p>
            <a:r>
              <a:rPr lang="en-US" sz="1400" dirty="0"/>
              <a:t>If they say “no”, the Reference will be placed on the Do Not Text list and you will be notified via email that the Reference opted out of texts.</a:t>
            </a:r>
          </a:p>
          <a:p>
            <a:endParaRPr lang="en-US" dirty="0"/>
          </a:p>
        </p:txBody>
      </p:sp>
      <p:pic>
        <p:nvPicPr>
          <p:cNvPr id="7" name="Picture 6">
            <a:extLst>
              <a:ext uri="{FF2B5EF4-FFF2-40B4-BE49-F238E27FC236}">
                <a16:creationId xmlns:a16="http://schemas.microsoft.com/office/drawing/2014/main" id="{3D2B9322-FD69-4109-AC4C-58FA21C3CA83}"/>
              </a:ext>
            </a:extLst>
          </p:cNvPr>
          <p:cNvPicPr>
            <a:picLocks noChangeAspect="1"/>
          </p:cNvPicPr>
          <p:nvPr/>
        </p:nvPicPr>
        <p:blipFill>
          <a:blip r:embed="rId2"/>
          <a:stretch>
            <a:fillRect/>
          </a:stretch>
        </p:blipFill>
        <p:spPr>
          <a:xfrm>
            <a:off x="715950" y="1154439"/>
            <a:ext cx="2577957" cy="5241237"/>
          </a:xfrm>
          <a:prstGeom prst="rect">
            <a:avLst/>
          </a:prstGeom>
        </p:spPr>
      </p:pic>
      <p:sp>
        <p:nvSpPr>
          <p:cNvPr id="8" name="Speech Bubble: Rectangle with Corners Rounded 7">
            <a:extLst>
              <a:ext uri="{FF2B5EF4-FFF2-40B4-BE49-F238E27FC236}">
                <a16:creationId xmlns:a16="http://schemas.microsoft.com/office/drawing/2014/main" id="{CCCB1BFE-1178-44C2-BD42-1C73406D62A1}"/>
              </a:ext>
            </a:extLst>
          </p:cNvPr>
          <p:cNvSpPr/>
          <p:nvPr/>
        </p:nvSpPr>
        <p:spPr>
          <a:xfrm>
            <a:off x="2063931" y="1317363"/>
            <a:ext cx="1872343" cy="698441"/>
          </a:xfrm>
          <a:prstGeom prst="wedgeRoundRectCallout">
            <a:avLst>
              <a:gd name="adj1" fmla="val -84239"/>
              <a:gd name="adj2" fmla="val 178458"/>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400" dirty="0"/>
              <a:t>Candidate’s name is shown here.</a:t>
            </a:r>
          </a:p>
        </p:txBody>
      </p:sp>
    </p:spTree>
    <p:extLst>
      <p:ext uri="{BB962C8B-B14F-4D97-AF65-F5344CB8AC3E}">
        <p14:creationId xmlns:p14="http://schemas.microsoft.com/office/powerpoint/2010/main" val="4292307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BF0A-B039-4FAA-8A28-540237EEB830}"/>
              </a:ext>
            </a:extLst>
          </p:cNvPr>
          <p:cNvSpPr>
            <a:spLocks noGrp="1"/>
          </p:cNvSpPr>
          <p:nvPr>
            <p:ph type="title"/>
          </p:nvPr>
        </p:nvSpPr>
        <p:spPr/>
        <p:txBody>
          <a:bodyPr/>
          <a:lstStyle/>
          <a:p>
            <a:r>
              <a:rPr lang="en-US" dirty="0"/>
              <a:t>Resending Texts to Candidates from the</a:t>
            </a:r>
            <a:br>
              <a:rPr lang="en-US" dirty="0"/>
            </a:br>
            <a:r>
              <a:rPr lang="en-US" dirty="0"/>
              <a:t>Candidate Details Page</a:t>
            </a:r>
          </a:p>
        </p:txBody>
      </p:sp>
      <p:sp>
        <p:nvSpPr>
          <p:cNvPr id="3" name="Footer Placeholder 2">
            <a:extLst>
              <a:ext uri="{FF2B5EF4-FFF2-40B4-BE49-F238E27FC236}">
                <a16:creationId xmlns:a16="http://schemas.microsoft.com/office/drawing/2014/main" id="{DDD3773A-3736-49D9-BB4D-A404986E99A7}"/>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4483EE79-EEB8-4AD5-A9DE-0B9E1FF3E491}"/>
              </a:ext>
            </a:extLst>
          </p:cNvPr>
          <p:cNvSpPr>
            <a:spLocks noGrp="1"/>
          </p:cNvSpPr>
          <p:nvPr>
            <p:ph type="sldNum" sz="quarter" idx="4"/>
          </p:nvPr>
        </p:nvSpPr>
        <p:spPr/>
        <p:txBody>
          <a:bodyPr/>
          <a:lstStyle/>
          <a:p>
            <a:fld id="{4723A4D5-ED90-46EA-AEBA-89262A007473}" type="slidenum">
              <a:rPr lang="en-US" smtClean="0"/>
              <a:pPr/>
              <a:t>7</a:t>
            </a:fld>
            <a:r>
              <a:rPr lang="en-US"/>
              <a:t> </a:t>
            </a:r>
            <a:endParaRPr lang="en-US" dirty="0"/>
          </a:p>
        </p:txBody>
      </p:sp>
      <p:sp>
        <p:nvSpPr>
          <p:cNvPr id="5" name="Date Placeholder 4">
            <a:extLst>
              <a:ext uri="{FF2B5EF4-FFF2-40B4-BE49-F238E27FC236}">
                <a16:creationId xmlns:a16="http://schemas.microsoft.com/office/drawing/2014/main" id="{21C332A8-DFBA-4D55-9CB0-AC0F63CD473C}"/>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pic>
        <p:nvPicPr>
          <p:cNvPr id="8" name="Picture 7">
            <a:extLst>
              <a:ext uri="{FF2B5EF4-FFF2-40B4-BE49-F238E27FC236}">
                <a16:creationId xmlns:a16="http://schemas.microsoft.com/office/drawing/2014/main" id="{7C6B8B41-4921-4491-B0AB-6657089A1F38}"/>
              </a:ext>
            </a:extLst>
          </p:cNvPr>
          <p:cNvPicPr>
            <a:picLocks noChangeAspect="1"/>
          </p:cNvPicPr>
          <p:nvPr/>
        </p:nvPicPr>
        <p:blipFill>
          <a:blip r:embed="rId2"/>
          <a:stretch>
            <a:fillRect/>
          </a:stretch>
        </p:blipFill>
        <p:spPr>
          <a:xfrm>
            <a:off x="656554" y="1641572"/>
            <a:ext cx="7573045" cy="3290878"/>
          </a:xfrm>
          <a:prstGeom prst="rect">
            <a:avLst/>
          </a:prstGeom>
          <a:ln>
            <a:solidFill>
              <a:schemeClr val="bg1">
                <a:lumMod val="75000"/>
              </a:schemeClr>
            </a:solidFill>
          </a:ln>
        </p:spPr>
      </p:pic>
      <p:sp>
        <p:nvSpPr>
          <p:cNvPr id="9" name="Speech Bubble: Rectangle with Corners Rounded 8">
            <a:extLst>
              <a:ext uri="{FF2B5EF4-FFF2-40B4-BE49-F238E27FC236}">
                <a16:creationId xmlns:a16="http://schemas.microsoft.com/office/drawing/2014/main" id="{76589E5F-DA04-445C-9F4E-D8E25A6132B4}"/>
              </a:ext>
            </a:extLst>
          </p:cNvPr>
          <p:cNvSpPr/>
          <p:nvPr/>
        </p:nvSpPr>
        <p:spPr>
          <a:xfrm>
            <a:off x="1515291" y="5122905"/>
            <a:ext cx="5451566" cy="1129856"/>
          </a:xfrm>
          <a:prstGeom prst="wedgeRoundRectCallout">
            <a:avLst>
              <a:gd name="adj1" fmla="val -32564"/>
              <a:gd name="adj2" fmla="val -743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Click the “Resend Text Button” to see instructions to have the Candidate text the word </a:t>
            </a:r>
            <a:r>
              <a:rPr lang="en-US" sz="1200" b="1" dirty="0"/>
              <a:t>RESEND</a:t>
            </a:r>
            <a:r>
              <a:rPr lang="en-US" sz="1200" dirty="0"/>
              <a:t> to 57655.  The system will send another text. </a:t>
            </a:r>
          </a:p>
          <a:p>
            <a:pPr algn="ctr"/>
            <a:endParaRPr lang="en-US" sz="1200" dirty="0"/>
          </a:p>
          <a:p>
            <a:pPr algn="ctr"/>
            <a:r>
              <a:rPr lang="en-US" sz="1200" dirty="0"/>
              <a:t>Note:  Clicking this button does NOT resend a text.  The Candidate has to text </a:t>
            </a:r>
            <a:r>
              <a:rPr lang="en-US" sz="1200" b="1" dirty="0"/>
              <a:t>RESEND</a:t>
            </a:r>
            <a:r>
              <a:rPr lang="en-US" sz="1200" dirty="0"/>
              <a:t> to 57655.</a:t>
            </a:r>
          </a:p>
        </p:txBody>
      </p:sp>
      <p:pic>
        <p:nvPicPr>
          <p:cNvPr id="11" name="Picture 10">
            <a:extLst>
              <a:ext uri="{FF2B5EF4-FFF2-40B4-BE49-F238E27FC236}">
                <a16:creationId xmlns:a16="http://schemas.microsoft.com/office/drawing/2014/main" id="{4777B4D2-520E-4E14-89A4-672C7743A127}"/>
              </a:ext>
            </a:extLst>
          </p:cNvPr>
          <p:cNvPicPr>
            <a:picLocks noChangeAspect="1"/>
          </p:cNvPicPr>
          <p:nvPr/>
        </p:nvPicPr>
        <p:blipFill>
          <a:blip r:embed="rId3"/>
          <a:stretch>
            <a:fillRect/>
          </a:stretch>
        </p:blipFill>
        <p:spPr>
          <a:xfrm>
            <a:off x="2913912" y="2624982"/>
            <a:ext cx="3438095" cy="1590476"/>
          </a:xfrm>
          <a:prstGeom prst="rect">
            <a:avLst/>
          </a:prstGeom>
        </p:spPr>
      </p:pic>
    </p:spTree>
    <p:extLst>
      <p:ext uri="{BB962C8B-B14F-4D97-AF65-F5344CB8AC3E}">
        <p14:creationId xmlns:p14="http://schemas.microsoft.com/office/powerpoint/2010/main" val="2594433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444E968-71B9-4DD1-A519-B52948AEC58D}"/>
              </a:ext>
            </a:extLst>
          </p:cNvPr>
          <p:cNvPicPr>
            <a:picLocks noChangeAspect="1"/>
          </p:cNvPicPr>
          <p:nvPr/>
        </p:nvPicPr>
        <p:blipFill>
          <a:blip r:embed="rId2"/>
          <a:stretch>
            <a:fillRect/>
          </a:stretch>
        </p:blipFill>
        <p:spPr>
          <a:xfrm>
            <a:off x="434878" y="2072641"/>
            <a:ext cx="8274243" cy="2330696"/>
          </a:xfrm>
          <a:prstGeom prst="rect">
            <a:avLst/>
          </a:prstGeom>
          <a:ln>
            <a:solidFill>
              <a:schemeClr val="bg1">
                <a:lumMod val="75000"/>
              </a:schemeClr>
            </a:solidFill>
          </a:ln>
        </p:spPr>
      </p:pic>
      <p:sp>
        <p:nvSpPr>
          <p:cNvPr id="2" name="Title 1">
            <a:extLst>
              <a:ext uri="{FF2B5EF4-FFF2-40B4-BE49-F238E27FC236}">
                <a16:creationId xmlns:a16="http://schemas.microsoft.com/office/drawing/2014/main" id="{0575BF0A-B039-4FAA-8A28-540237EEB830}"/>
              </a:ext>
            </a:extLst>
          </p:cNvPr>
          <p:cNvSpPr>
            <a:spLocks noGrp="1"/>
          </p:cNvSpPr>
          <p:nvPr>
            <p:ph type="title"/>
          </p:nvPr>
        </p:nvSpPr>
        <p:spPr/>
        <p:txBody>
          <a:bodyPr/>
          <a:lstStyle/>
          <a:p>
            <a:r>
              <a:rPr lang="en-US" dirty="0"/>
              <a:t>Resending Texts to References from the Candidate Details Page</a:t>
            </a:r>
          </a:p>
        </p:txBody>
      </p:sp>
      <p:sp>
        <p:nvSpPr>
          <p:cNvPr id="3" name="Footer Placeholder 2">
            <a:extLst>
              <a:ext uri="{FF2B5EF4-FFF2-40B4-BE49-F238E27FC236}">
                <a16:creationId xmlns:a16="http://schemas.microsoft.com/office/drawing/2014/main" id="{DDD3773A-3736-49D9-BB4D-A404986E99A7}"/>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4483EE79-EEB8-4AD5-A9DE-0B9E1FF3E491}"/>
              </a:ext>
            </a:extLst>
          </p:cNvPr>
          <p:cNvSpPr>
            <a:spLocks noGrp="1"/>
          </p:cNvSpPr>
          <p:nvPr>
            <p:ph type="sldNum" sz="quarter" idx="4"/>
          </p:nvPr>
        </p:nvSpPr>
        <p:spPr/>
        <p:txBody>
          <a:bodyPr/>
          <a:lstStyle/>
          <a:p>
            <a:fld id="{4723A4D5-ED90-46EA-AEBA-89262A007473}" type="slidenum">
              <a:rPr lang="en-US" smtClean="0"/>
              <a:pPr/>
              <a:t>8</a:t>
            </a:fld>
            <a:r>
              <a:rPr lang="en-US"/>
              <a:t> </a:t>
            </a:r>
            <a:endParaRPr lang="en-US" dirty="0"/>
          </a:p>
        </p:txBody>
      </p:sp>
      <p:sp>
        <p:nvSpPr>
          <p:cNvPr id="5" name="Date Placeholder 4">
            <a:extLst>
              <a:ext uri="{FF2B5EF4-FFF2-40B4-BE49-F238E27FC236}">
                <a16:creationId xmlns:a16="http://schemas.microsoft.com/office/drawing/2014/main" id="{21C332A8-DFBA-4D55-9CB0-AC0F63CD473C}"/>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sp>
        <p:nvSpPr>
          <p:cNvPr id="9" name="Speech Bubble: Rectangle with Corners Rounded 8">
            <a:extLst>
              <a:ext uri="{FF2B5EF4-FFF2-40B4-BE49-F238E27FC236}">
                <a16:creationId xmlns:a16="http://schemas.microsoft.com/office/drawing/2014/main" id="{76589E5F-DA04-445C-9F4E-D8E25A6132B4}"/>
              </a:ext>
            </a:extLst>
          </p:cNvPr>
          <p:cNvSpPr/>
          <p:nvPr/>
        </p:nvSpPr>
        <p:spPr>
          <a:xfrm>
            <a:off x="2943497" y="4748431"/>
            <a:ext cx="5451566" cy="1129856"/>
          </a:xfrm>
          <a:prstGeom prst="wedgeRoundRectCallout">
            <a:avLst>
              <a:gd name="adj1" fmla="val 37404"/>
              <a:gd name="adj2" fmla="val -10982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Click the “Resend Text” icon to see instructions to have the Reference text the word </a:t>
            </a:r>
            <a:r>
              <a:rPr lang="en-US" sz="1200" b="1" dirty="0"/>
              <a:t>RESEND</a:t>
            </a:r>
            <a:r>
              <a:rPr lang="en-US" sz="1200" dirty="0"/>
              <a:t> to 57655.  The system will send another text. </a:t>
            </a:r>
          </a:p>
          <a:p>
            <a:pPr algn="ctr"/>
            <a:endParaRPr lang="en-US" sz="1200" dirty="0"/>
          </a:p>
          <a:p>
            <a:pPr algn="ctr"/>
            <a:r>
              <a:rPr lang="en-US" sz="1200" dirty="0"/>
              <a:t>Note:  Clicking this icon does NOT resend a text.  The Reference has to text </a:t>
            </a:r>
            <a:r>
              <a:rPr lang="en-US" sz="1200" b="1" dirty="0"/>
              <a:t>RESEND</a:t>
            </a:r>
            <a:r>
              <a:rPr lang="en-US" sz="1200" dirty="0"/>
              <a:t> to 57655.</a:t>
            </a:r>
          </a:p>
        </p:txBody>
      </p:sp>
    </p:spTree>
    <p:extLst>
      <p:ext uri="{BB962C8B-B14F-4D97-AF65-F5344CB8AC3E}">
        <p14:creationId xmlns:p14="http://schemas.microsoft.com/office/powerpoint/2010/main" val="259768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608DE-A8F4-4F9C-81FF-C76EAEDD806D}"/>
              </a:ext>
            </a:extLst>
          </p:cNvPr>
          <p:cNvSpPr>
            <a:spLocks noGrp="1"/>
          </p:cNvSpPr>
          <p:nvPr>
            <p:ph type="title"/>
          </p:nvPr>
        </p:nvSpPr>
        <p:spPr/>
        <p:txBody>
          <a:bodyPr/>
          <a:lstStyle/>
          <a:p>
            <a:r>
              <a:rPr lang="en-US" dirty="0"/>
              <a:t>Questions?</a:t>
            </a:r>
          </a:p>
        </p:txBody>
      </p:sp>
      <p:sp>
        <p:nvSpPr>
          <p:cNvPr id="3" name="Footer Placeholder 2">
            <a:extLst>
              <a:ext uri="{FF2B5EF4-FFF2-40B4-BE49-F238E27FC236}">
                <a16:creationId xmlns:a16="http://schemas.microsoft.com/office/drawing/2014/main" id="{B09E60D0-17AA-46CD-8ABF-8F9209C5838A}"/>
              </a:ext>
            </a:extLst>
          </p:cNvPr>
          <p:cNvSpPr>
            <a:spLocks noGrp="1"/>
          </p:cNvSpPr>
          <p:nvPr>
            <p:ph type="ftr" sz="quarter" idx="3"/>
          </p:nvPr>
        </p:nvSpPr>
        <p:spPr/>
        <p:txBody>
          <a:bodyPr/>
          <a:lstStyle/>
          <a:p>
            <a:r>
              <a:rPr lang="en-US"/>
              <a:t>Confidential | SkillSurvey, Inc.</a:t>
            </a:r>
            <a:endParaRPr lang="en-US" dirty="0"/>
          </a:p>
        </p:txBody>
      </p:sp>
      <p:sp>
        <p:nvSpPr>
          <p:cNvPr id="4" name="Slide Number Placeholder 3">
            <a:extLst>
              <a:ext uri="{FF2B5EF4-FFF2-40B4-BE49-F238E27FC236}">
                <a16:creationId xmlns:a16="http://schemas.microsoft.com/office/drawing/2014/main" id="{156F2387-F9F3-4AFE-B36B-A61DCE2887A9}"/>
              </a:ext>
            </a:extLst>
          </p:cNvPr>
          <p:cNvSpPr>
            <a:spLocks noGrp="1"/>
          </p:cNvSpPr>
          <p:nvPr>
            <p:ph type="sldNum" sz="quarter" idx="4"/>
          </p:nvPr>
        </p:nvSpPr>
        <p:spPr/>
        <p:txBody>
          <a:bodyPr/>
          <a:lstStyle/>
          <a:p>
            <a:fld id="{4723A4D5-ED90-46EA-AEBA-89262A007473}" type="slidenum">
              <a:rPr lang="en-US" smtClean="0"/>
              <a:pPr/>
              <a:t>9</a:t>
            </a:fld>
            <a:r>
              <a:rPr lang="en-US"/>
              <a:t> </a:t>
            </a:r>
            <a:endParaRPr lang="en-US" dirty="0"/>
          </a:p>
        </p:txBody>
      </p:sp>
      <p:sp>
        <p:nvSpPr>
          <p:cNvPr id="5" name="Date Placeholder 4">
            <a:extLst>
              <a:ext uri="{FF2B5EF4-FFF2-40B4-BE49-F238E27FC236}">
                <a16:creationId xmlns:a16="http://schemas.microsoft.com/office/drawing/2014/main" id="{85797EC1-FECB-4C89-971F-FE9455DBF7B8}"/>
              </a:ext>
            </a:extLst>
          </p:cNvPr>
          <p:cNvSpPr>
            <a:spLocks noGrp="1"/>
          </p:cNvSpPr>
          <p:nvPr>
            <p:ph type="dt" sz="half" idx="2"/>
          </p:nvPr>
        </p:nvSpPr>
        <p:spPr/>
        <p:txBody>
          <a:bodyPr/>
          <a:lstStyle/>
          <a:p>
            <a:fld id="{DC6D6E7F-A468-8C47-A3A2-62309909E8B2}" type="datetime4">
              <a:rPr lang="en-US" smtClean="0"/>
              <a:t>November 1, 2018</a:t>
            </a:fld>
            <a:endParaRPr lang="en-US" dirty="0"/>
          </a:p>
        </p:txBody>
      </p:sp>
      <p:sp>
        <p:nvSpPr>
          <p:cNvPr id="6" name="Content Placeholder 5">
            <a:extLst>
              <a:ext uri="{FF2B5EF4-FFF2-40B4-BE49-F238E27FC236}">
                <a16:creationId xmlns:a16="http://schemas.microsoft.com/office/drawing/2014/main" id="{C368639B-081D-4E74-A379-6B8E9839A2E5}"/>
              </a:ext>
            </a:extLst>
          </p:cNvPr>
          <p:cNvSpPr>
            <a:spLocks noGrp="1"/>
          </p:cNvSpPr>
          <p:nvPr>
            <p:ph sz="quarter" idx="10"/>
          </p:nvPr>
        </p:nvSpPr>
        <p:spPr/>
        <p:txBody>
          <a:bodyPr/>
          <a:lstStyle/>
          <a:p>
            <a:pPr marL="0" indent="0" algn="ctr">
              <a:buNone/>
            </a:pPr>
            <a:endParaRPr lang="en-US" dirty="0"/>
          </a:p>
          <a:p>
            <a:pPr marL="0" indent="0" algn="ctr">
              <a:buNone/>
            </a:pPr>
            <a:endParaRPr lang="en-US" dirty="0"/>
          </a:p>
          <a:p>
            <a:pPr marL="0" indent="0" algn="ctr">
              <a:buNone/>
            </a:pPr>
            <a:r>
              <a:rPr lang="en-US" dirty="0"/>
              <a:t>Please contact your Client Relations Director or our customer support team at </a:t>
            </a:r>
            <a:r>
              <a:rPr lang="en-US" dirty="0">
                <a:hlinkClick r:id="rId2"/>
              </a:rPr>
              <a:t>support@skillsurvey.com</a:t>
            </a:r>
            <a:r>
              <a:rPr lang="en-US" dirty="0"/>
              <a:t> if you have any questions or experience any issues.</a:t>
            </a:r>
          </a:p>
        </p:txBody>
      </p:sp>
    </p:spTree>
    <p:extLst>
      <p:ext uri="{BB962C8B-B14F-4D97-AF65-F5344CB8AC3E}">
        <p14:creationId xmlns:p14="http://schemas.microsoft.com/office/powerpoint/2010/main" val="1209746722"/>
      </p:ext>
    </p:extLst>
  </p:cSld>
  <p:clrMapOvr>
    <a:masterClrMapping/>
  </p:clrMapOvr>
</p:sld>
</file>

<file path=ppt/theme/theme1.xml><?xml version="1.0" encoding="utf-8"?>
<a:theme xmlns:a="http://schemas.openxmlformats.org/drawingml/2006/main" name="TMP___SkillSurvey_PowerPoint_Template (1)">
  <a:themeElements>
    <a:clrScheme name="Skill Survey">
      <a:dk1>
        <a:srgbClr val="373A36"/>
      </a:dk1>
      <a:lt1>
        <a:srgbClr val="FFFFFF"/>
      </a:lt1>
      <a:dk2>
        <a:srgbClr val="373A36"/>
      </a:dk2>
      <a:lt2>
        <a:srgbClr val="D9D9D6"/>
      </a:lt2>
      <a:accent1>
        <a:srgbClr val="FE5000"/>
      </a:accent1>
      <a:accent2>
        <a:srgbClr val="05C3DE"/>
      </a:accent2>
      <a:accent3>
        <a:srgbClr val="373A36"/>
      </a:accent3>
      <a:accent4>
        <a:srgbClr val="B1B3B3"/>
      </a:accent4>
      <a:accent5>
        <a:srgbClr val="92D050"/>
      </a:accent5>
      <a:accent6>
        <a:srgbClr val="EDE947"/>
      </a:accent6>
      <a:hlink>
        <a:srgbClr val="FE5000"/>
      </a:hlink>
      <a:folHlink>
        <a:srgbClr val="FE5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TMP___SkillSurvey_PowerPoint_Template (1)</Template>
  <TotalTime>9243</TotalTime>
  <Words>692</Words>
  <Application>Microsoft Office PowerPoint</Application>
  <PresentationFormat>On-screen Show (4:3)</PresentationFormat>
  <Paragraphs>78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Helvetica Light</vt:lpstr>
      <vt:lpstr>Lucida Grande</vt:lpstr>
      <vt:lpstr>Tahoma</vt:lpstr>
      <vt:lpstr>TMP___SkillSurvey_PowerPoint_Template (1)</vt:lpstr>
      <vt:lpstr>SkillSurvey Texting Process  </vt:lpstr>
      <vt:lpstr>Create Candidates with Mobile Phone Numbers Get their consent</vt:lpstr>
      <vt:lpstr>Candidate Receives Two (2) Texts</vt:lpstr>
      <vt:lpstr>Candidate Enters References &amp; Mobile Phone Numbers</vt:lpstr>
      <vt:lpstr>Candidate’s Can View Reference Status</vt:lpstr>
      <vt:lpstr>References Receive Two (2) Texts</vt:lpstr>
      <vt:lpstr>Resending Texts to Candidates from the Candidate Details Page</vt:lpstr>
      <vt:lpstr>Resending Texts to References from the Candidate Details Page</vt:lpstr>
      <vt:lpstr>Questions?</vt:lpstr>
    </vt:vector>
  </TitlesOfParts>
  <Company>SkillSurvey,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SkillSurvey PowerPoint Template and PowerPoint Style Guide  v.03.26.15</dc:title>
  <dc:creator>Alicia Moran</dc:creator>
  <cp:lastModifiedBy>Jillian Anne McClure</cp:lastModifiedBy>
  <cp:revision>7</cp:revision>
  <cp:lastPrinted>2014-09-23T16:19:46Z</cp:lastPrinted>
  <dcterms:created xsi:type="dcterms:W3CDTF">2015-10-06T22:34:05Z</dcterms:created>
  <dcterms:modified xsi:type="dcterms:W3CDTF">2018-11-01T20:47:14Z</dcterms:modified>
</cp:coreProperties>
</file>