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5" r:id="rId3"/>
    <p:sldId id="264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60" r:id="rId12"/>
    <p:sldId id="27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24" autoAdjust="0"/>
    <p:restoredTop sz="94660" autoAdjust="0"/>
  </p:normalViewPr>
  <p:slideViewPr>
    <p:cSldViewPr>
      <p:cViewPr varScale="1">
        <p:scale>
          <a:sx n="111" d="100"/>
          <a:sy n="111" d="100"/>
        </p:scale>
        <p:origin x="178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306F1B56-BF4E-4A6A-9530-6666E3FDA1D7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5EE5F87-96CA-4A8D-8A4A-D0AA4531E4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1B56-BF4E-4A6A-9530-6666E3FDA1D7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5F87-96CA-4A8D-8A4A-D0AA4531E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1B56-BF4E-4A6A-9530-6666E3FDA1D7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5F87-96CA-4A8D-8A4A-D0AA4531E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1B56-BF4E-4A6A-9530-6666E3FDA1D7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5F87-96CA-4A8D-8A4A-D0AA4531E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306F1B56-BF4E-4A6A-9530-6666E3FDA1D7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5EE5F87-96CA-4A8D-8A4A-D0AA4531E4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1B56-BF4E-4A6A-9530-6666E3FDA1D7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45EE5F87-96CA-4A8D-8A4A-D0AA4531E4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1B56-BF4E-4A6A-9530-6666E3FDA1D7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45EE5F87-96CA-4A8D-8A4A-D0AA4531E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1B56-BF4E-4A6A-9530-6666E3FDA1D7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5F87-96CA-4A8D-8A4A-D0AA4531E4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1B56-BF4E-4A6A-9530-6666E3FDA1D7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5F87-96CA-4A8D-8A4A-D0AA4531E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306F1B56-BF4E-4A6A-9530-6666E3FDA1D7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5EE5F87-96CA-4A8D-8A4A-D0AA4531E4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306F1B56-BF4E-4A6A-9530-6666E3FDA1D7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5EE5F87-96CA-4A8D-8A4A-D0AA4531E4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06F1B56-BF4E-4A6A-9530-6666E3FDA1D7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45EE5F87-96CA-4A8D-8A4A-D0AA4531E4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How To Write An Effective Job Advertisement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Human Resources-Employment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1676400" y="3505200"/>
            <a:ext cx="609600" cy="10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bg2">
                <a:lumMod val="60000"/>
                <a:lumOff val="40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20668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Good Example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1179" y="1827716"/>
            <a:ext cx="6201641" cy="4163006"/>
          </a:xfrm>
          <a:ln>
            <a:solidFill>
              <a:schemeClr val="accent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86633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Helpful Wording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Banner = student information systems.</a:t>
            </a:r>
          </a:p>
          <a:p>
            <a:pPr marL="411480" lvl="1" indent="0">
              <a:buNone/>
            </a:pPr>
            <a:endParaRPr lang="en-US" dirty="0"/>
          </a:p>
          <a:p>
            <a:r>
              <a:rPr lang="en-US" dirty="0"/>
              <a:t>UW experience = higher education setting.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PeopleSoft HR = experience with HR information systems.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Pistol = On-line financial systems.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010400" y="304800"/>
            <a:ext cx="609600" cy="10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bg2">
                <a:lumMod val="60000"/>
                <a:lumOff val="40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zoom dir="in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Questions &amp; Answers?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010400" y="304800"/>
            <a:ext cx="609600" cy="10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bg2">
                <a:lumMod val="60000"/>
                <a:lumOff val="40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9" name="Picture 5" descr="C:\Users\nancyo\AppData\Local\Microsoft\Windows\Temporary Internet Files\Content.IE5\2QWNJOYS\MC90043379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143" y="2286143"/>
            <a:ext cx="2285714" cy="228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1311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400" dirty="0"/>
              <a:t>Writing Your Job 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There are four sections when writing your job ad that require your attention:</a:t>
            </a:r>
          </a:p>
          <a:p>
            <a:pPr lvl="1"/>
            <a:r>
              <a:rPr lang="en-US" sz="2000" dirty="0"/>
              <a:t>Please Note</a:t>
            </a:r>
          </a:p>
          <a:p>
            <a:pPr lvl="1"/>
            <a:r>
              <a:rPr lang="en-US" sz="2000" dirty="0"/>
              <a:t>Essential Duties</a:t>
            </a:r>
          </a:p>
          <a:p>
            <a:pPr lvl="1"/>
            <a:r>
              <a:rPr lang="en-US" sz="2000" dirty="0"/>
              <a:t>Minimum Qualifications</a:t>
            </a:r>
          </a:p>
          <a:p>
            <a:pPr lvl="1"/>
            <a:r>
              <a:rPr lang="en-US" sz="2000" dirty="0"/>
              <a:t>Desired Qualifications</a:t>
            </a:r>
          </a:p>
          <a:p>
            <a:pPr marL="411480" lvl="1" indent="0">
              <a:buNone/>
            </a:pPr>
            <a:endParaRPr lang="en-US" sz="2000" dirty="0"/>
          </a:p>
          <a:p>
            <a:r>
              <a:rPr lang="en-US" dirty="0"/>
              <a:t>Be specific - the more detailed posting the easier it will be to screen applicants.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Using the KSAs from the PDQ can help write the perfect posting.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010400" y="304800"/>
            <a:ext cx="609600" cy="10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bg2">
                <a:lumMod val="60000"/>
                <a:lumOff val="40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98958789"/>
      </p:ext>
    </p:extLst>
  </p:cSld>
  <p:clrMapOvr>
    <a:masterClrMapping/>
  </p:clrMapOvr>
  <p:transition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Please 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Use this section to describe anything that candidates need to know.</a:t>
            </a:r>
          </a:p>
          <a:p>
            <a:pPr lvl="1"/>
            <a:r>
              <a:rPr lang="en-US" dirty="0"/>
              <a:t>The hours/days of week of the position if not a standard schedule.</a:t>
            </a:r>
          </a:p>
          <a:p>
            <a:pPr lvl="1"/>
            <a:r>
              <a:rPr lang="en-US" dirty="0"/>
              <a:t>If the position is grant-funded or on a calendar.</a:t>
            </a:r>
          </a:p>
          <a:p>
            <a:pPr lvl="1"/>
            <a:r>
              <a:rPr lang="en-US" dirty="0"/>
              <a:t>Specific weight lifting restrictions.</a:t>
            </a:r>
          </a:p>
          <a:p>
            <a:pPr lvl="1"/>
            <a:r>
              <a:rPr lang="en-US" dirty="0"/>
              <a:t>If there is more than one position available. </a:t>
            </a:r>
          </a:p>
          <a:p>
            <a:pPr lvl="1"/>
            <a:r>
              <a:rPr lang="en-US" dirty="0"/>
              <a:t>Position location if not in Laramie.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010400" y="304800"/>
            <a:ext cx="609600" cy="10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bg2">
                <a:lumMod val="60000"/>
                <a:lumOff val="40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688913716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7200"/>
            <a:ext cx="5124450" cy="1981200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667000"/>
            <a:ext cx="6372225" cy="1847850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724400"/>
            <a:ext cx="6400800" cy="1838325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0845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Essential Duties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This section automatically transfers over from the PDQ. </a:t>
            </a:r>
          </a:p>
          <a:p>
            <a:endParaRPr lang="en-US" dirty="0"/>
          </a:p>
          <a:p>
            <a:r>
              <a:rPr lang="en-US" dirty="0"/>
              <a:t>Departments may streamline the duties to remove information that is defining the duty.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Please do not add or remove job duties to this section.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Essential duties can be used when screening applicants.  </a:t>
            </a:r>
          </a:p>
          <a:p>
            <a:pPr lvl="0"/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010400" y="304800"/>
            <a:ext cx="609600" cy="10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bg2">
                <a:lumMod val="60000"/>
                <a:lumOff val="40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961050688"/>
      </p:ext>
    </p:extLst>
  </p:cSld>
  <p:clrMapOvr>
    <a:masterClrMapping/>
  </p:clrMapOvr>
  <p:transition spd="med">
    <p:zoom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PDQ Essential Duties vs. The Ad’s Essential Duties</a:t>
            </a:r>
          </a:p>
        </p:txBody>
      </p:sp>
      <p:pic>
        <p:nvPicPr>
          <p:cNvPr id="5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81200"/>
            <a:ext cx="4038600" cy="3124200"/>
          </a:xfrm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981201"/>
            <a:ext cx="4038600" cy="3135752"/>
          </a:xfrm>
          <a:ln>
            <a:solidFill>
              <a:schemeClr val="accent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403189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Minimum Qualifications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degree and years of experience will come from the PDQ. </a:t>
            </a:r>
          </a:p>
          <a:p>
            <a:pPr lvl="1"/>
            <a:r>
              <a:rPr lang="en-US" sz="2000" dirty="0"/>
              <a:t>The degree can be specific i.e. Bachelor’s Degree in Accounting or a related field.</a:t>
            </a:r>
          </a:p>
          <a:p>
            <a:pPr lvl="1"/>
            <a:r>
              <a:rPr lang="en-US" sz="2000" dirty="0"/>
              <a:t>The years of experience must remain the same, however you can add equivalent combination of education and experience. </a:t>
            </a:r>
          </a:p>
          <a:p>
            <a:pPr marL="411480" lvl="1" indent="0">
              <a:buNone/>
            </a:pPr>
            <a:endParaRPr lang="en-US" sz="2000" dirty="0"/>
          </a:p>
          <a:p>
            <a:r>
              <a:rPr lang="en-US" dirty="0"/>
              <a:t>Please describe what ‘comparable experience’ means to your department.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Any licensure requirement will automatically fill from the PDQ. Departments can add additional requirements or the ability to obtain within a certain timeframe.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Every advertisement will contain the following statement “excellent interpersonal, written and/or verbal communication skills.”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010400" y="304800"/>
            <a:ext cx="609600" cy="10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bg2">
                <a:lumMod val="60000"/>
                <a:lumOff val="40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10638023"/>
      </p:ext>
    </p:extLst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5410200" cy="2156106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8810" y="2441671"/>
            <a:ext cx="4455191" cy="1613629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060687"/>
            <a:ext cx="5508594" cy="2416314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5583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Desired Qualifications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This portion of the job posting comes across blank.  Departments will need to add skills/abilities/experience/education.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Desired qualifications need to be job related and must related to the essential duties of the position.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You can include a certain amount of years experience or a degree, over and above the minimum qualifications.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Be specific as desired qualifications can be used to  screen applicants if you choose.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010400" y="304800"/>
            <a:ext cx="609600" cy="10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bg2">
                <a:lumMod val="60000"/>
                <a:lumOff val="40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23228378"/>
      </p:ext>
    </p:extLst>
  </p:cSld>
  <p:clrMapOvr>
    <a:masterClrMapping/>
  </p:clrMapOvr>
  <p:transition>
    <p:zoom dir="in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</TotalTime>
  <Words>404</Words>
  <Application>Microsoft Office PowerPoint</Application>
  <PresentationFormat>On-screen Show (4:3)</PresentationFormat>
  <Paragraphs>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Rockwell</vt:lpstr>
      <vt:lpstr>Wingdings 2</vt:lpstr>
      <vt:lpstr>Foundry</vt:lpstr>
      <vt:lpstr>How To Write An Effective Job Advertisement</vt:lpstr>
      <vt:lpstr>Writing Your Job Ad</vt:lpstr>
      <vt:lpstr>Please Note</vt:lpstr>
      <vt:lpstr>PowerPoint Presentation</vt:lpstr>
      <vt:lpstr>Essential Duties</vt:lpstr>
      <vt:lpstr>PDQ Essential Duties vs. The Ad’s Essential Duties</vt:lpstr>
      <vt:lpstr>Minimum Qualifications</vt:lpstr>
      <vt:lpstr>PowerPoint Presentation</vt:lpstr>
      <vt:lpstr>Desired Qualifications</vt:lpstr>
      <vt:lpstr>Good Example</vt:lpstr>
      <vt:lpstr>Helpful Wording</vt:lpstr>
      <vt:lpstr>Questions &amp; Answers?</vt:lpstr>
    </vt:vector>
  </TitlesOfParts>
  <Company>University of Wyoming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Employment</dc:title>
  <dc:creator>UW</dc:creator>
  <cp:lastModifiedBy>Tiffany Kautzsch</cp:lastModifiedBy>
  <cp:revision>24</cp:revision>
  <dcterms:created xsi:type="dcterms:W3CDTF">2009-08-19T19:47:04Z</dcterms:created>
  <dcterms:modified xsi:type="dcterms:W3CDTF">2023-04-19T21:40:30Z</dcterms:modified>
</cp:coreProperties>
</file>