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74" r:id="rId3"/>
    <p:sldId id="272" r:id="rId4"/>
    <p:sldId id="269" r:id="rId5"/>
    <p:sldId id="275" r:id="rId6"/>
    <p:sldId id="276" r:id="rId7"/>
    <p:sldId id="277" r:id="rId8"/>
    <p:sldId id="25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36" autoAdjust="0"/>
    <p:restoredTop sz="94660" autoAdjust="0"/>
  </p:normalViewPr>
  <p:slideViewPr>
    <p:cSldViewPr>
      <p:cViewPr varScale="1">
        <p:scale>
          <a:sx n="111" d="100"/>
          <a:sy n="111" d="100"/>
        </p:scale>
        <p:origin x="167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6" y="295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306F1B56-BF4E-4A6A-9530-6666E3FDA1D7}" type="datetimeFigureOut">
              <a:rPr lang="en-US" smtClean="0"/>
              <a:pPr/>
              <a:t>4/19/2023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5EE5F87-96CA-4A8D-8A4A-D0AA4531E4B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1B56-BF4E-4A6A-9530-6666E3FDA1D7}" type="datetimeFigureOut">
              <a:rPr lang="en-US" smtClean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E5F87-96CA-4A8D-8A4A-D0AA4531E4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1B56-BF4E-4A6A-9530-6666E3FDA1D7}" type="datetimeFigureOut">
              <a:rPr lang="en-US" smtClean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E5F87-96CA-4A8D-8A4A-D0AA4531E4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1B56-BF4E-4A6A-9530-6666E3FDA1D7}" type="datetimeFigureOut">
              <a:rPr lang="en-US" smtClean="0"/>
              <a:pPr/>
              <a:t>4/19/2023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E5F87-96CA-4A8D-8A4A-D0AA4531E4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306F1B56-BF4E-4A6A-9530-6666E3FDA1D7}" type="datetimeFigureOut">
              <a:rPr lang="en-US" smtClean="0"/>
              <a:pPr/>
              <a:t>4/19/2023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5EE5F87-96CA-4A8D-8A4A-D0AA4531E4B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1B56-BF4E-4A6A-9530-6666E3FDA1D7}" type="datetimeFigureOut">
              <a:rPr lang="en-US" smtClean="0"/>
              <a:pPr/>
              <a:t>4/19/2023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45EE5F87-96CA-4A8D-8A4A-D0AA4531E4B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1B56-BF4E-4A6A-9530-6666E3FDA1D7}" type="datetimeFigureOut">
              <a:rPr lang="en-US" smtClean="0"/>
              <a:pPr/>
              <a:t>4/19/2023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45EE5F87-96CA-4A8D-8A4A-D0AA4531E4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1B56-BF4E-4A6A-9530-6666E3FDA1D7}" type="datetimeFigureOut">
              <a:rPr lang="en-US" smtClean="0"/>
              <a:pPr/>
              <a:t>4/19/2023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E5F87-96CA-4A8D-8A4A-D0AA4531E4B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6F1B56-BF4E-4A6A-9530-6666E3FDA1D7}" type="datetimeFigureOut">
              <a:rPr lang="en-US" smtClean="0"/>
              <a:pPr/>
              <a:t>4/19/2023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E5F87-96CA-4A8D-8A4A-D0AA4531E4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306F1B56-BF4E-4A6A-9530-6666E3FDA1D7}" type="datetimeFigureOut">
              <a:rPr lang="en-US" smtClean="0"/>
              <a:pPr/>
              <a:t>4/19/2023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5EE5F87-96CA-4A8D-8A4A-D0AA4531E4B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306F1B56-BF4E-4A6A-9530-6666E3FDA1D7}" type="datetimeFigureOut">
              <a:rPr lang="en-US" smtClean="0"/>
              <a:pPr/>
              <a:t>4/19/2023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45EE5F87-96CA-4A8D-8A4A-D0AA4531E4B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306F1B56-BF4E-4A6A-9530-6666E3FDA1D7}" type="datetimeFigureOut">
              <a:rPr lang="en-US" smtClean="0"/>
              <a:pPr/>
              <a:t>4/19/2023</a:t>
            </a:fld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45EE5F87-96CA-4A8D-8A4A-D0AA4531E4B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How To Write Effective Evaluations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Human Resources-Employment</a:t>
            </a: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1752600" y="3581400"/>
            <a:ext cx="609600" cy="101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bg2">
                <a:lumMod val="60000"/>
                <a:lumOff val="40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502515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Screening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Screening criteria must be contained within the advertisement.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Screening matrices can be a helpful internal tool.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Choose criteria that is essential to perform the duties of the position.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311828" y="304800"/>
            <a:ext cx="609600" cy="101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bg2">
                <a:lumMod val="60000"/>
                <a:lumOff val="40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577904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/>
              <a:t>Evaluating Materials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Can evaluate on level/years of experience.</a:t>
            </a:r>
          </a:p>
          <a:p>
            <a:endParaRPr lang="en-US" dirty="0"/>
          </a:p>
          <a:p>
            <a:r>
              <a:rPr lang="en-US" dirty="0"/>
              <a:t>Can screen on written communication skills. Verbal and interpersonal communication skills can only be evaluated through the interview process.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Highest degree of education can be used if it is listed as a desired qualification.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Candidates must show where they have obtained the experience/ability/education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r>
              <a:rPr lang="en-US" dirty="0"/>
              <a:t>Candidates selected for interview must possess all of the criteria used to screen other applicants out.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Criteria must be identified within the application material/on-line application in order to give credit.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616628" y="304800"/>
            <a:ext cx="609600" cy="101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bg2">
                <a:lumMod val="60000"/>
                <a:lumOff val="40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517738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Writing Your Evaluations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Evaluations should contain the screening criteria from your advertisement.</a:t>
            </a:r>
          </a:p>
          <a:p>
            <a:endParaRPr lang="en-US" dirty="0"/>
          </a:p>
          <a:p>
            <a:r>
              <a:rPr lang="en-US" dirty="0"/>
              <a:t>Evaluations should be a few sentences and relate directly to the advertisement. Please refrain from mentioning any protected status.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All screening evaluations should begin with “Application materials revealed…” and then detail what they have or don’t have.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311828" y="304800"/>
            <a:ext cx="609600" cy="101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bg2">
                <a:lumMod val="60000"/>
                <a:lumOff val="40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716669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Examples Of Screening Evaluations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Application materials revealed applicant lacks experience with cash handling and filing and records maintenance.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Application materials revealed applicant has less experience with cash handling and filing and records maintenance than our top candidates.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Application materials revealed applicant has experience with cash handling and filing and records maintenance.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After review of employee personnel file, candidate will not be considered for interview.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616628" y="304800"/>
            <a:ext cx="609600" cy="101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bg2">
                <a:lumMod val="60000"/>
                <a:lumOff val="40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976617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accent1"/>
            </a:solidFill>
          </a:ln>
        </p:spPr>
        <p:txBody>
          <a:bodyPr/>
          <a:lstStyle/>
          <a:p>
            <a:pPr algn="l"/>
            <a:r>
              <a:rPr lang="en-US" dirty="0"/>
              <a:t>Interview Evaluations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Very similar process to writing screening evaluations.</a:t>
            </a:r>
          </a:p>
          <a:p>
            <a:r>
              <a:rPr lang="en-US" dirty="0"/>
              <a:t>Use criteria contained within the advertisement. </a:t>
            </a:r>
          </a:p>
          <a:p>
            <a:r>
              <a:rPr lang="en-US" dirty="0"/>
              <a:t>Will be comparing applicants to determine the best candidate for the position and your department.</a:t>
            </a:r>
          </a:p>
          <a:p>
            <a:r>
              <a:rPr lang="en-US" dirty="0"/>
              <a:t>Evaluations should begin with, “Interview revealed...”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616628" y="304800"/>
            <a:ext cx="609600" cy="101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bg2">
                <a:lumMod val="60000"/>
                <a:lumOff val="40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42325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/>
              <a:t>Examples of Interview</a:t>
            </a:r>
            <a:br>
              <a:rPr lang="en-US" dirty="0"/>
            </a:br>
            <a:r>
              <a:rPr lang="en-US" dirty="0"/>
              <a:t>Evaluations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Interview revealed candidate has excellent experience working with first generation college students and excellent verbal communication skills. Desired candidate.</a:t>
            </a:r>
          </a:p>
          <a:p>
            <a:r>
              <a:rPr lang="en-US" dirty="0"/>
              <a:t>Interview revealed candidate has poor verbal communication skills, could not answer questions and used poor grammar.</a:t>
            </a:r>
          </a:p>
          <a:p>
            <a:r>
              <a:rPr lang="en-US" dirty="0"/>
              <a:t>Interview revealed candidate has less experience working with first generation college students than desired candidate.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616628" y="304800"/>
            <a:ext cx="609600" cy="101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bg2">
                <a:lumMod val="60000"/>
                <a:lumOff val="40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1066172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Question &amp; Answers!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marL="0" lvl="0" indent="0">
              <a:buNone/>
            </a:pPr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>
            <a:off x="7010400" y="304800"/>
            <a:ext cx="609600" cy="101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solidFill>
              <a:schemeClr val="bg2">
                <a:lumMod val="60000"/>
                <a:lumOff val="40000"/>
              </a:schemeClr>
            </a:solidFill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8" name="Picture 4" descr="C:\Users\nancyo\AppData\Local\Microsoft\Windows\Temporary Internet Files\Content.IE5\XFLI9321\MC900441428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428" y="1600428"/>
            <a:ext cx="3657143" cy="36571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1391</TotalTime>
  <Words>368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Rockwell</vt:lpstr>
      <vt:lpstr>Wingdings 2</vt:lpstr>
      <vt:lpstr>Foundry</vt:lpstr>
      <vt:lpstr>How To Write Effective Evaluations</vt:lpstr>
      <vt:lpstr>Screening Criteria</vt:lpstr>
      <vt:lpstr>Evaluating Materials </vt:lpstr>
      <vt:lpstr>Writing Your Evaluations</vt:lpstr>
      <vt:lpstr>Examples Of Screening Evaluations</vt:lpstr>
      <vt:lpstr>Interview Evaluations</vt:lpstr>
      <vt:lpstr>Examples of Interview Evaluations</vt:lpstr>
      <vt:lpstr>Question &amp; Answers!</vt:lpstr>
    </vt:vector>
  </TitlesOfParts>
  <Company>University of Wyoming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Student Employment</dc:title>
  <dc:creator>UW</dc:creator>
  <cp:lastModifiedBy>Tiffany Kautzsch</cp:lastModifiedBy>
  <cp:revision>40</cp:revision>
  <dcterms:created xsi:type="dcterms:W3CDTF">2009-08-19T19:47:04Z</dcterms:created>
  <dcterms:modified xsi:type="dcterms:W3CDTF">2023-04-19T21:43:13Z</dcterms:modified>
</cp:coreProperties>
</file>