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2"/>
  </p:notesMasterIdLst>
  <p:sldIdLst>
    <p:sldId id="256" r:id="rId2"/>
    <p:sldId id="290" r:id="rId3"/>
    <p:sldId id="309" r:id="rId4"/>
    <p:sldId id="334" r:id="rId5"/>
    <p:sldId id="329" r:id="rId6"/>
    <p:sldId id="330" r:id="rId7"/>
    <p:sldId id="331" r:id="rId8"/>
    <p:sldId id="332" r:id="rId9"/>
    <p:sldId id="311" r:id="rId10"/>
    <p:sldId id="326" r:id="rId11"/>
    <p:sldId id="327" r:id="rId12"/>
    <p:sldId id="310" r:id="rId13"/>
    <p:sldId id="268" r:id="rId14"/>
    <p:sldId id="328" r:id="rId15"/>
    <p:sldId id="333" r:id="rId16"/>
    <p:sldId id="316" r:id="rId17"/>
    <p:sldId id="259" r:id="rId18"/>
    <p:sldId id="317" r:id="rId19"/>
    <p:sldId id="320" r:id="rId20"/>
    <p:sldId id="318" r:id="rId21"/>
    <p:sldId id="319" r:id="rId22"/>
    <p:sldId id="321" r:id="rId23"/>
    <p:sldId id="322" r:id="rId24"/>
    <p:sldId id="323" r:id="rId25"/>
    <p:sldId id="306" r:id="rId26"/>
    <p:sldId id="307" r:id="rId27"/>
    <p:sldId id="308" r:id="rId28"/>
    <p:sldId id="260" r:id="rId29"/>
    <p:sldId id="288" r:id="rId30"/>
    <p:sldId id="325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488DF-9E2A-4003-B788-9A4D4108C09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52567-8349-4F46-AC29-145CADA67083}">
      <dgm:prSet phldrT="[Text]"/>
      <dgm:spPr>
        <a:ln>
          <a:solidFill>
            <a:srgbClr val="996633"/>
          </a:solidFill>
        </a:ln>
      </dgm:spPr>
      <dgm:t>
        <a:bodyPr/>
        <a:lstStyle/>
        <a:p>
          <a:r>
            <a:rPr lang="en-US" dirty="0"/>
            <a:t>Year 1</a:t>
          </a:r>
        </a:p>
      </dgm:t>
    </dgm:pt>
    <dgm:pt modelId="{7A3BA27E-53AB-4999-BA5E-2AB8C62E9FD3}" type="parTrans" cxnId="{D23B09E6-4E20-4D89-979D-0C4DC77C9FBA}">
      <dgm:prSet/>
      <dgm:spPr/>
      <dgm:t>
        <a:bodyPr/>
        <a:lstStyle/>
        <a:p>
          <a:endParaRPr lang="en-US"/>
        </a:p>
      </dgm:t>
    </dgm:pt>
    <dgm:pt modelId="{C80D05CA-B3BA-4C7E-B77C-2E889803EE0D}" type="sibTrans" cxnId="{D23B09E6-4E20-4D89-979D-0C4DC77C9FBA}">
      <dgm:prSet/>
      <dgm:spPr/>
      <dgm:t>
        <a:bodyPr/>
        <a:lstStyle/>
        <a:p>
          <a:endParaRPr lang="en-US"/>
        </a:p>
      </dgm:t>
    </dgm:pt>
    <dgm:pt modelId="{5E56EFA9-2AFD-4C64-B906-1A9A15758060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Year 2</a:t>
          </a:r>
        </a:p>
      </dgm:t>
    </dgm:pt>
    <dgm:pt modelId="{FCE50532-F0A8-400F-970D-8F20474D1C82}" type="parTrans" cxnId="{2EB922B7-311E-45A1-8AF0-FC66EC77860E}">
      <dgm:prSet/>
      <dgm:spPr/>
      <dgm:t>
        <a:bodyPr/>
        <a:lstStyle/>
        <a:p>
          <a:endParaRPr lang="en-US"/>
        </a:p>
      </dgm:t>
    </dgm:pt>
    <dgm:pt modelId="{BB784717-5B4F-45B7-9387-E9F2CAA3CAEA}" type="sibTrans" cxnId="{2EB922B7-311E-45A1-8AF0-FC66EC77860E}">
      <dgm:prSet/>
      <dgm:spPr/>
      <dgm:t>
        <a:bodyPr/>
        <a:lstStyle/>
        <a:p>
          <a:endParaRPr lang="en-US"/>
        </a:p>
      </dgm:t>
    </dgm:pt>
    <dgm:pt modelId="{79D0050C-2D68-4E1E-B702-CDF88A5CB97E}">
      <dgm:prSet phldrT="[Text]"/>
      <dgm:spPr/>
      <dgm:t>
        <a:bodyPr/>
        <a:lstStyle/>
        <a:p>
          <a:r>
            <a:rPr lang="en-US" dirty="0"/>
            <a:t>Year 3</a:t>
          </a:r>
        </a:p>
      </dgm:t>
    </dgm:pt>
    <dgm:pt modelId="{A9ACF640-5648-430F-A708-FE4436A92BF1}" type="parTrans" cxnId="{8208E882-A7EB-4EF8-9398-6547316E7C80}">
      <dgm:prSet/>
      <dgm:spPr/>
      <dgm:t>
        <a:bodyPr/>
        <a:lstStyle/>
        <a:p>
          <a:endParaRPr lang="en-US"/>
        </a:p>
      </dgm:t>
    </dgm:pt>
    <dgm:pt modelId="{9277157A-7B9F-447D-ACED-24DFAFA1577D}" type="sibTrans" cxnId="{8208E882-A7EB-4EF8-9398-6547316E7C80}">
      <dgm:prSet/>
      <dgm:spPr/>
      <dgm:t>
        <a:bodyPr/>
        <a:lstStyle/>
        <a:p>
          <a:endParaRPr lang="en-US"/>
        </a:p>
      </dgm:t>
    </dgm:pt>
    <dgm:pt modelId="{11A2D969-4ED2-45CB-9C68-103C9205C3DC}" type="pres">
      <dgm:prSet presAssocID="{763488DF-9E2A-4003-B788-9A4D4108C0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ED6FE2-ABA2-47DE-A6E5-8022C10A23E0}" type="pres">
      <dgm:prSet presAssocID="{B0652567-8349-4F46-AC29-145CADA67083}" presName="composite" presStyleCnt="0"/>
      <dgm:spPr/>
    </dgm:pt>
    <dgm:pt modelId="{8F74F198-E6DD-46D2-9762-F4D21C73BDCA}" type="pres">
      <dgm:prSet presAssocID="{B0652567-8349-4F46-AC29-145CADA67083}" presName="bgChev" presStyleLbl="node1" presStyleIdx="0" presStyleCnt="3"/>
      <dgm:spPr>
        <a:solidFill>
          <a:srgbClr val="FFC000"/>
        </a:solidFill>
      </dgm:spPr>
    </dgm:pt>
    <dgm:pt modelId="{4538FB53-7A23-4B19-80C9-5A007A04F4BF}" type="pres">
      <dgm:prSet presAssocID="{B0652567-8349-4F46-AC29-145CADA67083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FCC03-9B5F-4938-91B6-1E289AA95C52}" type="pres">
      <dgm:prSet presAssocID="{C80D05CA-B3BA-4C7E-B77C-2E889803EE0D}" presName="compositeSpace" presStyleCnt="0"/>
      <dgm:spPr/>
    </dgm:pt>
    <dgm:pt modelId="{EE5E206C-667D-4578-B76F-25D833F9098A}" type="pres">
      <dgm:prSet presAssocID="{5E56EFA9-2AFD-4C64-B906-1A9A15758060}" presName="composite" presStyleCnt="0"/>
      <dgm:spPr/>
    </dgm:pt>
    <dgm:pt modelId="{9A943521-DA95-4B7D-9E63-64133E68DA37}" type="pres">
      <dgm:prSet presAssocID="{5E56EFA9-2AFD-4C64-B906-1A9A15758060}" presName="bgChev" presStyleLbl="node1" presStyleIdx="1" presStyleCnt="3"/>
      <dgm:spPr>
        <a:solidFill>
          <a:srgbClr val="996633"/>
        </a:solidFill>
      </dgm:spPr>
    </dgm:pt>
    <dgm:pt modelId="{470D6622-30F7-4457-BB99-3D7175CBB7B7}" type="pres">
      <dgm:prSet presAssocID="{5E56EFA9-2AFD-4C64-B906-1A9A15758060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6E5DB-6D0C-4D8A-BB5E-9D3BFFD0438F}" type="pres">
      <dgm:prSet presAssocID="{BB784717-5B4F-45B7-9387-E9F2CAA3CAEA}" presName="compositeSpace" presStyleCnt="0"/>
      <dgm:spPr/>
    </dgm:pt>
    <dgm:pt modelId="{BF1DEA82-C8D3-4D84-A820-43292AD6B79E}" type="pres">
      <dgm:prSet presAssocID="{79D0050C-2D68-4E1E-B702-CDF88A5CB97E}" presName="composite" presStyleCnt="0"/>
      <dgm:spPr/>
    </dgm:pt>
    <dgm:pt modelId="{66DE3F60-098D-4A2D-B744-3BCB8FF918B7}" type="pres">
      <dgm:prSet presAssocID="{79D0050C-2D68-4E1E-B702-CDF88A5CB97E}" presName="bgChev" presStyleLbl="node1" presStyleIdx="2" presStyleCnt="3"/>
      <dgm:spPr/>
    </dgm:pt>
    <dgm:pt modelId="{EA57F9D0-91B9-4E13-8572-69A30FBDF87B}" type="pres">
      <dgm:prSet presAssocID="{79D0050C-2D68-4E1E-B702-CDF88A5CB97E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8E882-A7EB-4EF8-9398-6547316E7C80}" srcId="{763488DF-9E2A-4003-B788-9A4D4108C09A}" destId="{79D0050C-2D68-4E1E-B702-CDF88A5CB97E}" srcOrd="2" destOrd="0" parTransId="{A9ACF640-5648-430F-A708-FE4436A92BF1}" sibTransId="{9277157A-7B9F-447D-ACED-24DFAFA1577D}"/>
    <dgm:cxn modelId="{D23B09E6-4E20-4D89-979D-0C4DC77C9FBA}" srcId="{763488DF-9E2A-4003-B788-9A4D4108C09A}" destId="{B0652567-8349-4F46-AC29-145CADA67083}" srcOrd="0" destOrd="0" parTransId="{7A3BA27E-53AB-4999-BA5E-2AB8C62E9FD3}" sibTransId="{C80D05CA-B3BA-4C7E-B77C-2E889803EE0D}"/>
    <dgm:cxn modelId="{1D8C7702-F30C-43E7-BE25-CA60A50D7F9F}" type="presOf" srcId="{763488DF-9E2A-4003-B788-9A4D4108C09A}" destId="{11A2D969-4ED2-45CB-9C68-103C9205C3DC}" srcOrd="0" destOrd="0" presId="urn:microsoft.com/office/officeart/2005/8/layout/chevronAccent+Icon"/>
    <dgm:cxn modelId="{5A316084-435B-4B01-946F-7860F16B689B}" type="presOf" srcId="{79D0050C-2D68-4E1E-B702-CDF88A5CB97E}" destId="{EA57F9D0-91B9-4E13-8572-69A30FBDF87B}" srcOrd="0" destOrd="0" presId="urn:microsoft.com/office/officeart/2005/8/layout/chevronAccent+Icon"/>
    <dgm:cxn modelId="{EAC89D87-B7D9-41BC-AED7-DC4A475342C5}" type="presOf" srcId="{5E56EFA9-2AFD-4C64-B906-1A9A15758060}" destId="{470D6622-30F7-4457-BB99-3D7175CBB7B7}" srcOrd="0" destOrd="0" presId="urn:microsoft.com/office/officeart/2005/8/layout/chevronAccent+Icon"/>
    <dgm:cxn modelId="{2EB922B7-311E-45A1-8AF0-FC66EC77860E}" srcId="{763488DF-9E2A-4003-B788-9A4D4108C09A}" destId="{5E56EFA9-2AFD-4C64-B906-1A9A15758060}" srcOrd="1" destOrd="0" parTransId="{FCE50532-F0A8-400F-970D-8F20474D1C82}" sibTransId="{BB784717-5B4F-45B7-9387-E9F2CAA3CAEA}"/>
    <dgm:cxn modelId="{00EDE07A-DA46-4511-9E48-C6FEC83E1E7C}" type="presOf" srcId="{B0652567-8349-4F46-AC29-145CADA67083}" destId="{4538FB53-7A23-4B19-80C9-5A007A04F4BF}" srcOrd="0" destOrd="0" presId="urn:microsoft.com/office/officeart/2005/8/layout/chevronAccent+Icon"/>
    <dgm:cxn modelId="{95D94BDB-1129-40AD-B342-F1DA2C84849D}" type="presParOf" srcId="{11A2D969-4ED2-45CB-9C68-103C9205C3DC}" destId="{D4ED6FE2-ABA2-47DE-A6E5-8022C10A23E0}" srcOrd="0" destOrd="0" presId="urn:microsoft.com/office/officeart/2005/8/layout/chevronAccent+Icon"/>
    <dgm:cxn modelId="{899E8193-A00D-4F61-B662-A59173C4AA44}" type="presParOf" srcId="{D4ED6FE2-ABA2-47DE-A6E5-8022C10A23E0}" destId="{8F74F198-E6DD-46D2-9762-F4D21C73BDCA}" srcOrd="0" destOrd="0" presId="urn:microsoft.com/office/officeart/2005/8/layout/chevronAccent+Icon"/>
    <dgm:cxn modelId="{84F3A3BA-D97D-4F6F-BD04-153CCAF0AFC5}" type="presParOf" srcId="{D4ED6FE2-ABA2-47DE-A6E5-8022C10A23E0}" destId="{4538FB53-7A23-4B19-80C9-5A007A04F4BF}" srcOrd="1" destOrd="0" presId="urn:microsoft.com/office/officeart/2005/8/layout/chevronAccent+Icon"/>
    <dgm:cxn modelId="{6FDA8B1B-1FA5-4C3B-95A7-025EF3BCF617}" type="presParOf" srcId="{11A2D969-4ED2-45CB-9C68-103C9205C3DC}" destId="{90EFCC03-9B5F-4938-91B6-1E289AA95C52}" srcOrd="1" destOrd="0" presId="urn:microsoft.com/office/officeart/2005/8/layout/chevronAccent+Icon"/>
    <dgm:cxn modelId="{009F5BE0-9937-46A3-8FDE-86B1C7295F45}" type="presParOf" srcId="{11A2D969-4ED2-45CB-9C68-103C9205C3DC}" destId="{EE5E206C-667D-4578-B76F-25D833F9098A}" srcOrd="2" destOrd="0" presId="urn:microsoft.com/office/officeart/2005/8/layout/chevronAccent+Icon"/>
    <dgm:cxn modelId="{42375D4F-B578-47C8-BD74-F5067E8E18B2}" type="presParOf" srcId="{EE5E206C-667D-4578-B76F-25D833F9098A}" destId="{9A943521-DA95-4B7D-9E63-64133E68DA37}" srcOrd="0" destOrd="0" presId="urn:microsoft.com/office/officeart/2005/8/layout/chevronAccent+Icon"/>
    <dgm:cxn modelId="{8D783592-68A9-405A-A26B-7E4A0818C5D1}" type="presParOf" srcId="{EE5E206C-667D-4578-B76F-25D833F9098A}" destId="{470D6622-30F7-4457-BB99-3D7175CBB7B7}" srcOrd="1" destOrd="0" presId="urn:microsoft.com/office/officeart/2005/8/layout/chevronAccent+Icon"/>
    <dgm:cxn modelId="{6713642A-A0F5-40AD-B8E6-3769E4AD4D7A}" type="presParOf" srcId="{11A2D969-4ED2-45CB-9C68-103C9205C3DC}" destId="{8346E5DB-6D0C-4D8A-BB5E-9D3BFFD0438F}" srcOrd="3" destOrd="0" presId="urn:microsoft.com/office/officeart/2005/8/layout/chevronAccent+Icon"/>
    <dgm:cxn modelId="{9A3ABD28-404F-4461-8358-B8E849A3E5D7}" type="presParOf" srcId="{11A2D969-4ED2-45CB-9C68-103C9205C3DC}" destId="{BF1DEA82-C8D3-4D84-A820-43292AD6B79E}" srcOrd="4" destOrd="0" presId="urn:microsoft.com/office/officeart/2005/8/layout/chevronAccent+Icon"/>
    <dgm:cxn modelId="{A5A1D5A3-E5EF-4155-ADE5-0C19025A075D}" type="presParOf" srcId="{BF1DEA82-C8D3-4D84-A820-43292AD6B79E}" destId="{66DE3F60-098D-4A2D-B744-3BCB8FF918B7}" srcOrd="0" destOrd="0" presId="urn:microsoft.com/office/officeart/2005/8/layout/chevronAccent+Icon"/>
    <dgm:cxn modelId="{4AFB2748-F6FB-41B7-B293-C18A420FD509}" type="presParOf" srcId="{BF1DEA82-C8D3-4D84-A820-43292AD6B79E}" destId="{EA57F9D0-91B9-4E13-8572-69A30FBDF87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488DF-9E2A-4003-B788-9A4D4108C09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652567-8349-4F46-AC29-145CADA67083}">
      <dgm:prSet phldrT="[Text]"/>
      <dgm:spPr>
        <a:ln>
          <a:solidFill>
            <a:srgbClr val="996633"/>
          </a:solidFill>
        </a:ln>
      </dgm:spPr>
      <dgm:t>
        <a:bodyPr/>
        <a:lstStyle/>
        <a:p>
          <a:r>
            <a:rPr lang="en-US" dirty="0"/>
            <a:t>Year 1</a:t>
          </a:r>
        </a:p>
      </dgm:t>
    </dgm:pt>
    <dgm:pt modelId="{7A3BA27E-53AB-4999-BA5E-2AB8C62E9FD3}" type="parTrans" cxnId="{D23B09E6-4E20-4D89-979D-0C4DC77C9FBA}">
      <dgm:prSet/>
      <dgm:spPr/>
      <dgm:t>
        <a:bodyPr/>
        <a:lstStyle/>
        <a:p>
          <a:endParaRPr lang="en-US"/>
        </a:p>
      </dgm:t>
    </dgm:pt>
    <dgm:pt modelId="{C80D05CA-B3BA-4C7E-B77C-2E889803EE0D}" type="sibTrans" cxnId="{D23B09E6-4E20-4D89-979D-0C4DC77C9FBA}">
      <dgm:prSet/>
      <dgm:spPr/>
      <dgm:t>
        <a:bodyPr/>
        <a:lstStyle/>
        <a:p>
          <a:endParaRPr lang="en-US"/>
        </a:p>
      </dgm:t>
    </dgm:pt>
    <dgm:pt modelId="{5E56EFA9-2AFD-4C64-B906-1A9A15758060}">
      <dgm:prSet phldrT="[Text]"/>
      <dgm:spPr>
        <a:ln>
          <a:solidFill>
            <a:srgbClr val="FFC000"/>
          </a:solidFill>
        </a:ln>
      </dgm:spPr>
      <dgm:t>
        <a:bodyPr/>
        <a:lstStyle/>
        <a:p>
          <a:r>
            <a:rPr lang="en-US" dirty="0"/>
            <a:t>Year 2</a:t>
          </a:r>
        </a:p>
      </dgm:t>
    </dgm:pt>
    <dgm:pt modelId="{FCE50532-F0A8-400F-970D-8F20474D1C82}" type="parTrans" cxnId="{2EB922B7-311E-45A1-8AF0-FC66EC77860E}">
      <dgm:prSet/>
      <dgm:spPr/>
      <dgm:t>
        <a:bodyPr/>
        <a:lstStyle/>
        <a:p>
          <a:endParaRPr lang="en-US"/>
        </a:p>
      </dgm:t>
    </dgm:pt>
    <dgm:pt modelId="{BB784717-5B4F-45B7-9387-E9F2CAA3CAEA}" type="sibTrans" cxnId="{2EB922B7-311E-45A1-8AF0-FC66EC77860E}">
      <dgm:prSet/>
      <dgm:spPr/>
      <dgm:t>
        <a:bodyPr/>
        <a:lstStyle/>
        <a:p>
          <a:endParaRPr lang="en-US"/>
        </a:p>
      </dgm:t>
    </dgm:pt>
    <dgm:pt modelId="{79D0050C-2D68-4E1E-B702-CDF88A5CB97E}">
      <dgm:prSet phldrT="[Text]"/>
      <dgm:spPr/>
      <dgm:t>
        <a:bodyPr/>
        <a:lstStyle/>
        <a:p>
          <a:r>
            <a:rPr lang="en-US" dirty="0"/>
            <a:t>Year 3</a:t>
          </a:r>
        </a:p>
      </dgm:t>
    </dgm:pt>
    <dgm:pt modelId="{A9ACF640-5648-430F-A708-FE4436A92BF1}" type="parTrans" cxnId="{8208E882-A7EB-4EF8-9398-6547316E7C80}">
      <dgm:prSet/>
      <dgm:spPr/>
      <dgm:t>
        <a:bodyPr/>
        <a:lstStyle/>
        <a:p>
          <a:endParaRPr lang="en-US"/>
        </a:p>
      </dgm:t>
    </dgm:pt>
    <dgm:pt modelId="{9277157A-7B9F-447D-ACED-24DFAFA1577D}" type="sibTrans" cxnId="{8208E882-A7EB-4EF8-9398-6547316E7C80}">
      <dgm:prSet/>
      <dgm:spPr/>
      <dgm:t>
        <a:bodyPr/>
        <a:lstStyle/>
        <a:p>
          <a:endParaRPr lang="en-US"/>
        </a:p>
      </dgm:t>
    </dgm:pt>
    <dgm:pt modelId="{11A2D969-4ED2-45CB-9C68-103C9205C3DC}" type="pres">
      <dgm:prSet presAssocID="{763488DF-9E2A-4003-B788-9A4D4108C0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ED6FE2-ABA2-47DE-A6E5-8022C10A23E0}" type="pres">
      <dgm:prSet presAssocID="{B0652567-8349-4F46-AC29-145CADA67083}" presName="composite" presStyleCnt="0"/>
      <dgm:spPr/>
    </dgm:pt>
    <dgm:pt modelId="{8F74F198-E6DD-46D2-9762-F4D21C73BDCA}" type="pres">
      <dgm:prSet presAssocID="{B0652567-8349-4F46-AC29-145CADA67083}" presName="bgChev" presStyleLbl="node1" presStyleIdx="0" presStyleCnt="3"/>
      <dgm:spPr>
        <a:solidFill>
          <a:srgbClr val="FFC000"/>
        </a:solidFill>
      </dgm:spPr>
    </dgm:pt>
    <dgm:pt modelId="{4538FB53-7A23-4B19-80C9-5A007A04F4BF}" type="pres">
      <dgm:prSet presAssocID="{B0652567-8349-4F46-AC29-145CADA67083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FCC03-9B5F-4938-91B6-1E289AA95C52}" type="pres">
      <dgm:prSet presAssocID="{C80D05CA-B3BA-4C7E-B77C-2E889803EE0D}" presName="compositeSpace" presStyleCnt="0"/>
      <dgm:spPr/>
    </dgm:pt>
    <dgm:pt modelId="{EE5E206C-667D-4578-B76F-25D833F9098A}" type="pres">
      <dgm:prSet presAssocID="{5E56EFA9-2AFD-4C64-B906-1A9A15758060}" presName="composite" presStyleCnt="0"/>
      <dgm:spPr/>
    </dgm:pt>
    <dgm:pt modelId="{9A943521-DA95-4B7D-9E63-64133E68DA37}" type="pres">
      <dgm:prSet presAssocID="{5E56EFA9-2AFD-4C64-B906-1A9A15758060}" presName="bgChev" presStyleLbl="node1" presStyleIdx="1" presStyleCnt="3"/>
      <dgm:spPr>
        <a:solidFill>
          <a:srgbClr val="996633"/>
        </a:solidFill>
      </dgm:spPr>
    </dgm:pt>
    <dgm:pt modelId="{470D6622-30F7-4457-BB99-3D7175CBB7B7}" type="pres">
      <dgm:prSet presAssocID="{5E56EFA9-2AFD-4C64-B906-1A9A15758060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6E5DB-6D0C-4D8A-BB5E-9D3BFFD0438F}" type="pres">
      <dgm:prSet presAssocID="{BB784717-5B4F-45B7-9387-E9F2CAA3CAEA}" presName="compositeSpace" presStyleCnt="0"/>
      <dgm:spPr/>
    </dgm:pt>
    <dgm:pt modelId="{BF1DEA82-C8D3-4D84-A820-43292AD6B79E}" type="pres">
      <dgm:prSet presAssocID="{79D0050C-2D68-4E1E-B702-CDF88A5CB97E}" presName="composite" presStyleCnt="0"/>
      <dgm:spPr/>
    </dgm:pt>
    <dgm:pt modelId="{66DE3F60-098D-4A2D-B744-3BCB8FF918B7}" type="pres">
      <dgm:prSet presAssocID="{79D0050C-2D68-4E1E-B702-CDF88A5CB97E}" presName="bgChev" presStyleLbl="node1" presStyleIdx="2" presStyleCnt="3"/>
      <dgm:spPr/>
    </dgm:pt>
    <dgm:pt modelId="{EA57F9D0-91B9-4E13-8572-69A30FBDF87B}" type="pres">
      <dgm:prSet presAssocID="{79D0050C-2D68-4E1E-B702-CDF88A5CB97E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08E882-A7EB-4EF8-9398-6547316E7C80}" srcId="{763488DF-9E2A-4003-B788-9A4D4108C09A}" destId="{79D0050C-2D68-4E1E-B702-CDF88A5CB97E}" srcOrd="2" destOrd="0" parTransId="{A9ACF640-5648-430F-A708-FE4436A92BF1}" sibTransId="{9277157A-7B9F-447D-ACED-24DFAFA1577D}"/>
    <dgm:cxn modelId="{D23B09E6-4E20-4D89-979D-0C4DC77C9FBA}" srcId="{763488DF-9E2A-4003-B788-9A4D4108C09A}" destId="{B0652567-8349-4F46-AC29-145CADA67083}" srcOrd="0" destOrd="0" parTransId="{7A3BA27E-53AB-4999-BA5E-2AB8C62E9FD3}" sibTransId="{C80D05CA-B3BA-4C7E-B77C-2E889803EE0D}"/>
    <dgm:cxn modelId="{1D8C7702-F30C-43E7-BE25-CA60A50D7F9F}" type="presOf" srcId="{763488DF-9E2A-4003-B788-9A4D4108C09A}" destId="{11A2D969-4ED2-45CB-9C68-103C9205C3DC}" srcOrd="0" destOrd="0" presId="urn:microsoft.com/office/officeart/2005/8/layout/chevronAccent+Icon"/>
    <dgm:cxn modelId="{5A316084-435B-4B01-946F-7860F16B689B}" type="presOf" srcId="{79D0050C-2D68-4E1E-B702-CDF88A5CB97E}" destId="{EA57F9D0-91B9-4E13-8572-69A30FBDF87B}" srcOrd="0" destOrd="0" presId="urn:microsoft.com/office/officeart/2005/8/layout/chevronAccent+Icon"/>
    <dgm:cxn modelId="{EAC89D87-B7D9-41BC-AED7-DC4A475342C5}" type="presOf" srcId="{5E56EFA9-2AFD-4C64-B906-1A9A15758060}" destId="{470D6622-30F7-4457-BB99-3D7175CBB7B7}" srcOrd="0" destOrd="0" presId="urn:microsoft.com/office/officeart/2005/8/layout/chevronAccent+Icon"/>
    <dgm:cxn modelId="{2EB922B7-311E-45A1-8AF0-FC66EC77860E}" srcId="{763488DF-9E2A-4003-B788-9A4D4108C09A}" destId="{5E56EFA9-2AFD-4C64-B906-1A9A15758060}" srcOrd="1" destOrd="0" parTransId="{FCE50532-F0A8-400F-970D-8F20474D1C82}" sibTransId="{BB784717-5B4F-45B7-9387-E9F2CAA3CAEA}"/>
    <dgm:cxn modelId="{00EDE07A-DA46-4511-9E48-C6FEC83E1E7C}" type="presOf" srcId="{B0652567-8349-4F46-AC29-145CADA67083}" destId="{4538FB53-7A23-4B19-80C9-5A007A04F4BF}" srcOrd="0" destOrd="0" presId="urn:microsoft.com/office/officeart/2005/8/layout/chevronAccent+Icon"/>
    <dgm:cxn modelId="{95D94BDB-1129-40AD-B342-F1DA2C84849D}" type="presParOf" srcId="{11A2D969-4ED2-45CB-9C68-103C9205C3DC}" destId="{D4ED6FE2-ABA2-47DE-A6E5-8022C10A23E0}" srcOrd="0" destOrd="0" presId="urn:microsoft.com/office/officeart/2005/8/layout/chevronAccent+Icon"/>
    <dgm:cxn modelId="{899E8193-A00D-4F61-B662-A59173C4AA44}" type="presParOf" srcId="{D4ED6FE2-ABA2-47DE-A6E5-8022C10A23E0}" destId="{8F74F198-E6DD-46D2-9762-F4D21C73BDCA}" srcOrd="0" destOrd="0" presId="urn:microsoft.com/office/officeart/2005/8/layout/chevronAccent+Icon"/>
    <dgm:cxn modelId="{84F3A3BA-D97D-4F6F-BD04-153CCAF0AFC5}" type="presParOf" srcId="{D4ED6FE2-ABA2-47DE-A6E5-8022C10A23E0}" destId="{4538FB53-7A23-4B19-80C9-5A007A04F4BF}" srcOrd="1" destOrd="0" presId="urn:microsoft.com/office/officeart/2005/8/layout/chevronAccent+Icon"/>
    <dgm:cxn modelId="{6FDA8B1B-1FA5-4C3B-95A7-025EF3BCF617}" type="presParOf" srcId="{11A2D969-4ED2-45CB-9C68-103C9205C3DC}" destId="{90EFCC03-9B5F-4938-91B6-1E289AA95C52}" srcOrd="1" destOrd="0" presId="urn:microsoft.com/office/officeart/2005/8/layout/chevronAccent+Icon"/>
    <dgm:cxn modelId="{009F5BE0-9937-46A3-8FDE-86B1C7295F45}" type="presParOf" srcId="{11A2D969-4ED2-45CB-9C68-103C9205C3DC}" destId="{EE5E206C-667D-4578-B76F-25D833F9098A}" srcOrd="2" destOrd="0" presId="urn:microsoft.com/office/officeart/2005/8/layout/chevronAccent+Icon"/>
    <dgm:cxn modelId="{42375D4F-B578-47C8-BD74-F5067E8E18B2}" type="presParOf" srcId="{EE5E206C-667D-4578-B76F-25D833F9098A}" destId="{9A943521-DA95-4B7D-9E63-64133E68DA37}" srcOrd="0" destOrd="0" presId="urn:microsoft.com/office/officeart/2005/8/layout/chevronAccent+Icon"/>
    <dgm:cxn modelId="{8D783592-68A9-405A-A26B-7E4A0818C5D1}" type="presParOf" srcId="{EE5E206C-667D-4578-B76F-25D833F9098A}" destId="{470D6622-30F7-4457-BB99-3D7175CBB7B7}" srcOrd="1" destOrd="0" presId="urn:microsoft.com/office/officeart/2005/8/layout/chevronAccent+Icon"/>
    <dgm:cxn modelId="{6713642A-A0F5-40AD-B8E6-3769E4AD4D7A}" type="presParOf" srcId="{11A2D969-4ED2-45CB-9C68-103C9205C3DC}" destId="{8346E5DB-6D0C-4D8A-BB5E-9D3BFFD0438F}" srcOrd="3" destOrd="0" presId="urn:microsoft.com/office/officeart/2005/8/layout/chevronAccent+Icon"/>
    <dgm:cxn modelId="{9A3ABD28-404F-4461-8358-B8E849A3E5D7}" type="presParOf" srcId="{11A2D969-4ED2-45CB-9C68-103C9205C3DC}" destId="{BF1DEA82-C8D3-4D84-A820-43292AD6B79E}" srcOrd="4" destOrd="0" presId="urn:microsoft.com/office/officeart/2005/8/layout/chevronAccent+Icon"/>
    <dgm:cxn modelId="{A5A1D5A3-E5EF-4155-ADE5-0C19025A075D}" type="presParOf" srcId="{BF1DEA82-C8D3-4D84-A820-43292AD6B79E}" destId="{66DE3F60-098D-4A2D-B744-3BCB8FF918B7}" srcOrd="0" destOrd="0" presId="urn:microsoft.com/office/officeart/2005/8/layout/chevronAccent+Icon"/>
    <dgm:cxn modelId="{4AFB2748-F6FB-41B7-B293-C18A420FD509}" type="presParOf" srcId="{BF1DEA82-C8D3-4D84-A820-43292AD6B79E}" destId="{EA57F9D0-91B9-4E13-8572-69A30FBDF87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816CFA-2B94-46D5-A1B4-7546A8B93A98}" type="doc">
      <dgm:prSet loTypeId="urn:microsoft.com/office/officeart/2011/layout/Circle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4B267-F3EF-4F2D-B082-0CFEF435380A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43F9BD88-2883-4BED-8985-3E84E83D52CB}" type="parTrans" cxnId="{97426219-F5BD-4BF3-BED7-6E011F7D5C87}">
      <dgm:prSet/>
      <dgm:spPr/>
      <dgm:t>
        <a:bodyPr/>
        <a:lstStyle/>
        <a:p>
          <a:endParaRPr lang="en-US"/>
        </a:p>
      </dgm:t>
    </dgm:pt>
    <dgm:pt modelId="{5E1484E7-CDC4-4318-BB79-0FD4A709B165}" type="sibTrans" cxnId="{97426219-F5BD-4BF3-BED7-6E011F7D5C87}">
      <dgm:prSet/>
      <dgm:spPr/>
      <dgm:t>
        <a:bodyPr/>
        <a:lstStyle/>
        <a:p>
          <a:endParaRPr lang="en-US"/>
        </a:p>
      </dgm:t>
    </dgm:pt>
    <dgm:pt modelId="{5358BE7A-DCEA-4432-8049-66AFF834571A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876B2E1E-3230-477C-B43D-DB8B0FC5B784}" type="parTrans" cxnId="{BD41D9A2-910B-47F1-8B56-67DD85589B79}">
      <dgm:prSet/>
      <dgm:spPr/>
      <dgm:t>
        <a:bodyPr/>
        <a:lstStyle/>
        <a:p>
          <a:endParaRPr lang="en-US"/>
        </a:p>
      </dgm:t>
    </dgm:pt>
    <dgm:pt modelId="{3C7881DF-C5F5-4977-B6AB-407EDCDD2581}" type="sibTrans" cxnId="{BD41D9A2-910B-47F1-8B56-67DD85589B79}">
      <dgm:prSet/>
      <dgm:spPr/>
      <dgm:t>
        <a:bodyPr/>
        <a:lstStyle/>
        <a:p>
          <a:endParaRPr lang="en-US"/>
        </a:p>
      </dgm:t>
    </dgm:pt>
    <dgm:pt modelId="{F04EE1E5-0768-4063-BCAE-94100483B89D}">
      <dgm:prSet phldrT="[Text]"/>
      <dgm:spPr/>
      <dgm:t>
        <a:bodyPr/>
        <a:lstStyle/>
        <a:p>
          <a:r>
            <a:rPr lang="en-US" dirty="0"/>
            <a:t> 3</a:t>
          </a:r>
        </a:p>
      </dgm:t>
    </dgm:pt>
    <dgm:pt modelId="{1430431B-7E9D-428F-90E8-28862DA056AB}" type="parTrans" cxnId="{40B344D1-CCA1-4168-A3A8-C90B343EF0B9}">
      <dgm:prSet/>
      <dgm:spPr/>
      <dgm:t>
        <a:bodyPr/>
        <a:lstStyle/>
        <a:p>
          <a:endParaRPr lang="en-US"/>
        </a:p>
      </dgm:t>
    </dgm:pt>
    <dgm:pt modelId="{EEFD9D7B-6351-4BA2-9557-CED13D0381EB}" type="sibTrans" cxnId="{40B344D1-CCA1-4168-A3A8-C90B343EF0B9}">
      <dgm:prSet/>
      <dgm:spPr/>
      <dgm:t>
        <a:bodyPr/>
        <a:lstStyle/>
        <a:p>
          <a:endParaRPr lang="en-US"/>
        </a:p>
      </dgm:t>
    </dgm:pt>
    <dgm:pt modelId="{F28F6436-ECA0-4F0E-9A7B-2A10565FBB2D}" type="pres">
      <dgm:prSet presAssocID="{64816CFA-2B94-46D5-A1B4-7546A8B93A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D29A16-3057-4D10-80E0-2FD536704580}" type="pres">
      <dgm:prSet presAssocID="{F04EE1E5-0768-4063-BCAE-94100483B89D}" presName="Accent3" presStyleCnt="0"/>
      <dgm:spPr/>
    </dgm:pt>
    <dgm:pt modelId="{85BACFB0-6CC3-4131-AC55-E5871F992B1A}" type="pres">
      <dgm:prSet presAssocID="{F04EE1E5-0768-4063-BCAE-94100483B89D}" presName="Accent" presStyleLbl="node1" presStyleIdx="0" presStyleCnt="3" custLinFactNeighborX="27229" custLinFactNeighborY="-9"/>
      <dgm:spPr/>
    </dgm:pt>
    <dgm:pt modelId="{96D957D9-456E-4BD7-AD53-2602C1DF4BEC}" type="pres">
      <dgm:prSet presAssocID="{F04EE1E5-0768-4063-BCAE-94100483B89D}" presName="ParentBackground3" presStyleCnt="0"/>
      <dgm:spPr/>
    </dgm:pt>
    <dgm:pt modelId="{3EDAEA40-007A-4104-AB98-7430567E22EB}" type="pres">
      <dgm:prSet presAssocID="{F04EE1E5-0768-4063-BCAE-94100483B89D}" presName="ParentBackground" presStyleLbl="fgAcc1" presStyleIdx="0" presStyleCnt="3" custLinFactNeighborX="29074" custLinFactNeighborY="-452"/>
      <dgm:spPr/>
      <dgm:t>
        <a:bodyPr/>
        <a:lstStyle/>
        <a:p>
          <a:endParaRPr lang="en-US"/>
        </a:p>
      </dgm:t>
    </dgm:pt>
    <dgm:pt modelId="{A7D9254F-CCF6-4D73-8F3C-F5A533DED21F}" type="pres">
      <dgm:prSet presAssocID="{F04EE1E5-0768-4063-BCAE-94100483B89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7C2B5-B514-40FB-8050-EFF5ED3095BE}" type="pres">
      <dgm:prSet presAssocID="{5358BE7A-DCEA-4432-8049-66AFF834571A}" presName="Accent2" presStyleCnt="0"/>
      <dgm:spPr/>
    </dgm:pt>
    <dgm:pt modelId="{01205B58-37D3-4FDF-852C-018BCB53850E}" type="pres">
      <dgm:prSet presAssocID="{5358BE7A-DCEA-4432-8049-66AFF834571A}" presName="Accent" presStyleLbl="node1" presStyleIdx="1" presStyleCnt="3" custLinFactNeighborX="10650" custLinFactNeighborY="2648"/>
      <dgm:spPr/>
    </dgm:pt>
    <dgm:pt modelId="{644FE62F-AEF4-4F5A-BE60-94370A886533}" type="pres">
      <dgm:prSet presAssocID="{5358BE7A-DCEA-4432-8049-66AFF834571A}" presName="ParentBackground2" presStyleCnt="0"/>
      <dgm:spPr/>
    </dgm:pt>
    <dgm:pt modelId="{C40F50D9-A5F2-4DB9-A70C-6DF2A71B86D0}" type="pres">
      <dgm:prSet presAssocID="{5358BE7A-DCEA-4432-8049-66AFF834571A}" presName="ParentBackground" presStyleLbl="fgAcc1" presStyleIdx="1" presStyleCnt="3" custLinFactNeighborX="16093" custLinFactNeighborY="4002"/>
      <dgm:spPr/>
      <dgm:t>
        <a:bodyPr/>
        <a:lstStyle/>
        <a:p>
          <a:endParaRPr lang="en-US"/>
        </a:p>
      </dgm:t>
    </dgm:pt>
    <dgm:pt modelId="{E7AD1632-724F-4AFE-8834-2550C97D4CC2}" type="pres">
      <dgm:prSet presAssocID="{5358BE7A-DCEA-4432-8049-66AFF834571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993A9-9D6B-44F5-88B3-A375692EE691}" type="pres">
      <dgm:prSet presAssocID="{B6B4B267-F3EF-4F2D-B082-0CFEF435380A}" presName="Accent1" presStyleCnt="0"/>
      <dgm:spPr/>
    </dgm:pt>
    <dgm:pt modelId="{B1881821-0985-4F0D-BF61-046E7FC46C0C}" type="pres">
      <dgm:prSet presAssocID="{B6B4B267-F3EF-4F2D-B082-0CFEF435380A}" presName="Accent" presStyleLbl="node1" presStyleIdx="2" presStyleCnt="3" custLinFactNeighborX="-1997" custLinFactNeighborY="2895"/>
      <dgm:spPr/>
    </dgm:pt>
    <dgm:pt modelId="{1712A7EE-FAC7-476E-99DB-6F1059946138}" type="pres">
      <dgm:prSet presAssocID="{B6B4B267-F3EF-4F2D-B082-0CFEF435380A}" presName="ParentBackground1" presStyleCnt="0"/>
      <dgm:spPr/>
    </dgm:pt>
    <dgm:pt modelId="{552917C1-58DD-4F78-B9AE-3775F8417E15}" type="pres">
      <dgm:prSet presAssocID="{B6B4B267-F3EF-4F2D-B082-0CFEF435380A}" presName="ParentBackground" presStyleLbl="fgAcc1" presStyleIdx="2" presStyleCnt="3" custLinFactNeighborX="-3220" custLinFactNeighborY="3273"/>
      <dgm:spPr/>
      <dgm:t>
        <a:bodyPr/>
        <a:lstStyle/>
        <a:p>
          <a:endParaRPr lang="en-US"/>
        </a:p>
      </dgm:t>
    </dgm:pt>
    <dgm:pt modelId="{9B682D38-FA58-4086-9835-7272159BD97F}" type="pres">
      <dgm:prSet presAssocID="{B6B4B267-F3EF-4F2D-B082-0CFEF435380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78D91F-B160-4472-BB32-9472D5271ABB}" type="presOf" srcId="{F04EE1E5-0768-4063-BCAE-94100483B89D}" destId="{A7D9254F-CCF6-4D73-8F3C-F5A533DED21F}" srcOrd="1" destOrd="0" presId="urn:microsoft.com/office/officeart/2011/layout/CircleProcess"/>
    <dgm:cxn modelId="{97426219-F5BD-4BF3-BED7-6E011F7D5C87}" srcId="{64816CFA-2B94-46D5-A1B4-7546A8B93A98}" destId="{B6B4B267-F3EF-4F2D-B082-0CFEF435380A}" srcOrd="0" destOrd="0" parTransId="{43F9BD88-2883-4BED-8985-3E84E83D52CB}" sibTransId="{5E1484E7-CDC4-4318-BB79-0FD4A709B165}"/>
    <dgm:cxn modelId="{3E476F95-3AA6-4E5D-B701-14D0514BA541}" type="presOf" srcId="{64816CFA-2B94-46D5-A1B4-7546A8B93A98}" destId="{F28F6436-ECA0-4F0E-9A7B-2A10565FBB2D}" srcOrd="0" destOrd="0" presId="urn:microsoft.com/office/officeart/2011/layout/CircleProcess"/>
    <dgm:cxn modelId="{EAF5A77E-7663-4A6D-A3DC-1FB8A7464B42}" type="presOf" srcId="{5358BE7A-DCEA-4432-8049-66AFF834571A}" destId="{C40F50D9-A5F2-4DB9-A70C-6DF2A71B86D0}" srcOrd="0" destOrd="0" presId="urn:microsoft.com/office/officeart/2011/layout/CircleProcess"/>
    <dgm:cxn modelId="{320ED3B6-3224-4D4C-ADC5-087AE7B7A89B}" type="presOf" srcId="{B6B4B267-F3EF-4F2D-B082-0CFEF435380A}" destId="{552917C1-58DD-4F78-B9AE-3775F8417E15}" srcOrd="0" destOrd="0" presId="urn:microsoft.com/office/officeart/2011/layout/CircleProcess"/>
    <dgm:cxn modelId="{40B344D1-CCA1-4168-A3A8-C90B343EF0B9}" srcId="{64816CFA-2B94-46D5-A1B4-7546A8B93A98}" destId="{F04EE1E5-0768-4063-BCAE-94100483B89D}" srcOrd="2" destOrd="0" parTransId="{1430431B-7E9D-428F-90E8-28862DA056AB}" sibTransId="{EEFD9D7B-6351-4BA2-9557-CED13D0381EB}"/>
    <dgm:cxn modelId="{BD41D9A2-910B-47F1-8B56-67DD85589B79}" srcId="{64816CFA-2B94-46D5-A1B4-7546A8B93A98}" destId="{5358BE7A-DCEA-4432-8049-66AFF834571A}" srcOrd="1" destOrd="0" parTransId="{876B2E1E-3230-477C-B43D-DB8B0FC5B784}" sibTransId="{3C7881DF-C5F5-4977-B6AB-407EDCDD2581}"/>
    <dgm:cxn modelId="{9B46048B-69FF-465C-B76A-49CA517F4DC8}" type="presOf" srcId="{B6B4B267-F3EF-4F2D-B082-0CFEF435380A}" destId="{9B682D38-FA58-4086-9835-7272159BD97F}" srcOrd="1" destOrd="0" presId="urn:microsoft.com/office/officeart/2011/layout/CircleProcess"/>
    <dgm:cxn modelId="{655788F7-F1F9-40AB-A0BF-BFE9DE0AF6FE}" type="presOf" srcId="{5358BE7A-DCEA-4432-8049-66AFF834571A}" destId="{E7AD1632-724F-4AFE-8834-2550C97D4CC2}" srcOrd="1" destOrd="0" presId="urn:microsoft.com/office/officeart/2011/layout/CircleProcess"/>
    <dgm:cxn modelId="{DAC086F6-53D3-4404-B7B4-ED4F083ECBD9}" type="presOf" srcId="{F04EE1E5-0768-4063-BCAE-94100483B89D}" destId="{3EDAEA40-007A-4104-AB98-7430567E22EB}" srcOrd="0" destOrd="0" presId="urn:microsoft.com/office/officeart/2011/layout/CircleProcess"/>
    <dgm:cxn modelId="{EF92581A-D78D-4737-8D43-5ED839BBB551}" type="presParOf" srcId="{F28F6436-ECA0-4F0E-9A7B-2A10565FBB2D}" destId="{FDD29A16-3057-4D10-80E0-2FD536704580}" srcOrd="0" destOrd="0" presId="urn:microsoft.com/office/officeart/2011/layout/CircleProcess"/>
    <dgm:cxn modelId="{31D746A4-3012-437B-AD77-238D78FA3E06}" type="presParOf" srcId="{FDD29A16-3057-4D10-80E0-2FD536704580}" destId="{85BACFB0-6CC3-4131-AC55-E5871F992B1A}" srcOrd="0" destOrd="0" presId="urn:microsoft.com/office/officeart/2011/layout/CircleProcess"/>
    <dgm:cxn modelId="{54402297-78CF-477D-999B-3B37DCE00AFE}" type="presParOf" srcId="{F28F6436-ECA0-4F0E-9A7B-2A10565FBB2D}" destId="{96D957D9-456E-4BD7-AD53-2602C1DF4BEC}" srcOrd="1" destOrd="0" presId="urn:microsoft.com/office/officeart/2011/layout/CircleProcess"/>
    <dgm:cxn modelId="{0DD3EA1D-622B-4C37-A3A4-E98907BBAEA3}" type="presParOf" srcId="{96D957D9-456E-4BD7-AD53-2602C1DF4BEC}" destId="{3EDAEA40-007A-4104-AB98-7430567E22EB}" srcOrd="0" destOrd="0" presId="urn:microsoft.com/office/officeart/2011/layout/CircleProcess"/>
    <dgm:cxn modelId="{732136A8-DE3F-4378-866D-2D0D6AB518FA}" type="presParOf" srcId="{F28F6436-ECA0-4F0E-9A7B-2A10565FBB2D}" destId="{A7D9254F-CCF6-4D73-8F3C-F5A533DED21F}" srcOrd="2" destOrd="0" presId="urn:microsoft.com/office/officeart/2011/layout/CircleProcess"/>
    <dgm:cxn modelId="{F44278C2-9EB8-4E69-A7B0-85DEA55A9898}" type="presParOf" srcId="{F28F6436-ECA0-4F0E-9A7B-2A10565FBB2D}" destId="{5B07C2B5-B514-40FB-8050-EFF5ED3095BE}" srcOrd="3" destOrd="0" presId="urn:microsoft.com/office/officeart/2011/layout/CircleProcess"/>
    <dgm:cxn modelId="{B3C4B348-B5E3-48E8-BDB2-036A26EB3E1F}" type="presParOf" srcId="{5B07C2B5-B514-40FB-8050-EFF5ED3095BE}" destId="{01205B58-37D3-4FDF-852C-018BCB53850E}" srcOrd="0" destOrd="0" presId="urn:microsoft.com/office/officeart/2011/layout/CircleProcess"/>
    <dgm:cxn modelId="{D62F838B-D004-41F6-92DC-1D6C36FD8DCE}" type="presParOf" srcId="{F28F6436-ECA0-4F0E-9A7B-2A10565FBB2D}" destId="{644FE62F-AEF4-4F5A-BE60-94370A886533}" srcOrd="4" destOrd="0" presId="urn:microsoft.com/office/officeart/2011/layout/CircleProcess"/>
    <dgm:cxn modelId="{9DACF1F5-A4ED-4A9E-BE97-938702AF8381}" type="presParOf" srcId="{644FE62F-AEF4-4F5A-BE60-94370A886533}" destId="{C40F50D9-A5F2-4DB9-A70C-6DF2A71B86D0}" srcOrd="0" destOrd="0" presId="urn:microsoft.com/office/officeart/2011/layout/CircleProcess"/>
    <dgm:cxn modelId="{4458CA6B-D955-4DF6-941C-314413BF1A97}" type="presParOf" srcId="{F28F6436-ECA0-4F0E-9A7B-2A10565FBB2D}" destId="{E7AD1632-724F-4AFE-8834-2550C97D4CC2}" srcOrd="5" destOrd="0" presId="urn:microsoft.com/office/officeart/2011/layout/CircleProcess"/>
    <dgm:cxn modelId="{6C3F0B58-4915-4739-8E8F-A1ED8F4986DB}" type="presParOf" srcId="{F28F6436-ECA0-4F0E-9A7B-2A10565FBB2D}" destId="{FB3993A9-9D6B-44F5-88B3-A375692EE691}" srcOrd="6" destOrd="0" presId="urn:microsoft.com/office/officeart/2011/layout/CircleProcess"/>
    <dgm:cxn modelId="{7BC0EE78-F736-4E68-8DB4-C87CD6BD073C}" type="presParOf" srcId="{FB3993A9-9D6B-44F5-88B3-A375692EE691}" destId="{B1881821-0985-4F0D-BF61-046E7FC46C0C}" srcOrd="0" destOrd="0" presId="urn:microsoft.com/office/officeart/2011/layout/CircleProcess"/>
    <dgm:cxn modelId="{AF35DE0E-3B33-4F67-B3CE-7B46D07A6BBA}" type="presParOf" srcId="{F28F6436-ECA0-4F0E-9A7B-2A10565FBB2D}" destId="{1712A7EE-FAC7-476E-99DB-6F1059946138}" srcOrd="7" destOrd="0" presId="urn:microsoft.com/office/officeart/2011/layout/CircleProcess"/>
    <dgm:cxn modelId="{57B0BC26-C391-4A28-9D2A-B0EE7FA053D3}" type="presParOf" srcId="{1712A7EE-FAC7-476E-99DB-6F1059946138}" destId="{552917C1-58DD-4F78-B9AE-3775F8417E15}" srcOrd="0" destOrd="0" presId="urn:microsoft.com/office/officeart/2011/layout/CircleProcess"/>
    <dgm:cxn modelId="{8C0CFE44-BC36-4B46-A8B5-92E4CD1B643A}" type="presParOf" srcId="{F28F6436-ECA0-4F0E-9A7B-2A10565FBB2D}" destId="{9B682D38-FA58-4086-9835-7272159BD97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816CFA-2B94-46D5-A1B4-7546A8B93A98}" type="doc">
      <dgm:prSet loTypeId="urn:microsoft.com/office/officeart/2011/layout/Circle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4B267-F3EF-4F2D-B082-0CFEF435380A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43F9BD88-2883-4BED-8985-3E84E83D52CB}" type="parTrans" cxnId="{97426219-F5BD-4BF3-BED7-6E011F7D5C87}">
      <dgm:prSet/>
      <dgm:spPr/>
      <dgm:t>
        <a:bodyPr/>
        <a:lstStyle/>
        <a:p>
          <a:endParaRPr lang="en-US"/>
        </a:p>
      </dgm:t>
    </dgm:pt>
    <dgm:pt modelId="{5E1484E7-CDC4-4318-BB79-0FD4A709B165}" type="sibTrans" cxnId="{97426219-F5BD-4BF3-BED7-6E011F7D5C87}">
      <dgm:prSet/>
      <dgm:spPr/>
      <dgm:t>
        <a:bodyPr/>
        <a:lstStyle/>
        <a:p>
          <a:endParaRPr lang="en-US"/>
        </a:p>
      </dgm:t>
    </dgm:pt>
    <dgm:pt modelId="{5358BE7A-DCEA-4432-8049-66AFF834571A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876B2E1E-3230-477C-B43D-DB8B0FC5B784}" type="parTrans" cxnId="{BD41D9A2-910B-47F1-8B56-67DD85589B79}">
      <dgm:prSet/>
      <dgm:spPr/>
      <dgm:t>
        <a:bodyPr/>
        <a:lstStyle/>
        <a:p>
          <a:endParaRPr lang="en-US"/>
        </a:p>
      </dgm:t>
    </dgm:pt>
    <dgm:pt modelId="{3C7881DF-C5F5-4977-B6AB-407EDCDD2581}" type="sibTrans" cxnId="{BD41D9A2-910B-47F1-8B56-67DD85589B79}">
      <dgm:prSet/>
      <dgm:spPr/>
      <dgm:t>
        <a:bodyPr/>
        <a:lstStyle/>
        <a:p>
          <a:endParaRPr lang="en-US"/>
        </a:p>
      </dgm:t>
    </dgm:pt>
    <dgm:pt modelId="{F04EE1E5-0768-4063-BCAE-94100483B89D}">
      <dgm:prSet phldrT="[Text]"/>
      <dgm:spPr/>
      <dgm:t>
        <a:bodyPr/>
        <a:lstStyle/>
        <a:p>
          <a:r>
            <a:rPr lang="en-US" dirty="0"/>
            <a:t> 3</a:t>
          </a:r>
        </a:p>
      </dgm:t>
    </dgm:pt>
    <dgm:pt modelId="{1430431B-7E9D-428F-90E8-28862DA056AB}" type="parTrans" cxnId="{40B344D1-CCA1-4168-A3A8-C90B343EF0B9}">
      <dgm:prSet/>
      <dgm:spPr/>
      <dgm:t>
        <a:bodyPr/>
        <a:lstStyle/>
        <a:p>
          <a:endParaRPr lang="en-US"/>
        </a:p>
      </dgm:t>
    </dgm:pt>
    <dgm:pt modelId="{EEFD9D7B-6351-4BA2-9557-CED13D0381EB}" type="sibTrans" cxnId="{40B344D1-CCA1-4168-A3A8-C90B343EF0B9}">
      <dgm:prSet/>
      <dgm:spPr/>
      <dgm:t>
        <a:bodyPr/>
        <a:lstStyle/>
        <a:p>
          <a:endParaRPr lang="en-US"/>
        </a:p>
      </dgm:t>
    </dgm:pt>
    <dgm:pt modelId="{F28F6436-ECA0-4F0E-9A7B-2A10565FBB2D}" type="pres">
      <dgm:prSet presAssocID="{64816CFA-2B94-46D5-A1B4-7546A8B93A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D29A16-3057-4D10-80E0-2FD536704580}" type="pres">
      <dgm:prSet presAssocID="{F04EE1E5-0768-4063-BCAE-94100483B89D}" presName="Accent3" presStyleCnt="0"/>
      <dgm:spPr/>
    </dgm:pt>
    <dgm:pt modelId="{85BACFB0-6CC3-4131-AC55-E5871F992B1A}" type="pres">
      <dgm:prSet presAssocID="{F04EE1E5-0768-4063-BCAE-94100483B89D}" presName="Accent" presStyleLbl="node1" presStyleIdx="0" presStyleCnt="3" custLinFactNeighborX="27229" custLinFactNeighborY="-9"/>
      <dgm:spPr/>
    </dgm:pt>
    <dgm:pt modelId="{96D957D9-456E-4BD7-AD53-2602C1DF4BEC}" type="pres">
      <dgm:prSet presAssocID="{F04EE1E5-0768-4063-BCAE-94100483B89D}" presName="ParentBackground3" presStyleCnt="0"/>
      <dgm:spPr/>
    </dgm:pt>
    <dgm:pt modelId="{3EDAEA40-007A-4104-AB98-7430567E22EB}" type="pres">
      <dgm:prSet presAssocID="{F04EE1E5-0768-4063-BCAE-94100483B89D}" presName="ParentBackground" presStyleLbl="fgAcc1" presStyleIdx="0" presStyleCnt="3" custLinFactNeighborX="29074" custLinFactNeighborY="-452"/>
      <dgm:spPr/>
      <dgm:t>
        <a:bodyPr/>
        <a:lstStyle/>
        <a:p>
          <a:endParaRPr lang="en-US"/>
        </a:p>
      </dgm:t>
    </dgm:pt>
    <dgm:pt modelId="{A7D9254F-CCF6-4D73-8F3C-F5A533DED21F}" type="pres">
      <dgm:prSet presAssocID="{F04EE1E5-0768-4063-BCAE-94100483B89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7C2B5-B514-40FB-8050-EFF5ED3095BE}" type="pres">
      <dgm:prSet presAssocID="{5358BE7A-DCEA-4432-8049-66AFF834571A}" presName="Accent2" presStyleCnt="0"/>
      <dgm:spPr/>
    </dgm:pt>
    <dgm:pt modelId="{01205B58-37D3-4FDF-852C-018BCB53850E}" type="pres">
      <dgm:prSet presAssocID="{5358BE7A-DCEA-4432-8049-66AFF834571A}" presName="Accent" presStyleLbl="node1" presStyleIdx="1" presStyleCnt="3" custLinFactNeighborX="10650" custLinFactNeighborY="2648"/>
      <dgm:spPr/>
    </dgm:pt>
    <dgm:pt modelId="{644FE62F-AEF4-4F5A-BE60-94370A886533}" type="pres">
      <dgm:prSet presAssocID="{5358BE7A-DCEA-4432-8049-66AFF834571A}" presName="ParentBackground2" presStyleCnt="0"/>
      <dgm:spPr/>
    </dgm:pt>
    <dgm:pt modelId="{C40F50D9-A5F2-4DB9-A70C-6DF2A71B86D0}" type="pres">
      <dgm:prSet presAssocID="{5358BE7A-DCEA-4432-8049-66AFF834571A}" presName="ParentBackground" presStyleLbl="fgAcc1" presStyleIdx="1" presStyleCnt="3" custLinFactNeighborX="16093" custLinFactNeighborY="4002"/>
      <dgm:spPr/>
      <dgm:t>
        <a:bodyPr/>
        <a:lstStyle/>
        <a:p>
          <a:endParaRPr lang="en-US"/>
        </a:p>
      </dgm:t>
    </dgm:pt>
    <dgm:pt modelId="{E7AD1632-724F-4AFE-8834-2550C97D4CC2}" type="pres">
      <dgm:prSet presAssocID="{5358BE7A-DCEA-4432-8049-66AFF834571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993A9-9D6B-44F5-88B3-A375692EE691}" type="pres">
      <dgm:prSet presAssocID="{B6B4B267-F3EF-4F2D-B082-0CFEF435380A}" presName="Accent1" presStyleCnt="0"/>
      <dgm:spPr/>
    </dgm:pt>
    <dgm:pt modelId="{B1881821-0985-4F0D-BF61-046E7FC46C0C}" type="pres">
      <dgm:prSet presAssocID="{B6B4B267-F3EF-4F2D-B082-0CFEF435380A}" presName="Accent" presStyleLbl="node1" presStyleIdx="2" presStyleCnt="3" custLinFactNeighborX="-1997" custLinFactNeighborY="2895"/>
      <dgm:spPr/>
    </dgm:pt>
    <dgm:pt modelId="{1712A7EE-FAC7-476E-99DB-6F1059946138}" type="pres">
      <dgm:prSet presAssocID="{B6B4B267-F3EF-4F2D-B082-0CFEF435380A}" presName="ParentBackground1" presStyleCnt="0"/>
      <dgm:spPr/>
    </dgm:pt>
    <dgm:pt modelId="{552917C1-58DD-4F78-B9AE-3775F8417E15}" type="pres">
      <dgm:prSet presAssocID="{B6B4B267-F3EF-4F2D-B082-0CFEF435380A}" presName="ParentBackground" presStyleLbl="fgAcc1" presStyleIdx="2" presStyleCnt="3" custLinFactNeighborX="-3220" custLinFactNeighborY="3273"/>
      <dgm:spPr/>
      <dgm:t>
        <a:bodyPr/>
        <a:lstStyle/>
        <a:p>
          <a:endParaRPr lang="en-US"/>
        </a:p>
      </dgm:t>
    </dgm:pt>
    <dgm:pt modelId="{9B682D38-FA58-4086-9835-7272159BD97F}" type="pres">
      <dgm:prSet presAssocID="{B6B4B267-F3EF-4F2D-B082-0CFEF435380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78D91F-B160-4472-BB32-9472D5271ABB}" type="presOf" srcId="{F04EE1E5-0768-4063-BCAE-94100483B89D}" destId="{A7D9254F-CCF6-4D73-8F3C-F5A533DED21F}" srcOrd="1" destOrd="0" presId="urn:microsoft.com/office/officeart/2011/layout/CircleProcess"/>
    <dgm:cxn modelId="{97426219-F5BD-4BF3-BED7-6E011F7D5C87}" srcId="{64816CFA-2B94-46D5-A1B4-7546A8B93A98}" destId="{B6B4B267-F3EF-4F2D-B082-0CFEF435380A}" srcOrd="0" destOrd="0" parTransId="{43F9BD88-2883-4BED-8985-3E84E83D52CB}" sibTransId="{5E1484E7-CDC4-4318-BB79-0FD4A709B165}"/>
    <dgm:cxn modelId="{3E476F95-3AA6-4E5D-B701-14D0514BA541}" type="presOf" srcId="{64816CFA-2B94-46D5-A1B4-7546A8B93A98}" destId="{F28F6436-ECA0-4F0E-9A7B-2A10565FBB2D}" srcOrd="0" destOrd="0" presId="urn:microsoft.com/office/officeart/2011/layout/CircleProcess"/>
    <dgm:cxn modelId="{EAF5A77E-7663-4A6D-A3DC-1FB8A7464B42}" type="presOf" srcId="{5358BE7A-DCEA-4432-8049-66AFF834571A}" destId="{C40F50D9-A5F2-4DB9-A70C-6DF2A71B86D0}" srcOrd="0" destOrd="0" presId="urn:microsoft.com/office/officeart/2011/layout/CircleProcess"/>
    <dgm:cxn modelId="{320ED3B6-3224-4D4C-ADC5-087AE7B7A89B}" type="presOf" srcId="{B6B4B267-F3EF-4F2D-B082-0CFEF435380A}" destId="{552917C1-58DD-4F78-B9AE-3775F8417E15}" srcOrd="0" destOrd="0" presId="urn:microsoft.com/office/officeart/2011/layout/CircleProcess"/>
    <dgm:cxn modelId="{40B344D1-CCA1-4168-A3A8-C90B343EF0B9}" srcId="{64816CFA-2B94-46D5-A1B4-7546A8B93A98}" destId="{F04EE1E5-0768-4063-BCAE-94100483B89D}" srcOrd="2" destOrd="0" parTransId="{1430431B-7E9D-428F-90E8-28862DA056AB}" sibTransId="{EEFD9D7B-6351-4BA2-9557-CED13D0381EB}"/>
    <dgm:cxn modelId="{BD41D9A2-910B-47F1-8B56-67DD85589B79}" srcId="{64816CFA-2B94-46D5-A1B4-7546A8B93A98}" destId="{5358BE7A-DCEA-4432-8049-66AFF834571A}" srcOrd="1" destOrd="0" parTransId="{876B2E1E-3230-477C-B43D-DB8B0FC5B784}" sibTransId="{3C7881DF-C5F5-4977-B6AB-407EDCDD2581}"/>
    <dgm:cxn modelId="{9B46048B-69FF-465C-B76A-49CA517F4DC8}" type="presOf" srcId="{B6B4B267-F3EF-4F2D-B082-0CFEF435380A}" destId="{9B682D38-FA58-4086-9835-7272159BD97F}" srcOrd="1" destOrd="0" presId="urn:microsoft.com/office/officeart/2011/layout/CircleProcess"/>
    <dgm:cxn modelId="{655788F7-F1F9-40AB-A0BF-BFE9DE0AF6FE}" type="presOf" srcId="{5358BE7A-DCEA-4432-8049-66AFF834571A}" destId="{E7AD1632-724F-4AFE-8834-2550C97D4CC2}" srcOrd="1" destOrd="0" presId="urn:microsoft.com/office/officeart/2011/layout/CircleProcess"/>
    <dgm:cxn modelId="{DAC086F6-53D3-4404-B7B4-ED4F083ECBD9}" type="presOf" srcId="{F04EE1E5-0768-4063-BCAE-94100483B89D}" destId="{3EDAEA40-007A-4104-AB98-7430567E22EB}" srcOrd="0" destOrd="0" presId="urn:microsoft.com/office/officeart/2011/layout/CircleProcess"/>
    <dgm:cxn modelId="{EF92581A-D78D-4737-8D43-5ED839BBB551}" type="presParOf" srcId="{F28F6436-ECA0-4F0E-9A7B-2A10565FBB2D}" destId="{FDD29A16-3057-4D10-80E0-2FD536704580}" srcOrd="0" destOrd="0" presId="urn:microsoft.com/office/officeart/2011/layout/CircleProcess"/>
    <dgm:cxn modelId="{31D746A4-3012-437B-AD77-238D78FA3E06}" type="presParOf" srcId="{FDD29A16-3057-4D10-80E0-2FD536704580}" destId="{85BACFB0-6CC3-4131-AC55-E5871F992B1A}" srcOrd="0" destOrd="0" presId="urn:microsoft.com/office/officeart/2011/layout/CircleProcess"/>
    <dgm:cxn modelId="{54402297-78CF-477D-999B-3B37DCE00AFE}" type="presParOf" srcId="{F28F6436-ECA0-4F0E-9A7B-2A10565FBB2D}" destId="{96D957D9-456E-4BD7-AD53-2602C1DF4BEC}" srcOrd="1" destOrd="0" presId="urn:microsoft.com/office/officeart/2011/layout/CircleProcess"/>
    <dgm:cxn modelId="{0DD3EA1D-622B-4C37-A3A4-E98907BBAEA3}" type="presParOf" srcId="{96D957D9-456E-4BD7-AD53-2602C1DF4BEC}" destId="{3EDAEA40-007A-4104-AB98-7430567E22EB}" srcOrd="0" destOrd="0" presId="urn:microsoft.com/office/officeart/2011/layout/CircleProcess"/>
    <dgm:cxn modelId="{732136A8-DE3F-4378-866D-2D0D6AB518FA}" type="presParOf" srcId="{F28F6436-ECA0-4F0E-9A7B-2A10565FBB2D}" destId="{A7D9254F-CCF6-4D73-8F3C-F5A533DED21F}" srcOrd="2" destOrd="0" presId="urn:microsoft.com/office/officeart/2011/layout/CircleProcess"/>
    <dgm:cxn modelId="{F44278C2-9EB8-4E69-A7B0-85DEA55A9898}" type="presParOf" srcId="{F28F6436-ECA0-4F0E-9A7B-2A10565FBB2D}" destId="{5B07C2B5-B514-40FB-8050-EFF5ED3095BE}" srcOrd="3" destOrd="0" presId="urn:microsoft.com/office/officeart/2011/layout/CircleProcess"/>
    <dgm:cxn modelId="{B3C4B348-B5E3-48E8-BDB2-036A26EB3E1F}" type="presParOf" srcId="{5B07C2B5-B514-40FB-8050-EFF5ED3095BE}" destId="{01205B58-37D3-4FDF-852C-018BCB53850E}" srcOrd="0" destOrd="0" presId="urn:microsoft.com/office/officeart/2011/layout/CircleProcess"/>
    <dgm:cxn modelId="{D62F838B-D004-41F6-92DC-1D6C36FD8DCE}" type="presParOf" srcId="{F28F6436-ECA0-4F0E-9A7B-2A10565FBB2D}" destId="{644FE62F-AEF4-4F5A-BE60-94370A886533}" srcOrd="4" destOrd="0" presId="urn:microsoft.com/office/officeart/2011/layout/CircleProcess"/>
    <dgm:cxn modelId="{9DACF1F5-A4ED-4A9E-BE97-938702AF8381}" type="presParOf" srcId="{644FE62F-AEF4-4F5A-BE60-94370A886533}" destId="{C40F50D9-A5F2-4DB9-A70C-6DF2A71B86D0}" srcOrd="0" destOrd="0" presId="urn:microsoft.com/office/officeart/2011/layout/CircleProcess"/>
    <dgm:cxn modelId="{4458CA6B-D955-4DF6-941C-314413BF1A97}" type="presParOf" srcId="{F28F6436-ECA0-4F0E-9A7B-2A10565FBB2D}" destId="{E7AD1632-724F-4AFE-8834-2550C97D4CC2}" srcOrd="5" destOrd="0" presId="urn:microsoft.com/office/officeart/2011/layout/CircleProcess"/>
    <dgm:cxn modelId="{6C3F0B58-4915-4739-8E8F-A1ED8F4986DB}" type="presParOf" srcId="{F28F6436-ECA0-4F0E-9A7B-2A10565FBB2D}" destId="{FB3993A9-9D6B-44F5-88B3-A375692EE691}" srcOrd="6" destOrd="0" presId="urn:microsoft.com/office/officeart/2011/layout/CircleProcess"/>
    <dgm:cxn modelId="{7BC0EE78-F736-4E68-8DB4-C87CD6BD073C}" type="presParOf" srcId="{FB3993A9-9D6B-44F5-88B3-A375692EE691}" destId="{B1881821-0985-4F0D-BF61-046E7FC46C0C}" srcOrd="0" destOrd="0" presId="urn:microsoft.com/office/officeart/2011/layout/CircleProcess"/>
    <dgm:cxn modelId="{AF35DE0E-3B33-4F67-B3CE-7B46D07A6BBA}" type="presParOf" srcId="{F28F6436-ECA0-4F0E-9A7B-2A10565FBB2D}" destId="{1712A7EE-FAC7-476E-99DB-6F1059946138}" srcOrd="7" destOrd="0" presId="urn:microsoft.com/office/officeart/2011/layout/CircleProcess"/>
    <dgm:cxn modelId="{57B0BC26-C391-4A28-9D2A-B0EE7FA053D3}" type="presParOf" srcId="{1712A7EE-FAC7-476E-99DB-6F1059946138}" destId="{552917C1-58DD-4F78-B9AE-3775F8417E15}" srcOrd="0" destOrd="0" presId="urn:microsoft.com/office/officeart/2011/layout/CircleProcess"/>
    <dgm:cxn modelId="{8C0CFE44-BC36-4B46-A8B5-92E4CD1B643A}" type="presParOf" srcId="{F28F6436-ECA0-4F0E-9A7B-2A10565FBB2D}" destId="{9B682D38-FA58-4086-9835-7272159BD97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816CFA-2B94-46D5-A1B4-7546A8B93A98}" type="doc">
      <dgm:prSet loTypeId="urn:microsoft.com/office/officeart/2011/layout/Circle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4B267-F3EF-4F2D-B082-0CFEF435380A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43F9BD88-2883-4BED-8985-3E84E83D52CB}" type="parTrans" cxnId="{97426219-F5BD-4BF3-BED7-6E011F7D5C87}">
      <dgm:prSet/>
      <dgm:spPr/>
      <dgm:t>
        <a:bodyPr/>
        <a:lstStyle/>
        <a:p>
          <a:endParaRPr lang="en-US"/>
        </a:p>
      </dgm:t>
    </dgm:pt>
    <dgm:pt modelId="{5E1484E7-CDC4-4318-BB79-0FD4A709B165}" type="sibTrans" cxnId="{97426219-F5BD-4BF3-BED7-6E011F7D5C87}">
      <dgm:prSet/>
      <dgm:spPr/>
      <dgm:t>
        <a:bodyPr/>
        <a:lstStyle/>
        <a:p>
          <a:endParaRPr lang="en-US"/>
        </a:p>
      </dgm:t>
    </dgm:pt>
    <dgm:pt modelId="{5358BE7A-DCEA-4432-8049-66AFF834571A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876B2E1E-3230-477C-B43D-DB8B0FC5B784}" type="parTrans" cxnId="{BD41D9A2-910B-47F1-8B56-67DD85589B79}">
      <dgm:prSet/>
      <dgm:spPr/>
      <dgm:t>
        <a:bodyPr/>
        <a:lstStyle/>
        <a:p>
          <a:endParaRPr lang="en-US"/>
        </a:p>
      </dgm:t>
    </dgm:pt>
    <dgm:pt modelId="{3C7881DF-C5F5-4977-B6AB-407EDCDD2581}" type="sibTrans" cxnId="{BD41D9A2-910B-47F1-8B56-67DD85589B79}">
      <dgm:prSet/>
      <dgm:spPr/>
      <dgm:t>
        <a:bodyPr/>
        <a:lstStyle/>
        <a:p>
          <a:endParaRPr lang="en-US"/>
        </a:p>
      </dgm:t>
    </dgm:pt>
    <dgm:pt modelId="{F04EE1E5-0768-4063-BCAE-94100483B89D}">
      <dgm:prSet phldrT="[Text]"/>
      <dgm:spPr/>
      <dgm:t>
        <a:bodyPr/>
        <a:lstStyle/>
        <a:p>
          <a:r>
            <a:rPr lang="en-US" dirty="0"/>
            <a:t> 3</a:t>
          </a:r>
        </a:p>
      </dgm:t>
    </dgm:pt>
    <dgm:pt modelId="{1430431B-7E9D-428F-90E8-28862DA056AB}" type="parTrans" cxnId="{40B344D1-CCA1-4168-A3A8-C90B343EF0B9}">
      <dgm:prSet/>
      <dgm:spPr/>
      <dgm:t>
        <a:bodyPr/>
        <a:lstStyle/>
        <a:p>
          <a:endParaRPr lang="en-US"/>
        </a:p>
      </dgm:t>
    </dgm:pt>
    <dgm:pt modelId="{EEFD9D7B-6351-4BA2-9557-CED13D0381EB}" type="sibTrans" cxnId="{40B344D1-CCA1-4168-A3A8-C90B343EF0B9}">
      <dgm:prSet/>
      <dgm:spPr/>
      <dgm:t>
        <a:bodyPr/>
        <a:lstStyle/>
        <a:p>
          <a:endParaRPr lang="en-US"/>
        </a:p>
      </dgm:t>
    </dgm:pt>
    <dgm:pt modelId="{F28F6436-ECA0-4F0E-9A7B-2A10565FBB2D}" type="pres">
      <dgm:prSet presAssocID="{64816CFA-2B94-46D5-A1B4-7546A8B93A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D29A16-3057-4D10-80E0-2FD536704580}" type="pres">
      <dgm:prSet presAssocID="{F04EE1E5-0768-4063-BCAE-94100483B89D}" presName="Accent3" presStyleCnt="0"/>
      <dgm:spPr/>
    </dgm:pt>
    <dgm:pt modelId="{85BACFB0-6CC3-4131-AC55-E5871F992B1A}" type="pres">
      <dgm:prSet presAssocID="{F04EE1E5-0768-4063-BCAE-94100483B89D}" presName="Accent" presStyleLbl="node1" presStyleIdx="0" presStyleCnt="3" custLinFactNeighborX="27229" custLinFactNeighborY="-9"/>
      <dgm:spPr/>
    </dgm:pt>
    <dgm:pt modelId="{96D957D9-456E-4BD7-AD53-2602C1DF4BEC}" type="pres">
      <dgm:prSet presAssocID="{F04EE1E5-0768-4063-BCAE-94100483B89D}" presName="ParentBackground3" presStyleCnt="0"/>
      <dgm:spPr/>
    </dgm:pt>
    <dgm:pt modelId="{3EDAEA40-007A-4104-AB98-7430567E22EB}" type="pres">
      <dgm:prSet presAssocID="{F04EE1E5-0768-4063-BCAE-94100483B89D}" presName="ParentBackground" presStyleLbl="fgAcc1" presStyleIdx="0" presStyleCnt="3" custLinFactNeighborX="29074" custLinFactNeighborY="-452"/>
      <dgm:spPr/>
      <dgm:t>
        <a:bodyPr/>
        <a:lstStyle/>
        <a:p>
          <a:endParaRPr lang="en-US"/>
        </a:p>
      </dgm:t>
    </dgm:pt>
    <dgm:pt modelId="{A7D9254F-CCF6-4D73-8F3C-F5A533DED21F}" type="pres">
      <dgm:prSet presAssocID="{F04EE1E5-0768-4063-BCAE-94100483B89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7C2B5-B514-40FB-8050-EFF5ED3095BE}" type="pres">
      <dgm:prSet presAssocID="{5358BE7A-DCEA-4432-8049-66AFF834571A}" presName="Accent2" presStyleCnt="0"/>
      <dgm:spPr/>
    </dgm:pt>
    <dgm:pt modelId="{01205B58-37D3-4FDF-852C-018BCB53850E}" type="pres">
      <dgm:prSet presAssocID="{5358BE7A-DCEA-4432-8049-66AFF834571A}" presName="Accent" presStyleLbl="node1" presStyleIdx="1" presStyleCnt="3" custLinFactNeighborX="10650" custLinFactNeighborY="2648"/>
      <dgm:spPr/>
    </dgm:pt>
    <dgm:pt modelId="{644FE62F-AEF4-4F5A-BE60-94370A886533}" type="pres">
      <dgm:prSet presAssocID="{5358BE7A-DCEA-4432-8049-66AFF834571A}" presName="ParentBackground2" presStyleCnt="0"/>
      <dgm:spPr/>
    </dgm:pt>
    <dgm:pt modelId="{C40F50D9-A5F2-4DB9-A70C-6DF2A71B86D0}" type="pres">
      <dgm:prSet presAssocID="{5358BE7A-DCEA-4432-8049-66AFF834571A}" presName="ParentBackground" presStyleLbl="fgAcc1" presStyleIdx="1" presStyleCnt="3" custLinFactNeighborX="16093" custLinFactNeighborY="4002"/>
      <dgm:spPr/>
      <dgm:t>
        <a:bodyPr/>
        <a:lstStyle/>
        <a:p>
          <a:endParaRPr lang="en-US"/>
        </a:p>
      </dgm:t>
    </dgm:pt>
    <dgm:pt modelId="{E7AD1632-724F-4AFE-8834-2550C97D4CC2}" type="pres">
      <dgm:prSet presAssocID="{5358BE7A-DCEA-4432-8049-66AFF834571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993A9-9D6B-44F5-88B3-A375692EE691}" type="pres">
      <dgm:prSet presAssocID="{B6B4B267-F3EF-4F2D-B082-0CFEF435380A}" presName="Accent1" presStyleCnt="0"/>
      <dgm:spPr/>
    </dgm:pt>
    <dgm:pt modelId="{B1881821-0985-4F0D-BF61-046E7FC46C0C}" type="pres">
      <dgm:prSet presAssocID="{B6B4B267-F3EF-4F2D-B082-0CFEF435380A}" presName="Accent" presStyleLbl="node1" presStyleIdx="2" presStyleCnt="3" custLinFactNeighborX="-1997" custLinFactNeighborY="2895"/>
      <dgm:spPr/>
    </dgm:pt>
    <dgm:pt modelId="{1712A7EE-FAC7-476E-99DB-6F1059946138}" type="pres">
      <dgm:prSet presAssocID="{B6B4B267-F3EF-4F2D-B082-0CFEF435380A}" presName="ParentBackground1" presStyleCnt="0"/>
      <dgm:spPr/>
    </dgm:pt>
    <dgm:pt modelId="{552917C1-58DD-4F78-B9AE-3775F8417E15}" type="pres">
      <dgm:prSet presAssocID="{B6B4B267-F3EF-4F2D-B082-0CFEF435380A}" presName="ParentBackground" presStyleLbl="fgAcc1" presStyleIdx="2" presStyleCnt="3" custLinFactNeighborX="-3220" custLinFactNeighborY="3273"/>
      <dgm:spPr/>
      <dgm:t>
        <a:bodyPr/>
        <a:lstStyle/>
        <a:p>
          <a:endParaRPr lang="en-US"/>
        </a:p>
      </dgm:t>
    </dgm:pt>
    <dgm:pt modelId="{9B682D38-FA58-4086-9835-7272159BD97F}" type="pres">
      <dgm:prSet presAssocID="{B6B4B267-F3EF-4F2D-B082-0CFEF435380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78D91F-B160-4472-BB32-9472D5271ABB}" type="presOf" srcId="{F04EE1E5-0768-4063-BCAE-94100483B89D}" destId="{A7D9254F-CCF6-4D73-8F3C-F5A533DED21F}" srcOrd="1" destOrd="0" presId="urn:microsoft.com/office/officeart/2011/layout/CircleProcess"/>
    <dgm:cxn modelId="{97426219-F5BD-4BF3-BED7-6E011F7D5C87}" srcId="{64816CFA-2B94-46D5-A1B4-7546A8B93A98}" destId="{B6B4B267-F3EF-4F2D-B082-0CFEF435380A}" srcOrd="0" destOrd="0" parTransId="{43F9BD88-2883-4BED-8985-3E84E83D52CB}" sibTransId="{5E1484E7-CDC4-4318-BB79-0FD4A709B165}"/>
    <dgm:cxn modelId="{3E476F95-3AA6-4E5D-B701-14D0514BA541}" type="presOf" srcId="{64816CFA-2B94-46D5-A1B4-7546A8B93A98}" destId="{F28F6436-ECA0-4F0E-9A7B-2A10565FBB2D}" srcOrd="0" destOrd="0" presId="urn:microsoft.com/office/officeart/2011/layout/CircleProcess"/>
    <dgm:cxn modelId="{EAF5A77E-7663-4A6D-A3DC-1FB8A7464B42}" type="presOf" srcId="{5358BE7A-DCEA-4432-8049-66AFF834571A}" destId="{C40F50D9-A5F2-4DB9-A70C-6DF2A71B86D0}" srcOrd="0" destOrd="0" presId="urn:microsoft.com/office/officeart/2011/layout/CircleProcess"/>
    <dgm:cxn modelId="{320ED3B6-3224-4D4C-ADC5-087AE7B7A89B}" type="presOf" srcId="{B6B4B267-F3EF-4F2D-B082-0CFEF435380A}" destId="{552917C1-58DD-4F78-B9AE-3775F8417E15}" srcOrd="0" destOrd="0" presId="urn:microsoft.com/office/officeart/2011/layout/CircleProcess"/>
    <dgm:cxn modelId="{40B344D1-CCA1-4168-A3A8-C90B343EF0B9}" srcId="{64816CFA-2B94-46D5-A1B4-7546A8B93A98}" destId="{F04EE1E5-0768-4063-BCAE-94100483B89D}" srcOrd="2" destOrd="0" parTransId="{1430431B-7E9D-428F-90E8-28862DA056AB}" sibTransId="{EEFD9D7B-6351-4BA2-9557-CED13D0381EB}"/>
    <dgm:cxn modelId="{BD41D9A2-910B-47F1-8B56-67DD85589B79}" srcId="{64816CFA-2B94-46D5-A1B4-7546A8B93A98}" destId="{5358BE7A-DCEA-4432-8049-66AFF834571A}" srcOrd="1" destOrd="0" parTransId="{876B2E1E-3230-477C-B43D-DB8B0FC5B784}" sibTransId="{3C7881DF-C5F5-4977-B6AB-407EDCDD2581}"/>
    <dgm:cxn modelId="{9B46048B-69FF-465C-B76A-49CA517F4DC8}" type="presOf" srcId="{B6B4B267-F3EF-4F2D-B082-0CFEF435380A}" destId="{9B682D38-FA58-4086-9835-7272159BD97F}" srcOrd="1" destOrd="0" presId="urn:microsoft.com/office/officeart/2011/layout/CircleProcess"/>
    <dgm:cxn modelId="{655788F7-F1F9-40AB-A0BF-BFE9DE0AF6FE}" type="presOf" srcId="{5358BE7A-DCEA-4432-8049-66AFF834571A}" destId="{E7AD1632-724F-4AFE-8834-2550C97D4CC2}" srcOrd="1" destOrd="0" presId="urn:microsoft.com/office/officeart/2011/layout/CircleProcess"/>
    <dgm:cxn modelId="{DAC086F6-53D3-4404-B7B4-ED4F083ECBD9}" type="presOf" srcId="{F04EE1E5-0768-4063-BCAE-94100483B89D}" destId="{3EDAEA40-007A-4104-AB98-7430567E22EB}" srcOrd="0" destOrd="0" presId="urn:microsoft.com/office/officeart/2011/layout/CircleProcess"/>
    <dgm:cxn modelId="{EF92581A-D78D-4737-8D43-5ED839BBB551}" type="presParOf" srcId="{F28F6436-ECA0-4F0E-9A7B-2A10565FBB2D}" destId="{FDD29A16-3057-4D10-80E0-2FD536704580}" srcOrd="0" destOrd="0" presId="urn:microsoft.com/office/officeart/2011/layout/CircleProcess"/>
    <dgm:cxn modelId="{31D746A4-3012-437B-AD77-238D78FA3E06}" type="presParOf" srcId="{FDD29A16-3057-4D10-80E0-2FD536704580}" destId="{85BACFB0-6CC3-4131-AC55-E5871F992B1A}" srcOrd="0" destOrd="0" presId="urn:microsoft.com/office/officeart/2011/layout/CircleProcess"/>
    <dgm:cxn modelId="{54402297-78CF-477D-999B-3B37DCE00AFE}" type="presParOf" srcId="{F28F6436-ECA0-4F0E-9A7B-2A10565FBB2D}" destId="{96D957D9-456E-4BD7-AD53-2602C1DF4BEC}" srcOrd="1" destOrd="0" presId="urn:microsoft.com/office/officeart/2011/layout/CircleProcess"/>
    <dgm:cxn modelId="{0DD3EA1D-622B-4C37-A3A4-E98907BBAEA3}" type="presParOf" srcId="{96D957D9-456E-4BD7-AD53-2602C1DF4BEC}" destId="{3EDAEA40-007A-4104-AB98-7430567E22EB}" srcOrd="0" destOrd="0" presId="urn:microsoft.com/office/officeart/2011/layout/CircleProcess"/>
    <dgm:cxn modelId="{732136A8-DE3F-4378-866D-2D0D6AB518FA}" type="presParOf" srcId="{F28F6436-ECA0-4F0E-9A7B-2A10565FBB2D}" destId="{A7D9254F-CCF6-4D73-8F3C-F5A533DED21F}" srcOrd="2" destOrd="0" presId="urn:microsoft.com/office/officeart/2011/layout/CircleProcess"/>
    <dgm:cxn modelId="{F44278C2-9EB8-4E69-A7B0-85DEA55A9898}" type="presParOf" srcId="{F28F6436-ECA0-4F0E-9A7B-2A10565FBB2D}" destId="{5B07C2B5-B514-40FB-8050-EFF5ED3095BE}" srcOrd="3" destOrd="0" presId="urn:microsoft.com/office/officeart/2011/layout/CircleProcess"/>
    <dgm:cxn modelId="{B3C4B348-B5E3-48E8-BDB2-036A26EB3E1F}" type="presParOf" srcId="{5B07C2B5-B514-40FB-8050-EFF5ED3095BE}" destId="{01205B58-37D3-4FDF-852C-018BCB53850E}" srcOrd="0" destOrd="0" presId="urn:microsoft.com/office/officeart/2011/layout/CircleProcess"/>
    <dgm:cxn modelId="{D62F838B-D004-41F6-92DC-1D6C36FD8DCE}" type="presParOf" srcId="{F28F6436-ECA0-4F0E-9A7B-2A10565FBB2D}" destId="{644FE62F-AEF4-4F5A-BE60-94370A886533}" srcOrd="4" destOrd="0" presId="urn:microsoft.com/office/officeart/2011/layout/CircleProcess"/>
    <dgm:cxn modelId="{9DACF1F5-A4ED-4A9E-BE97-938702AF8381}" type="presParOf" srcId="{644FE62F-AEF4-4F5A-BE60-94370A886533}" destId="{C40F50D9-A5F2-4DB9-A70C-6DF2A71B86D0}" srcOrd="0" destOrd="0" presId="urn:microsoft.com/office/officeart/2011/layout/CircleProcess"/>
    <dgm:cxn modelId="{4458CA6B-D955-4DF6-941C-314413BF1A97}" type="presParOf" srcId="{F28F6436-ECA0-4F0E-9A7B-2A10565FBB2D}" destId="{E7AD1632-724F-4AFE-8834-2550C97D4CC2}" srcOrd="5" destOrd="0" presId="urn:microsoft.com/office/officeart/2011/layout/CircleProcess"/>
    <dgm:cxn modelId="{6C3F0B58-4915-4739-8E8F-A1ED8F4986DB}" type="presParOf" srcId="{F28F6436-ECA0-4F0E-9A7B-2A10565FBB2D}" destId="{FB3993A9-9D6B-44F5-88B3-A375692EE691}" srcOrd="6" destOrd="0" presId="urn:microsoft.com/office/officeart/2011/layout/CircleProcess"/>
    <dgm:cxn modelId="{7BC0EE78-F736-4E68-8DB4-C87CD6BD073C}" type="presParOf" srcId="{FB3993A9-9D6B-44F5-88B3-A375692EE691}" destId="{B1881821-0985-4F0D-BF61-046E7FC46C0C}" srcOrd="0" destOrd="0" presId="urn:microsoft.com/office/officeart/2011/layout/CircleProcess"/>
    <dgm:cxn modelId="{AF35DE0E-3B33-4F67-B3CE-7B46D07A6BBA}" type="presParOf" srcId="{F28F6436-ECA0-4F0E-9A7B-2A10565FBB2D}" destId="{1712A7EE-FAC7-476E-99DB-6F1059946138}" srcOrd="7" destOrd="0" presId="urn:microsoft.com/office/officeart/2011/layout/CircleProcess"/>
    <dgm:cxn modelId="{57B0BC26-C391-4A28-9D2A-B0EE7FA053D3}" type="presParOf" srcId="{1712A7EE-FAC7-476E-99DB-6F1059946138}" destId="{552917C1-58DD-4F78-B9AE-3775F8417E15}" srcOrd="0" destOrd="0" presId="urn:microsoft.com/office/officeart/2011/layout/CircleProcess"/>
    <dgm:cxn modelId="{8C0CFE44-BC36-4B46-A8B5-92E4CD1B643A}" type="presParOf" srcId="{F28F6436-ECA0-4F0E-9A7B-2A10565FBB2D}" destId="{9B682D38-FA58-4086-9835-7272159BD97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816CFA-2B94-46D5-A1B4-7546A8B93A98}" type="doc">
      <dgm:prSet loTypeId="urn:microsoft.com/office/officeart/2011/layout/Circle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B4B267-F3EF-4F2D-B082-0CFEF435380A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43F9BD88-2883-4BED-8985-3E84E83D52CB}" type="parTrans" cxnId="{97426219-F5BD-4BF3-BED7-6E011F7D5C87}">
      <dgm:prSet/>
      <dgm:spPr/>
      <dgm:t>
        <a:bodyPr/>
        <a:lstStyle/>
        <a:p>
          <a:endParaRPr lang="en-US"/>
        </a:p>
      </dgm:t>
    </dgm:pt>
    <dgm:pt modelId="{5E1484E7-CDC4-4318-BB79-0FD4A709B165}" type="sibTrans" cxnId="{97426219-F5BD-4BF3-BED7-6E011F7D5C87}">
      <dgm:prSet/>
      <dgm:spPr/>
      <dgm:t>
        <a:bodyPr/>
        <a:lstStyle/>
        <a:p>
          <a:endParaRPr lang="en-US"/>
        </a:p>
      </dgm:t>
    </dgm:pt>
    <dgm:pt modelId="{5358BE7A-DCEA-4432-8049-66AFF834571A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876B2E1E-3230-477C-B43D-DB8B0FC5B784}" type="parTrans" cxnId="{BD41D9A2-910B-47F1-8B56-67DD85589B79}">
      <dgm:prSet/>
      <dgm:spPr/>
      <dgm:t>
        <a:bodyPr/>
        <a:lstStyle/>
        <a:p>
          <a:endParaRPr lang="en-US"/>
        </a:p>
      </dgm:t>
    </dgm:pt>
    <dgm:pt modelId="{3C7881DF-C5F5-4977-B6AB-407EDCDD2581}" type="sibTrans" cxnId="{BD41D9A2-910B-47F1-8B56-67DD85589B79}">
      <dgm:prSet/>
      <dgm:spPr/>
      <dgm:t>
        <a:bodyPr/>
        <a:lstStyle/>
        <a:p>
          <a:endParaRPr lang="en-US"/>
        </a:p>
      </dgm:t>
    </dgm:pt>
    <dgm:pt modelId="{F04EE1E5-0768-4063-BCAE-94100483B89D}">
      <dgm:prSet phldrT="[Text]"/>
      <dgm:spPr/>
      <dgm:t>
        <a:bodyPr/>
        <a:lstStyle/>
        <a:p>
          <a:r>
            <a:rPr lang="en-US" dirty="0"/>
            <a:t> 3</a:t>
          </a:r>
        </a:p>
      </dgm:t>
    </dgm:pt>
    <dgm:pt modelId="{1430431B-7E9D-428F-90E8-28862DA056AB}" type="parTrans" cxnId="{40B344D1-CCA1-4168-A3A8-C90B343EF0B9}">
      <dgm:prSet/>
      <dgm:spPr/>
      <dgm:t>
        <a:bodyPr/>
        <a:lstStyle/>
        <a:p>
          <a:endParaRPr lang="en-US"/>
        </a:p>
      </dgm:t>
    </dgm:pt>
    <dgm:pt modelId="{EEFD9D7B-6351-4BA2-9557-CED13D0381EB}" type="sibTrans" cxnId="{40B344D1-CCA1-4168-A3A8-C90B343EF0B9}">
      <dgm:prSet/>
      <dgm:spPr/>
      <dgm:t>
        <a:bodyPr/>
        <a:lstStyle/>
        <a:p>
          <a:endParaRPr lang="en-US"/>
        </a:p>
      </dgm:t>
    </dgm:pt>
    <dgm:pt modelId="{F28F6436-ECA0-4F0E-9A7B-2A10565FBB2D}" type="pres">
      <dgm:prSet presAssocID="{64816CFA-2B94-46D5-A1B4-7546A8B93A9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D29A16-3057-4D10-80E0-2FD536704580}" type="pres">
      <dgm:prSet presAssocID="{F04EE1E5-0768-4063-BCAE-94100483B89D}" presName="Accent3" presStyleCnt="0"/>
      <dgm:spPr/>
    </dgm:pt>
    <dgm:pt modelId="{85BACFB0-6CC3-4131-AC55-E5871F992B1A}" type="pres">
      <dgm:prSet presAssocID="{F04EE1E5-0768-4063-BCAE-94100483B89D}" presName="Accent" presStyleLbl="node1" presStyleIdx="0" presStyleCnt="3" custLinFactNeighborX="27229" custLinFactNeighborY="-9"/>
      <dgm:spPr/>
    </dgm:pt>
    <dgm:pt modelId="{96D957D9-456E-4BD7-AD53-2602C1DF4BEC}" type="pres">
      <dgm:prSet presAssocID="{F04EE1E5-0768-4063-BCAE-94100483B89D}" presName="ParentBackground3" presStyleCnt="0"/>
      <dgm:spPr/>
    </dgm:pt>
    <dgm:pt modelId="{3EDAEA40-007A-4104-AB98-7430567E22EB}" type="pres">
      <dgm:prSet presAssocID="{F04EE1E5-0768-4063-BCAE-94100483B89D}" presName="ParentBackground" presStyleLbl="fgAcc1" presStyleIdx="0" presStyleCnt="3" custLinFactNeighborX="29074" custLinFactNeighborY="-452"/>
      <dgm:spPr/>
      <dgm:t>
        <a:bodyPr/>
        <a:lstStyle/>
        <a:p>
          <a:endParaRPr lang="en-US"/>
        </a:p>
      </dgm:t>
    </dgm:pt>
    <dgm:pt modelId="{A7D9254F-CCF6-4D73-8F3C-F5A533DED21F}" type="pres">
      <dgm:prSet presAssocID="{F04EE1E5-0768-4063-BCAE-94100483B89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7C2B5-B514-40FB-8050-EFF5ED3095BE}" type="pres">
      <dgm:prSet presAssocID="{5358BE7A-DCEA-4432-8049-66AFF834571A}" presName="Accent2" presStyleCnt="0"/>
      <dgm:spPr/>
    </dgm:pt>
    <dgm:pt modelId="{01205B58-37D3-4FDF-852C-018BCB53850E}" type="pres">
      <dgm:prSet presAssocID="{5358BE7A-DCEA-4432-8049-66AFF834571A}" presName="Accent" presStyleLbl="node1" presStyleIdx="1" presStyleCnt="3" custLinFactNeighborX="10650" custLinFactNeighborY="2648"/>
      <dgm:spPr/>
    </dgm:pt>
    <dgm:pt modelId="{644FE62F-AEF4-4F5A-BE60-94370A886533}" type="pres">
      <dgm:prSet presAssocID="{5358BE7A-DCEA-4432-8049-66AFF834571A}" presName="ParentBackground2" presStyleCnt="0"/>
      <dgm:spPr/>
    </dgm:pt>
    <dgm:pt modelId="{C40F50D9-A5F2-4DB9-A70C-6DF2A71B86D0}" type="pres">
      <dgm:prSet presAssocID="{5358BE7A-DCEA-4432-8049-66AFF834571A}" presName="ParentBackground" presStyleLbl="fgAcc1" presStyleIdx="1" presStyleCnt="3" custLinFactNeighborX="16093" custLinFactNeighborY="4002"/>
      <dgm:spPr/>
      <dgm:t>
        <a:bodyPr/>
        <a:lstStyle/>
        <a:p>
          <a:endParaRPr lang="en-US"/>
        </a:p>
      </dgm:t>
    </dgm:pt>
    <dgm:pt modelId="{E7AD1632-724F-4AFE-8834-2550C97D4CC2}" type="pres">
      <dgm:prSet presAssocID="{5358BE7A-DCEA-4432-8049-66AFF834571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993A9-9D6B-44F5-88B3-A375692EE691}" type="pres">
      <dgm:prSet presAssocID="{B6B4B267-F3EF-4F2D-B082-0CFEF435380A}" presName="Accent1" presStyleCnt="0"/>
      <dgm:spPr/>
    </dgm:pt>
    <dgm:pt modelId="{B1881821-0985-4F0D-BF61-046E7FC46C0C}" type="pres">
      <dgm:prSet presAssocID="{B6B4B267-F3EF-4F2D-B082-0CFEF435380A}" presName="Accent" presStyleLbl="node1" presStyleIdx="2" presStyleCnt="3" custLinFactNeighborX="-1997" custLinFactNeighborY="2895"/>
      <dgm:spPr/>
    </dgm:pt>
    <dgm:pt modelId="{1712A7EE-FAC7-476E-99DB-6F1059946138}" type="pres">
      <dgm:prSet presAssocID="{B6B4B267-F3EF-4F2D-B082-0CFEF435380A}" presName="ParentBackground1" presStyleCnt="0"/>
      <dgm:spPr/>
    </dgm:pt>
    <dgm:pt modelId="{552917C1-58DD-4F78-B9AE-3775F8417E15}" type="pres">
      <dgm:prSet presAssocID="{B6B4B267-F3EF-4F2D-B082-0CFEF435380A}" presName="ParentBackground" presStyleLbl="fgAcc1" presStyleIdx="2" presStyleCnt="3" custLinFactNeighborX="-3220" custLinFactNeighborY="3273"/>
      <dgm:spPr/>
      <dgm:t>
        <a:bodyPr/>
        <a:lstStyle/>
        <a:p>
          <a:endParaRPr lang="en-US"/>
        </a:p>
      </dgm:t>
    </dgm:pt>
    <dgm:pt modelId="{9B682D38-FA58-4086-9835-7272159BD97F}" type="pres">
      <dgm:prSet presAssocID="{B6B4B267-F3EF-4F2D-B082-0CFEF435380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78D91F-B160-4472-BB32-9472D5271ABB}" type="presOf" srcId="{F04EE1E5-0768-4063-BCAE-94100483B89D}" destId="{A7D9254F-CCF6-4D73-8F3C-F5A533DED21F}" srcOrd="1" destOrd="0" presId="urn:microsoft.com/office/officeart/2011/layout/CircleProcess"/>
    <dgm:cxn modelId="{97426219-F5BD-4BF3-BED7-6E011F7D5C87}" srcId="{64816CFA-2B94-46D5-A1B4-7546A8B93A98}" destId="{B6B4B267-F3EF-4F2D-B082-0CFEF435380A}" srcOrd="0" destOrd="0" parTransId="{43F9BD88-2883-4BED-8985-3E84E83D52CB}" sibTransId="{5E1484E7-CDC4-4318-BB79-0FD4A709B165}"/>
    <dgm:cxn modelId="{3E476F95-3AA6-4E5D-B701-14D0514BA541}" type="presOf" srcId="{64816CFA-2B94-46D5-A1B4-7546A8B93A98}" destId="{F28F6436-ECA0-4F0E-9A7B-2A10565FBB2D}" srcOrd="0" destOrd="0" presId="urn:microsoft.com/office/officeart/2011/layout/CircleProcess"/>
    <dgm:cxn modelId="{EAF5A77E-7663-4A6D-A3DC-1FB8A7464B42}" type="presOf" srcId="{5358BE7A-DCEA-4432-8049-66AFF834571A}" destId="{C40F50D9-A5F2-4DB9-A70C-6DF2A71B86D0}" srcOrd="0" destOrd="0" presId="urn:microsoft.com/office/officeart/2011/layout/CircleProcess"/>
    <dgm:cxn modelId="{320ED3B6-3224-4D4C-ADC5-087AE7B7A89B}" type="presOf" srcId="{B6B4B267-F3EF-4F2D-B082-0CFEF435380A}" destId="{552917C1-58DD-4F78-B9AE-3775F8417E15}" srcOrd="0" destOrd="0" presId="urn:microsoft.com/office/officeart/2011/layout/CircleProcess"/>
    <dgm:cxn modelId="{40B344D1-CCA1-4168-A3A8-C90B343EF0B9}" srcId="{64816CFA-2B94-46D5-A1B4-7546A8B93A98}" destId="{F04EE1E5-0768-4063-BCAE-94100483B89D}" srcOrd="2" destOrd="0" parTransId="{1430431B-7E9D-428F-90E8-28862DA056AB}" sibTransId="{EEFD9D7B-6351-4BA2-9557-CED13D0381EB}"/>
    <dgm:cxn modelId="{BD41D9A2-910B-47F1-8B56-67DD85589B79}" srcId="{64816CFA-2B94-46D5-A1B4-7546A8B93A98}" destId="{5358BE7A-DCEA-4432-8049-66AFF834571A}" srcOrd="1" destOrd="0" parTransId="{876B2E1E-3230-477C-B43D-DB8B0FC5B784}" sibTransId="{3C7881DF-C5F5-4977-B6AB-407EDCDD2581}"/>
    <dgm:cxn modelId="{9B46048B-69FF-465C-B76A-49CA517F4DC8}" type="presOf" srcId="{B6B4B267-F3EF-4F2D-B082-0CFEF435380A}" destId="{9B682D38-FA58-4086-9835-7272159BD97F}" srcOrd="1" destOrd="0" presId="urn:microsoft.com/office/officeart/2011/layout/CircleProcess"/>
    <dgm:cxn modelId="{655788F7-F1F9-40AB-A0BF-BFE9DE0AF6FE}" type="presOf" srcId="{5358BE7A-DCEA-4432-8049-66AFF834571A}" destId="{E7AD1632-724F-4AFE-8834-2550C97D4CC2}" srcOrd="1" destOrd="0" presId="urn:microsoft.com/office/officeart/2011/layout/CircleProcess"/>
    <dgm:cxn modelId="{DAC086F6-53D3-4404-B7B4-ED4F083ECBD9}" type="presOf" srcId="{F04EE1E5-0768-4063-BCAE-94100483B89D}" destId="{3EDAEA40-007A-4104-AB98-7430567E22EB}" srcOrd="0" destOrd="0" presId="urn:microsoft.com/office/officeart/2011/layout/CircleProcess"/>
    <dgm:cxn modelId="{EF92581A-D78D-4737-8D43-5ED839BBB551}" type="presParOf" srcId="{F28F6436-ECA0-4F0E-9A7B-2A10565FBB2D}" destId="{FDD29A16-3057-4D10-80E0-2FD536704580}" srcOrd="0" destOrd="0" presId="urn:microsoft.com/office/officeart/2011/layout/CircleProcess"/>
    <dgm:cxn modelId="{31D746A4-3012-437B-AD77-238D78FA3E06}" type="presParOf" srcId="{FDD29A16-3057-4D10-80E0-2FD536704580}" destId="{85BACFB0-6CC3-4131-AC55-E5871F992B1A}" srcOrd="0" destOrd="0" presId="urn:microsoft.com/office/officeart/2011/layout/CircleProcess"/>
    <dgm:cxn modelId="{54402297-78CF-477D-999B-3B37DCE00AFE}" type="presParOf" srcId="{F28F6436-ECA0-4F0E-9A7B-2A10565FBB2D}" destId="{96D957D9-456E-4BD7-AD53-2602C1DF4BEC}" srcOrd="1" destOrd="0" presId="urn:microsoft.com/office/officeart/2011/layout/CircleProcess"/>
    <dgm:cxn modelId="{0DD3EA1D-622B-4C37-A3A4-E98907BBAEA3}" type="presParOf" srcId="{96D957D9-456E-4BD7-AD53-2602C1DF4BEC}" destId="{3EDAEA40-007A-4104-AB98-7430567E22EB}" srcOrd="0" destOrd="0" presId="urn:microsoft.com/office/officeart/2011/layout/CircleProcess"/>
    <dgm:cxn modelId="{732136A8-DE3F-4378-866D-2D0D6AB518FA}" type="presParOf" srcId="{F28F6436-ECA0-4F0E-9A7B-2A10565FBB2D}" destId="{A7D9254F-CCF6-4D73-8F3C-F5A533DED21F}" srcOrd="2" destOrd="0" presId="urn:microsoft.com/office/officeart/2011/layout/CircleProcess"/>
    <dgm:cxn modelId="{F44278C2-9EB8-4E69-A7B0-85DEA55A9898}" type="presParOf" srcId="{F28F6436-ECA0-4F0E-9A7B-2A10565FBB2D}" destId="{5B07C2B5-B514-40FB-8050-EFF5ED3095BE}" srcOrd="3" destOrd="0" presId="urn:microsoft.com/office/officeart/2011/layout/CircleProcess"/>
    <dgm:cxn modelId="{B3C4B348-B5E3-48E8-BDB2-036A26EB3E1F}" type="presParOf" srcId="{5B07C2B5-B514-40FB-8050-EFF5ED3095BE}" destId="{01205B58-37D3-4FDF-852C-018BCB53850E}" srcOrd="0" destOrd="0" presId="urn:microsoft.com/office/officeart/2011/layout/CircleProcess"/>
    <dgm:cxn modelId="{D62F838B-D004-41F6-92DC-1D6C36FD8DCE}" type="presParOf" srcId="{F28F6436-ECA0-4F0E-9A7B-2A10565FBB2D}" destId="{644FE62F-AEF4-4F5A-BE60-94370A886533}" srcOrd="4" destOrd="0" presId="urn:microsoft.com/office/officeart/2011/layout/CircleProcess"/>
    <dgm:cxn modelId="{9DACF1F5-A4ED-4A9E-BE97-938702AF8381}" type="presParOf" srcId="{644FE62F-AEF4-4F5A-BE60-94370A886533}" destId="{C40F50D9-A5F2-4DB9-A70C-6DF2A71B86D0}" srcOrd="0" destOrd="0" presId="urn:microsoft.com/office/officeart/2011/layout/CircleProcess"/>
    <dgm:cxn modelId="{4458CA6B-D955-4DF6-941C-314413BF1A97}" type="presParOf" srcId="{F28F6436-ECA0-4F0E-9A7B-2A10565FBB2D}" destId="{E7AD1632-724F-4AFE-8834-2550C97D4CC2}" srcOrd="5" destOrd="0" presId="urn:microsoft.com/office/officeart/2011/layout/CircleProcess"/>
    <dgm:cxn modelId="{6C3F0B58-4915-4739-8E8F-A1ED8F4986DB}" type="presParOf" srcId="{F28F6436-ECA0-4F0E-9A7B-2A10565FBB2D}" destId="{FB3993A9-9D6B-44F5-88B3-A375692EE691}" srcOrd="6" destOrd="0" presId="urn:microsoft.com/office/officeart/2011/layout/CircleProcess"/>
    <dgm:cxn modelId="{7BC0EE78-F736-4E68-8DB4-C87CD6BD073C}" type="presParOf" srcId="{FB3993A9-9D6B-44F5-88B3-A375692EE691}" destId="{B1881821-0985-4F0D-BF61-046E7FC46C0C}" srcOrd="0" destOrd="0" presId="urn:microsoft.com/office/officeart/2011/layout/CircleProcess"/>
    <dgm:cxn modelId="{AF35DE0E-3B33-4F67-B3CE-7B46D07A6BBA}" type="presParOf" srcId="{F28F6436-ECA0-4F0E-9A7B-2A10565FBB2D}" destId="{1712A7EE-FAC7-476E-99DB-6F1059946138}" srcOrd="7" destOrd="0" presId="urn:microsoft.com/office/officeart/2011/layout/CircleProcess"/>
    <dgm:cxn modelId="{57B0BC26-C391-4A28-9D2A-B0EE7FA053D3}" type="presParOf" srcId="{1712A7EE-FAC7-476E-99DB-6F1059946138}" destId="{552917C1-58DD-4F78-B9AE-3775F8417E15}" srcOrd="0" destOrd="0" presId="urn:microsoft.com/office/officeart/2011/layout/CircleProcess"/>
    <dgm:cxn modelId="{8C0CFE44-BC36-4B46-A8B5-92E4CD1B643A}" type="presParOf" srcId="{F28F6436-ECA0-4F0E-9A7B-2A10565FBB2D}" destId="{9B682D38-FA58-4086-9835-7272159BD97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4F198-E6DD-46D2-9762-F4D21C73BDCA}">
      <dsp:nvSpPr>
        <dsp:cNvPr id="0" name=""/>
        <dsp:cNvSpPr/>
      </dsp:nvSpPr>
      <dsp:spPr>
        <a:xfrm>
          <a:off x="889" y="0"/>
          <a:ext cx="2234234" cy="590844"/>
        </a:xfrm>
        <a:prstGeom prst="chevron">
          <a:avLst>
            <a:gd name="adj" fmla="val 40000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8FB53-7A23-4B19-80C9-5A007A04F4BF}">
      <dsp:nvSpPr>
        <dsp:cNvPr id="0" name=""/>
        <dsp:cNvSpPr/>
      </dsp:nvSpPr>
      <dsp:spPr>
        <a:xfrm>
          <a:off x="596685" y="147711"/>
          <a:ext cx="1886686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9966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Year 1</a:t>
          </a:r>
        </a:p>
      </dsp:txBody>
      <dsp:txXfrm>
        <a:off x="613990" y="165016"/>
        <a:ext cx="1852076" cy="556234"/>
      </dsp:txXfrm>
    </dsp:sp>
    <dsp:sp modelId="{9A943521-DA95-4B7D-9E63-64133E68DA37}">
      <dsp:nvSpPr>
        <dsp:cNvPr id="0" name=""/>
        <dsp:cNvSpPr/>
      </dsp:nvSpPr>
      <dsp:spPr>
        <a:xfrm>
          <a:off x="2552881" y="0"/>
          <a:ext cx="2234234" cy="590844"/>
        </a:xfrm>
        <a:prstGeom prst="chevron">
          <a:avLst>
            <a:gd name="adj" fmla="val 40000"/>
          </a:avLst>
        </a:prstGeom>
        <a:solidFill>
          <a:srgbClr val="99663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D6622-30F7-4457-BB99-3D7175CBB7B7}">
      <dsp:nvSpPr>
        <dsp:cNvPr id="0" name=""/>
        <dsp:cNvSpPr/>
      </dsp:nvSpPr>
      <dsp:spPr>
        <a:xfrm>
          <a:off x="3148677" y="147711"/>
          <a:ext cx="1886686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Year 2</a:t>
          </a:r>
        </a:p>
      </dsp:txBody>
      <dsp:txXfrm>
        <a:off x="3165982" y="165016"/>
        <a:ext cx="1852076" cy="556234"/>
      </dsp:txXfrm>
    </dsp:sp>
    <dsp:sp modelId="{66DE3F60-098D-4A2D-B744-3BCB8FF918B7}">
      <dsp:nvSpPr>
        <dsp:cNvPr id="0" name=""/>
        <dsp:cNvSpPr/>
      </dsp:nvSpPr>
      <dsp:spPr>
        <a:xfrm>
          <a:off x="5104873" y="0"/>
          <a:ext cx="2234234" cy="5908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7F9D0-91B9-4E13-8572-69A30FBDF87B}">
      <dsp:nvSpPr>
        <dsp:cNvPr id="0" name=""/>
        <dsp:cNvSpPr/>
      </dsp:nvSpPr>
      <dsp:spPr>
        <a:xfrm>
          <a:off x="5700669" y="147711"/>
          <a:ext cx="1886686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Year 3</a:t>
          </a:r>
        </a:p>
      </dsp:txBody>
      <dsp:txXfrm>
        <a:off x="5717974" y="165016"/>
        <a:ext cx="1852076" cy="556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4F198-E6DD-46D2-9762-F4D21C73BDCA}">
      <dsp:nvSpPr>
        <dsp:cNvPr id="0" name=""/>
        <dsp:cNvSpPr/>
      </dsp:nvSpPr>
      <dsp:spPr>
        <a:xfrm>
          <a:off x="889" y="0"/>
          <a:ext cx="2234234" cy="590844"/>
        </a:xfrm>
        <a:prstGeom prst="chevron">
          <a:avLst>
            <a:gd name="adj" fmla="val 40000"/>
          </a:avLst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8FB53-7A23-4B19-80C9-5A007A04F4BF}">
      <dsp:nvSpPr>
        <dsp:cNvPr id="0" name=""/>
        <dsp:cNvSpPr/>
      </dsp:nvSpPr>
      <dsp:spPr>
        <a:xfrm>
          <a:off x="596685" y="147711"/>
          <a:ext cx="1886686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9966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Year 1</a:t>
          </a:r>
        </a:p>
      </dsp:txBody>
      <dsp:txXfrm>
        <a:off x="613990" y="165016"/>
        <a:ext cx="1852076" cy="556234"/>
      </dsp:txXfrm>
    </dsp:sp>
    <dsp:sp modelId="{9A943521-DA95-4B7D-9E63-64133E68DA37}">
      <dsp:nvSpPr>
        <dsp:cNvPr id="0" name=""/>
        <dsp:cNvSpPr/>
      </dsp:nvSpPr>
      <dsp:spPr>
        <a:xfrm>
          <a:off x="2552881" y="0"/>
          <a:ext cx="2234234" cy="590844"/>
        </a:xfrm>
        <a:prstGeom prst="chevron">
          <a:avLst>
            <a:gd name="adj" fmla="val 40000"/>
          </a:avLst>
        </a:prstGeom>
        <a:solidFill>
          <a:srgbClr val="996633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D6622-30F7-4457-BB99-3D7175CBB7B7}">
      <dsp:nvSpPr>
        <dsp:cNvPr id="0" name=""/>
        <dsp:cNvSpPr/>
      </dsp:nvSpPr>
      <dsp:spPr>
        <a:xfrm>
          <a:off x="3148677" y="147711"/>
          <a:ext cx="1886686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Year 2</a:t>
          </a:r>
        </a:p>
      </dsp:txBody>
      <dsp:txXfrm>
        <a:off x="3165982" y="165016"/>
        <a:ext cx="1852076" cy="556234"/>
      </dsp:txXfrm>
    </dsp:sp>
    <dsp:sp modelId="{66DE3F60-098D-4A2D-B744-3BCB8FF918B7}">
      <dsp:nvSpPr>
        <dsp:cNvPr id="0" name=""/>
        <dsp:cNvSpPr/>
      </dsp:nvSpPr>
      <dsp:spPr>
        <a:xfrm>
          <a:off x="5104873" y="0"/>
          <a:ext cx="2234234" cy="59084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7F9D0-91B9-4E13-8572-69A30FBDF87B}">
      <dsp:nvSpPr>
        <dsp:cNvPr id="0" name=""/>
        <dsp:cNvSpPr/>
      </dsp:nvSpPr>
      <dsp:spPr>
        <a:xfrm>
          <a:off x="5700669" y="147711"/>
          <a:ext cx="1886686" cy="590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Year 3</a:t>
          </a:r>
        </a:p>
      </dsp:txBody>
      <dsp:txXfrm>
        <a:off x="5717974" y="165016"/>
        <a:ext cx="1852076" cy="556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ACFB0-6CC3-4131-AC55-E5871F992B1A}">
      <dsp:nvSpPr>
        <dsp:cNvPr id="0" name=""/>
        <dsp:cNvSpPr/>
      </dsp:nvSpPr>
      <dsp:spPr>
        <a:xfrm>
          <a:off x="2190507" y="276316"/>
          <a:ext cx="732131" cy="732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AEA40-007A-4104-AB98-7430567E22EB}">
      <dsp:nvSpPr>
        <dsp:cNvPr id="0" name=""/>
        <dsp:cNvSpPr/>
      </dsp:nvSpPr>
      <dsp:spPr>
        <a:xfrm>
          <a:off x="2214188" y="297706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 3</a:t>
          </a:r>
        </a:p>
      </dsp:txBody>
      <dsp:txXfrm>
        <a:off x="2311901" y="395359"/>
        <a:ext cx="488087" cy="488135"/>
      </dsp:txXfrm>
    </dsp:sp>
    <dsp:sp modelId="{01205B58-37D3-4FDF-852C-018BCB53850E}">
      <dsp:nvSpPr>
        <dsp:cNvPr id="0" name=""/>
        <dsp:cNvSpPr/>
      </dsp:nvSpPr>
      <dsp:spPr>
        <a:xfrm rot="2700000">
          <a:off x="1345361" y="304691"/>
          <a:ext cx="730367" cy="7303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0F50D9-A5F2-4DB9-A70C-6DF2A71B86D0}">
      <dsp:nvSpPr>
        <dsp:cNvPr id="0" name=""/>
        <dsp:cNvSpPr/>
      </dsp:nvSpPr>
      <dsp:spPr>
        <a:xfrm>
          <a:off x="1368783" y="328147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2</a:t>
          </a:r>
        </a:p>
      </dsp:txBody>
      <dsp:txXfrm>
        <a:off x="1466496" y="425800"/>
        <a:ext cx="488087" cy="488135"/>
      </dsp:txXfrm>
    </dsp:sp>
    <dsp:sp modelId="{B1881821-0985-4F0D-BF61-046E7FC46C0C}">
      <dsp:nvSpPr>
        <dsp:cNvPr id="0" name=""/>
        <dsp:cNvSpPr/>
      </dsp:nvSpPr>
      <dsp:spPr>
        <a:xfrm rot="2700000">
          <a:off x="458052" y="307249"/>
          <a:ext cx="730367" cy="7303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2917C1-58DD-4F78-B9AE-3775F8417E15}">
      <dsp:nvSpPr>
        <dsp:cNvPr id="0" name=""/>
        <dsp:cNvSpPr/>
      </dsp:nvSpPr>
      <dsp:spPr>
        <a:xfrm>
          <a:off x="480097" y="323165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1</a:t>
          </a:r>
        </a:p>
      </dsp:txBody>
      <dsp:txXfrm>
        <a:off x="577810" y="420817"/>
        <a:ext cx="488087" cy="488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ACFB0-6CC3-4131-AC55-E5871F992B1A}">
      <dsp:nvSpPr>
        <dsp:cNvPr id="0" name=""/>
        <dsp:cNvSpPr/>
      </dsp:nvSpPr>
      <dsp:spPr>
        <a:xfrm>
          <a:off x="2190507" y="276316"/>
          <a:ext cx="732131" cy="732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AEA40-007A-4104-AB98-7430567E22EB}">
      <dsp:nvSpPr>
        <dsp:cNvPr id="0" name=""/>
        <dsp:cNvSpPr/>
      </dsp:nvSpPr>
      <dsp:spPr>
        <a:xfrm>
          <a:off x="2214188" y="297706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 3</a:t>
          </a:r>
        </a:p>
      </dsp:txBody>
      <dsp:txXfrm>
        <a:off x="2311901" y="395359"/>
        <a:ext cx="488087" cy="488135"/>
      </dsp:txXfrm>
    </dsp:sp>
    <dsp:sp modelId="{01205B58-37D3-4FDF-852C-018BCB53850E}">
      <dsp:nvSpPr>
        <dsp:cNvPr id="0" name=""/>
        <dsp:cNvSpPr/>
      </dsp:nvSpPr>
      <dsp:spPr>
        <a:xfrm rot="2700000">
          <a:off x="1345361" y="304691"/>
          <a:ext cx="730367" cy="7303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0F50D9-A5F2-4DB9-A70C-6DF2A71B86D0}">
      <dsp:nvSpPr>
        <dsp:cNvPr id="0" name=""/>
        <dsp:cNvSpPr/>
      </dsp:nvSpPr>
      <dsp:spPr>
        <a:xfrm>
          <a:off x="1368783" y="328147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2</a:t>
          </a:r>
        </a:p>
      </dsp:txBody>
      <dsp:txXfrm>
        <a:off x="1466496" y="425800"/>
        <a:ext cx="488087" cy="488135"/>
      </dsp:txXfrm>
    </dsp:sp>
    <dsp:sp modelId="{B1881821-0985-4F0D-BF61-046E7FC46C0C}">
      <dsp:nvSpPr>
        <dsp:cNvPr id="0" name=""/>
        <dsp:cNvSpPr/>
      </dsp:nvSpPr>
      <dsp:spPr>
        <a:xfrm rot="2700000">
          <a:off x="458052" y="307249"/>
          <a:ext cx="730367" cy="7303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2917C1-58DD-4F78-B9AE-3775F8417E15}">
      <dsp:nvSpPr>
        <dsp:cNvPr id="0" name=""/>
        <dsp:cNvSpPr/>
      </dsp:nvSpPr>
      <dsp:spPr>
        <a:xfrm>
          <a:off x="480097" y="323165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1</a:t>
          </a:r>
        </a:p>
      </dsp:txBody>
      <dsp:txXfrm>
        <a:off x="577810" y="420817"/>
        <a:ext cx="488087" cy="488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ACFB0-6CC3-4131-AC55-E5871F992B1A}">
      <dsp:nvSpPr>
        <dsp:cNvPr id="0" name=""/>
        <dsp:cNvSpPr/>
      </dsp:nvSpPr>
      <dsp:spPr>
        <a:xfrm>
          <a:off x="2190507" y="276316"/>
          <a:ext cx="732131" cy="732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AEA40-007A-4104-AB98-7430567E22EB}">
      <dsp:nvSpPr>
        <dsp:cNvPr id="0" name=""/>
        <dsp:cNvSpPr/>
      </dsp:nvSpPr>
      <dsp:spPr>
        <a:xfrm>
          <a:off x="2214188" y="297706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 3</a:t>
          </a:r>
        </a:p>
      </dsp:txBody>
      <dsp:txXfrm>
        <a:off x="2311901" y="395359"/>
        <a:ext cx="488087" cy="488135"/>
      </dsp:txXfrm>
    </dsp:sp>
    <dsp:sp modelId="{01205B58-37D3-4FDF-852C-018BCB53850E}">
      <dsp:nvSpPr>
        <dsp:cNvPr id="0" name=""/>
        <dsp:cNvSpPr/>
      </dsp:nvSpPr>
      <dsp:spPr>
        <a:xfrm rot="2700000">
          <a:off x="1345361" y="304691"/>
          <a:ext cx="730367" cy="7303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0F50D9-A5F2-4DB9-A70C-6DF2A71B86D0}">
      <dsp:nvSpPr>
        <dsp:cNvPr id="0" name=""/>
        <dsp:cNvSpPr/>
      </dsp:nvSpPr>
      <dsp:spPr>
        <a:xfrm>
          <a:off x="1368783" y="328147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2</a:t>
          </a:r>
        </a:p>
      </dsp:txBody>
      <dsp:txXfrm>
        <a:off x="1466496" y="425800"/>
        <a:ext cx="488087" cy="488135"/>
      </dsp:txXfrm>
    </dsp:sp>
    <dsp:sp modelId="{B1881821-0985-4F0D-BF61-046E7FC46C0C}">
      <dsp:nvSpPr>
        <dsp:cNvPr id="0" name=""/>
        <dsp:cNvSpPr/>
      </dsp:nvSpPr>
      <dsp:spPr>
        <a:xfrm rot="2700000">
          <a:off x="458052" y="307249"/>
          <a:ext cx="730367" cy="7303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2917C1-58DD-4F78-B9AE-3775F8417E15}">
      <dsp:nvSpPr>
        <dsp:cNvPr id="0" name=""/>
        <dsp:cNvSpPr/>
      </dsp:nvSpPr>
      <dsp:spPr>
        <a:xfrm>
          <a:off x="480097" y="323165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1</a:t>
          </a:r>
        </a:p>
      </dsp:txBody>
      <dsp:txXfrm>
        <a:off x="577810" y="420817"/>
        <a:ext cx="488087" cy="4881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ACFB0-6CC3-4131-AC55-E5871F992B1A}">
      <dsp:nvSpPr>
        <dsp:cNvPr id="0" name=""/>
        <dsp:cNvSpPr/>
      </dsp:nvSpPr>
      <dsp:spPr>
        <a:xfrm>
          <a:off x="2190507" y="276316"/>
          <a:ext cx="732131" cy="732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DAEA40-007A-4104-AB98-7430567E22EB}">
      <dsp:nvSpPr>
        <dsp:cNvPr id="0" name=""/>
        <dsp:cNvSpPr/>
      </dsp:nvSpPr>
      <dsp:spPr>
        <a:xfrm>
          <a:off x="2214188" y="297706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 3</a:t>
          </a:r>
        </a:p>
      </dsp:txBody>
      <dsp:txXfrm>
        <a:off x="2311901" y="395359"/>
        <a:ext cx="488087" cy="488135"/>
      </dsp:txXfrm>
    </dsp:sp>
    <dsp:sp modelId="{01205B58-37D3-4FDF-852C-018BCB53850E}">
      <dsp:nvSpPr>
        <dsp:cNvPr id="0" name=""/>
        <dsp:cNvSpPr/>
      </dsp:nvSpPr>
      <dsp:spPr>
        <a:xfrm rot="2700000">
          <a:off x="1345361" y="304691"/>
          <a:ext cx="730367" cy="7303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0F50D9-A5F2-4DB9-A70C-6DF2A71B86D0}">
      <dsp:nvSpPr>
        <dsp:cNvPr id="0" name=""/>
        <dsp:cNvSpPr/>
      </dsp:nvSpPr>
      <dsp:spPr>
        <a:xfrm>
          <a:off x="1368783" y="328147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2</a:t>
          </a:r>
        </a:p>
      </dsp:txBody>
      <dsp:txXfrm>
        <a:off x="1466496" y="425800"/>
        <a:ext cx="488087" cy="488135"/>
      </dsp:txXfrm>
    </dsp:sp>
    <dsp:sp modelId="{B1881821-0985-4F0D-BF61-046E7FC46C0C}">
      <dsp:nvSpPr>
        <dsp:cNvPr id="0" name=""/>
        <dsp:cNvSpPr/>
      </dsp:nvSpPr>
      <dsp:spPr>
        <a:xfrm rot="2700000">
          <a:off x="458052" y="307249"/>
          <a:ext cx="730367" cy="73036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2917C1-58DD-4F78-B9AE-3775F8417E15}">
      <dsp:nvSpPr>
        <dsp:cNvPr id="0" name=""/>
        <dsp:cNvSpPr/>
      </dsp:nvSpPr>
      <dsp:spPr>
        <a:xfrm>
          <a:off x="480097" y="323165"/>
          <a:ext cx="683513" cy="68344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1</a:t>
          </a:r>
        </a:p>
      </dsp:txBody>
      <dsp:txXfrm>
        <a:off x="577810" y="420817"/>
        <a:ext cx="488087" cy="488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79FFD8-1A9B-4AB3-A990-3D11E6BAF008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3D1707-2699-419C-96E6-3CC47E55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6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CE95-E5EF-403E-86D3-7756BD0FDC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9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CE95-E5EF-403E-86D3-7756BD0FDC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9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2CE95-E5EF-403E-86D3-7756BD0FD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476C3-53E8-4CC9-86BB-F67CCFB15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3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DJ to 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476C3-53E8-4CC9-86BB-F67CCFB153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5338121-4626-4C3D-8C58-0B7393AFEEB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3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C2D-6A73-4DB9-8D23-59E2A42FE7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13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C2D-6A73-4DB9-8D23-59E2A42FE79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2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C2D-6A73-4DB9-8D23-59E2A42FE79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30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C2D-6A73-4DB9-8D23-59E2A42FE7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92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C2D-6A73-4DB9-8D23-59E2A42FE79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6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C2D-6A73-4DB9-8D23-59E2A42FE79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598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ACE37-F6EF-4565-9537-949454C698E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778B-4240-494E-AA81-345886046EA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8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9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E20F-5C39-4A9A-8AAD-872295DC9F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38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B32-D08A-4A64-81D6-89F9D198726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7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910D-58A2-434B-80D5-EF42ED2923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54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FCFF1-9636-4851-89BB-6A9AD9BC6F5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45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05E5-B63D-4688-BF7F-71FC79103B8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70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CA1D4-C064-40F2-B31E-223AB4B8FB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6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1B27-B09A-4980-9223-306263A547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8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1B4C-F402-4ADB-8F30-9CD3B95707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14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944C2D-6A73-4DB9-8D23-59E2A42FE7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51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yo.edu/acadaffairs/academics/faculty-resources/tenure-promotion/tp_regulations.html" TargetMode="External"/><Relationship Id="rId2" Type="http://schemas.openxmlformats.org/officeDocument/2006/relationships/hyperlink" Target="http://www.uwyo.edu/regs-policies/section-2-academic-affairs/academic-personnel.html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wyo.edu/acadaffairs/faculty-resources/tenure_promotion.html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57150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1828800" y="4319796"/>
            <a:ext cx="5658921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smtClean="0"/>
              <a:t>New faculty Orientation</a:t>
            </a:r>
            <a:endParaRPr lang="en-US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562600"/>
            <a:ext cx="2324162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College of Health Sciences</a:t>
            </a:r>
          </a:p>
          <a:p>
            <a:r>
              <a:rPr lang="en-US" sz="1600" dirty="0" smtClean="0"/>
              <a:t>October, 2021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725" y="4861190"/>
            <a:ext cx="6598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84548"/>
                </a:solidFill>
                <a:latin typeface="helvetica neue"/>
              </a:rPr>
              <a:t>Academic freedom defends the pursuit of knowledge, wherever it leads.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4982" y="1340529"/>
            <a:ext cx="78126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34346"/>
                </a:solidFill>
                <a:latin typeface="Lato"/>
              </a:rPr>
              <a:t>The freedom to pursue your profession according to the standards of the profession.</a:t>
            </a:r>
          </a:p>
          <a:p>
            <a:r>
              <a:rPr lang="en-US" sz="2400" dirty="0">
                <a:solidFill>
                  <a:srgbClr val="434346"/>
                </a:solidFill>
                <a:latin typeface="Lato"/>
              </a:rPr>
              <a:t> </a:t>
            </a:r>
          </a:p>
          <a:p>
            <a:pPr lvl="1"/>
            <a:r>
              <a:rPr lang="en-US" dirty="0">
                <a:solidFill>
                  <a:srgbClr val="434346"/>
                </a:solidFill>
                <a:latin typeface="Lato"/>
              </a:rPr>
              <a:t>Professors are free to set forth their conclusions without fear of dismissal, but only if their conclusions have been reached “by a scholar's method and held in a scholar's spirit.”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4138" y="36275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Declaration of Principles on Academic Freedom and Academic Tenure (1915)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5239435"/>
            <a:ext cx="137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AAUP (2017)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0203" y="461228"/>
            <a:ext cx="6798735" cy="1303867"/>
          </a:xfrm>
        </p:spPr>
        <p:txBody>
          <a:bodyPr/>
          <a:lstStyle/>
          <a:p>
            <a:r>
              <a:rPr lang="en-US" dirty="0"/>
              <a:t>Academic Freedom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782774" y="5629458"/>
            <a:ext cx="406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UW Regulation 2-15 (Academic Freedom)</a:t>
            </a:r>
          </a:p>
        </p:txBody>
      </p:sp>
      <p:sp>
        <p:nvSpPr>
          <p:cNvPr id="8" name="Rectangle 7"/>
          <p:cNvSpPr/>
          <p:nvPr/>
        </p:nvSpPr>
        <p:spPr>
          <a:xfrm>
            <a:off x="782774" y="5998790"/>
            <a:ext cx="6755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http://www.uwyo.edu/acadaffairs/academics/faculty-resources/tenure-promotion/tp_regulations.html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46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899688" y="1516989"/>
            <a:ext cx="7086600" cy="2893100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i="1" dirty="0"/>
              <a:t>The key </a:t>
            </a:r>
            <a:r>
              <a:rPr lang="en-US" sz="2800" b="1" i="1" dirty="0" smtClean="0"/>
              <a:t>question for Tenure:</a:t>
            </a:r>
            <a:endParaRPr lang="en-US" sz="2800" b="1" i="1" dirty="0"/>
          </a:p>
          <a:p>
            <a:pPr algn="l"/>
            <a:endParaRPr lang="en-US" sz="1400" b="1" i="1" dirty="0"/>
          </a:p>
          <a:p>
            <a:pPr algn="l"/>
            <a:r>
              <a:rPr lang="en-US" sz="2800" i="1" dirty="0"/>
              <a:t>	Does the candidate’s record reflect both the </a:t>
            </a:r>
            <a:r>
              <a:rPr lang="en-US" sz="2800" i="1" u="sng" dirty="0"/>
              <a:t>commitment</a:t>
            </a:r>
            <a:r>
              <a:rPr lang="en-US" sz="2800" i="1" dirty="0"/>
              <a:t> and the </a:t>
            </a:r>
            <a:r>
              <a:rPr lang="en-US" sz="2800" i="1" u="sng" dirty="0"/>
              <a:t>promise</a:t>
            </a:r>
            <a:r>
              <a:rPr lang="en-US" sz="2800" i="1" dirty="0"/>
              <a:t> to sustain a career-long record of </a:t>
            </a:r>
            <a:r>
              <a:rPr lang="en-US" sz="2800" i="1" dirty="0" smtClean="0"/>
              <a:t>effective </a:t>
            </a:r>
            <a:r>
              <a:rPr lang="en-US" sz="2800" i="1" dirty="0"/>
              <a:t>teaching, scholarship at the </a:t>
            </a:r>
            <a:r>
              <a:rPr lang="en-US" sz="2800" i="1" dirty="0" smtClean="0"/>
              <a:t>forefronts </a:t>
            </a:r>
            <a:r>
              <a:rPr lang="en-US" sz="2800" i="1" dirty="0"/>
              <a:t>of knowledge, and effective service?</a:t>
            </a:r>
            <a:r>
              <a:rPr lang="en-US" sz="2800" dirty="0"/>
              <a:t> 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725817" y="4679659"/>
            <a:ext cx="5791200" cy="113877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482400"/>
                </a:solidFill>
              </a:rPr>
              <a:t>It’s </a:t>
            </a:r>
            <a:r>
              <a:rPr lang="en-US" sz="2800" b="1" u="sng" dirty="0">
                <a:solidFill>
                  <a:srgbClr val="482400"/>
                </a:solidFill>
              </a:rPr>
              <a:t>not</a:t>
            </a:r>
            <a:r>
              <a:rPr lang="en-US" sz="2800" b="1" dirty="0">
                <a:solidFill>
                  <a:srgbClr val="482400"/>
                </a:solidFill>
              </a:rPr>
              <a:t> a matter of clearing the bar.</a:t>
            </a:r>
          </a:p>
          <a:p>
            <a:pPr algn="ctr"/>
            <a:endParaRPr lang="en-US" sz="1200" b="1" dirty="0">
              <a:solidFill>
                <a:srgbClr val="482400"/>
              </a:solidFill>
            </a:endParaRPr>
          </a:p>
          <a:p>
            <a:pPr algn="ctr"/>
            <a:r>
              <a:rPr lang="en-US" sz="2800" b="1" dirty="0">
                <a:solidFill>
                  <a:srgbClr val="482400"/>
                </a:solidFill>
              </a:rPr>
              <a:t>Tenure is </a:t>
            </a:r>
            <a:r>
              <a:rPr lang="en-US" sz="2800" b="1" u="sng" dirty="0">
                <a:solidFill>
                  <a:srgbClr val="482400"/>
                </a:solidFill>
              </a:rPr>
              <a:t>not</a:t>
            </a:r>
            <a:r>
              <a:rPr lang="en-US" sz="2800" b="1" dirty="0">
                <a:solidFill>
                  <a:srgbClr val="482400"/>
                </a:solidFill>
              </a:rPr>
              <a:t> the finish line.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6447" y="615493"/>
            <a:ext cx="3611117" cy="46166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rgbClr val="583518"/>
                </a:solidFill>
              </a:rPr>
              <a:t>STANDARDS AND CRITERIA</a:t>
            </a:r>
          </a:p>
        </p:txBody>
      </p:sp>
    </p:spTree>
    <p:extLst>
      <p:ext uri="{BB962C8B-B14F-4D97-AF65-F5344CB8AC3E}">
        <p14:creationId xmlns:p14="http://schemas.microsoft.com/office/powerpoint/2010/main" val="14276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24913" y="2713558"/>
            <a:ext cx="2605948" cy="294213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Probationary Period*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1295844" y="3858895"/>
            <a:ext cx="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637282" y="2141836"/>
            <a:ext cx="0" cy="601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5695203" y="3157019"/>
            <a:ext cx="3511" cy="9876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295844" y="2354839"/>
            <a:ext cx="6835144" cy="1434980"/>
            <a:chOff x="1800352" y="1731844"/>
            <a:chExt cx="6644045" cy="1383308"/>
          </a:xfrm>
        </p:grpSpPr>
        <p:sp>
          <p:nvSpPr>
            <p:cNvPr id="13314" name="Line 2"/>
            <p:cNvSpPr>
              <a:spLocks noChangeShapeType="1"/>
            </p:cNvSpPr>
            <p:nvPr/>
          </p:nvSpPr>
          <p:spPr bwMode="auto">
            <a:xfrm flipV="1">
              <a:off x="1800352" y="1731844"/>
              <a:ext cx="6644045" cy="11949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" name="Line 3"/>
            <p:cNvSpPr>
              <a:spLocks noChangeShapeType="1"/>
            </p:cNvSpPr>
            <p:nvPr/>
          </p:nvSpPr>
          <p:spPr bwMode="auto">
            <a:xfrm>
              <a:off x="1800353" y="2734152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2187248" y="2658343"/>
              <a:ext cx="7035" cy="230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2552798" y="2577243"/>
              <a:ext cx="0" cy="2025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693725" y="2391536"/>
              <a:ext cx="11440" cy="1978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2923585" y="2523724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H="1">
              <a:off x="3301186" y="2443901"/>
              <a:ext cx="1" cy="2338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4067217" y="2344507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6080125" y="1974602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54269" y="4430395"/>
            <a:ext cx="883149" cy="73866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rgbClr val="311D0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dirty="0"/>
              <a:t>Hired as Assistant Professor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136603" y="1018763"/>
            <a:ext cx="1576813" cy="1169551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/>
              <a:t>Tenure and promotion to Associate Professor, or termination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10129" y="432023"/>
            <a:ext cx="5993628" cy="52322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/>
              <a:t>Typical Tenure Track Faculty Career Path</a:t>
            </a:r>
          </a:p>
        </p:txBody>
      </p:sp>
      <p:sp>
        <p:nvSpPr>
          <p:cNvPr id="3" name="Rectangle 2"/>
          <p:cNvSpPr/>
          <p:nvPr/>
        </p:nvSpPr>
        <p:spPr>
          <a:xfrm rot="20993795">
            <a:off x="3846714" y="3004076"/>
            <a:ext cx="1779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44488" algn="l"/>
              </a:tabLst>
            </a:pPr>
            <a:r>
              <a:rPr lang="en-US" i="1" dirty="0"/>
              <a:t>Additional Period of Growth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858019" y="4144645"/>
            <a:ext cx="1561000" cy="73866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rgbClr val="58351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/>
              <a:t>Promotion to Professor (optional)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1509503" y="2462368"/>
            <a:ext cx="0" cy="7139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24913" y="296679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Rectangle 26"/>
          <p:cNvSpPr/>
          <p:nvPr/>
        </p:nvSpPr>
        <p:spPr>
          <a:xfrm rot="20993795">
            <a:off x="5870973" y="1341601"/>
            <a:ext cx="24000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Ongoing excellence and impact through research, teaching and service; </a:t>
            </a:r>
          </a:p>
          <a:p>
            <a:pPr algn="ctr"/>
            <a:endParaRPr lang="en-US" i="1" dirty="0">
              <a:solidFill>
                <a:sysClr val="windowText" lastClr="000000"/>
              </a:solidFill>
            </a:endParaRPr>
          </a:p>
          <a:p>
            <a:pPr algn="ctr"/>
            <a:r>
              <a:rPr lang="en-US" i="1" dirty="0">
                <a:solidFill>
                  <a:sysClr val="windowText" lastClr="000000"/>
                </a:solidFill>
              </a:rPr>
              <a:t>Greater level of accomplishment and intellectual leadership </a:t>
            </a:r>
          </a:p>
          <a:p>
            <a:pPr algn="ctr"/>
            <a:r>
              <a:rPr lang="en-US" i="1" dirty="0">
                <a:solidFill>
                  <a:sysClr val="windowText" lastClr="000000"/>
                </a:solidFill>
              </a:rPr>
              <a:t>is expected</a:t>
            </a:r>
          </a:p>
          <a:p>
            <a:pPr algn="ctr">
              <a:tabLst>
                <a:tab pos="344488" algn="l"/>
              </a:tabLst>
            </a:pPr>
            <a:endParaRPr lang="en-US" i="1" dirty="0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2456366" y="2336117"/>
            <a:ext cx="6947" cy="6306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796590" y="1292816"/>
            <a:ext cx="904516" cy="1169551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Yr. 1 review </a:t>
            </a:r>
          </a:p>
          <a:p>
            <a:pPr algn="ctr"/>
            <a:r>
              <a:rPr lang="en-US" sz="1400" dirty="0"/>
              <a:t>(End of fall semester)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751703" y="1166565"/>
            <a:ext cx="1334385" cy="1169551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Mid-probationary (progress toward tenure) review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14877" y="28750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83027" y="2666919"/>
            <a:ext cx="247833" cy="37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1737418" y="3571531"/>
            <a:ext cx="816800" cy="7973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2094776" y="3496859"/>
            <a:ext cx="489589" cy="8098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2434447" y="3385619"/>
            <a:ext cx="400739" cy="92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H="1">
            <a:off x="2524070" y="3315945"/>
            <a:ext cx="731373" cy="10762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 flipH="1" flipV="1">
            <a:off x="2393930" y="3336135"/>
            <a:ext cx="113371" cy="105756"/>
          </a:xfrm>
          <a:prstGeom prst="ellipse">
            <a:avLst/>
          </a:prstGeom>
          <a:solidFill>
            <a:srgbClr val="FF9900"/>
          </a:solidFill>
          <a:ln>
            <a:solidFill>
              <a:srgbClr val="5835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 flipV="1">
            <a:off x="2781618" y="3257438"/>
            <a:ext cx="113371" cy="105756"/>
          </a:xfrm>
          <a:prstGeom prst="ellipse">
            <a:avLst/>
          </a:prstGeom>
          <a:solidFill>
            <a:srgbClr val="FF9900"/>
          </a:solidFill>
          <a:ln>
            <a:solidFill>
              <a:srgbClr val="5835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H="1" flipV="1">
            <a:off x="3212313" y="3176258"/>
            <a:ext cx="113371" cy="105756"/>
          </a:xfrm>
          <a:prstGeom prst="ellipse">
            <a:avLst/>
          </a:prstGeom>
          <a:solidFill>
            <a:srgbClr val="FF9900"/>
          </a:solidFill>
          <a:ln>
            <a:solidFill>
              <a:srgbClr val="5835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H="1" flipV="1">
            <a:off x="2011091" y="3391103"/>
            <a:ext cx="113371" cy="105756"/>
          </a:xfrm>
          <a:prstGeom prst="ellipse">
            <a:avLst/>
          </a:prstGeom>
          <a:solidFill>
            <a:srgbClr val="FF9900"/>
          </a:solidFill>
          <a:ln>
            <a:solidFill>
              <a:srgbClr val="5835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 flipV="1">
            <a:off x="1638626" y="3479741"/>
            <a:ext cx="113371" cy="105756"/>
          </a:xfrm>
          <a:prstGeom prst="ellipse">
            <a:avLst/>
          </a:prstGeom>
          <a:solidFill>
            <a:srgbClr val="FF9900"/>
          </a:solidFill>
          <a:ln>
            <a:solidFill>
              <a:srgbClr val="5835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flipH="1" flipV="1">
            <a:off x="3580596" y="3118528"/>
            <a:ext cx="113371" cy="105756"/>
          </a:xfrm>
          <a:prstGeom prst="ellipse">
            <a:avLst/>
          </a:prstGeom>
          <a:solidFill>
            <a:srgbClr val="FF9900"/>
          </a:solidFill>
          <a:ln>
            <a:solidFill>
              <a:srgbClr val="5835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flipH="1" flipV="1">
            <a:off x="1230467" y="3554716"/>
            <a:ext cx="113371" cy="105756"/>
          </a:xfrm>
          <a:prstGeom prst="ellipse">
            <a:avLst/>
          </a:prstGeom>
          <a:solidFill>
            <a:srgbClr val="FF9900"/>
          </a:solidFill>
          <a:ln>
            <a:solidFill>
              <a:srgbClr val="5835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flipH="1" flipV="1">
            <a:off x="5638519" y="2733751"/>
            <a:ext cx="113371" cy="105756"/>
          </a:xfrm>
          <a:prstGeom prst="ellipse">
            <a:avLst/>
          </a:prstGeom>
          <a:solidFill>
            <a:srgbClr val="FF9900"/>
          </a:solidFill>
          <a:ln>
            <a:solidFill>
              <a:srgbClr val="5835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1891589" y="4126597"/>
            <a:ext cx="1405492" cy="30777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rgbClr val="311D0D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dirty="0"/>
              <a:t>Annual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778" y="555589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5788839"/>
            <a:ext cx="718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en-US" sz="1400" dirty="0"/>
              <a:t>* Faculty are on annual appointments during the probationary period. A review may result in recommendation to reappoint or terminate.</a:t>
            </a:r>
          </a:p>
        </p:txBody>
      </p:sp>
    </p:spTree>
    <p:extLst>
      <p:ext uri="{BB962C8B-B14F-4D97-AF65-F5344CB8AC3E}">
        <p14:creationId xmlns:p14="http://schemas.microsoft.com/office/powerpoint/2010/main" val="3915115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4572000"/>
            <a:ext cx="7924800" cy="1752600"/>
          </a:xfrm>
        </p:spPr>
        <p:txBody>
          <a:bodyPr/>
          <a:lstStyle/>
          <a:p>
            <a:r>
              <a:rPr lang="en-US" altLang="en-US" dirty="0" smtClean="0"/>
              <a:t>Ultimately, you are responsible for your success.</a:t>
            </a:r>
          </a:p>
          <a:p>
            <a:r>
              <a:rPr lang="en-US" altLang="en-US" dirty="0" smtClean="0"/>
              <a:t>So, it is really all about ME in R, T &amp; P!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10000" y="609600"/>
            <a:ext cx="4038600" cy="3124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buck stops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HERE!</a:t>
            </a:r>
            <a:endParaRPr lang="en-US" dirty="0"/>
          </a:p>
        </p:txBody>
      </p:sp>
      <p:graphicFrame>
        <p:nvGraphicFramePr>
          <p:cNvPr id="16386" name="Object 1024"/>
          <p:cNvGraphicFramePr>
            <a:graphicFrameLocks noChangeAspect="1"/>
          </p:cNvGraphicFramePr>
          <p:nvPr/>
        </p:nvGraphicFramePr>
        <p:xfrm>
          <a:off x="533400" y="685800"/>
          <a:ext cx="256857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Clip" r:id="rId3" imgW="2922480" imgH="3468960" progId="MS_ClipArt_Gallery.5">
                  <p:embed/>
                </p:oleObj>
              </mc:Choice>
              <mc:Fallback>
                <p:oleObj name="Clip" r:id="rId3" imgW="2922480" imgH="3468960" progId="MS_ClipArt_Gallery.5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256857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533400" y="1219200"/>
            <a:ext cx="8153400" cy="41549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58738" algn="just" eaLnBrk="1" hangingPunct="1"/>
            <a:r>
              <a:rPr lang="en-US" sz="2800" b="1" dirty="0"/>
              <a:t>How do we answer this question?</a:t>
            </a:r>
            <a:r>
              <a:rPr lang="en-US" sz="2800" dirty="0"/>
              <a:t> </a:t>
            </a:r>
          </a:p>
          <a:p>
            <a:pPr marL="457200" indent="58738" algn="just" eaLnBrk="1" hangingPunct="1"/>
            <a:endParaRPr lang="en-US" sz="2400" dirty="0"/>
          </a:p>
          <a:p>
            <a:pPr marL="687388" indent="-342900" algn="just" eaLnBrk="1" hangingPunct="1">
              <a:spcAft>
                <a:spcPts val="600"/>
              </a:spcAft>
              <a:buFontTx/>
              <a:buChar char="•"/>
            </a:pPr>
            <a:r>
              <a:rPr lang="en-US" sz="2400" dirty="0">
                <a:solidFill>
                  <a:srgbClr val="996633"/>
                </a:solidFill>
              </a:rPr>
              <a:t>S</a:t>
            </a:r>
            <a:r>
              <a:rPr lang="en-US" sz="2400" u="sng" dirty="0">
                <a:solidFill>
                  <a:srgbClr val="996633"/>
                </a:solidFill>
              </a:rPr>
              <a:t>trong teaching</a:t>
            </a:r>
            <a:r>
              <a:rPr lang="en-US" sz="2400" dirty="0">
                <a:solidFill>
                  <a:srgbClr val="996633"/>
                </a:solidFill>
              </a:rPr>
              <a:t>, demonstrated early.</a:t>
            </a:r>
          </a:p>
          <a:p>
            <a:pPr marL="687388" indent="-342900" algn="just" eaLnBrk="1" hangingPunct="1">
              <a:spcAft>
                <a:spcPts val="600"/>
              </a:spcAft>
              <a:buFontTx/>
              <a:buChar char="•"/>
            </a:pPr>
            <a:r>
              <a:rPr lang="en-US" sz="2400" dirty="0"/>
              <a:t>Capacity for </a:t>
            </a:r>
            <a:r>
              <a:rPr lang="en-US" sz="2400" u="sng" dirty="0"/>
              <a:t>strong scholarship</a:t>
            </a:r>
            <a:r>
              <a:rPr lang="en-US" sz="2400" dirty="0"/>
              <a:t>, critical for teachers to remain effective throughout their careers. </a:t>
            </a:r>
          </a:p>
          <a:p>
            <a:pPr marL="687388" indent="-342900" algn="just" eaLnBrk="1" hangingPunct="1">
              <a:spcAft>
                <a:spcPts val="600"/>
              </a:spcAft>
              <a:buFontTx/>
              <a:buChar char="•"/>
            </a:pPr>
            <a:r>
              <a:rPr lang="en-US" sz="2400" u="sng" dirty="0">
                <a:solidFill>
                  <a:srgbClr val="996633"/>
                </a:solidFill>
              </a:rPr>
              <a:t>Review of scholarly work by nationally or internationally recognized peers</a:t>
            </a:r>
            <a:r>
              <a:rPr lang="en-US" sz="2400" dirty="0">
                <a:solidFill>
                  <a:srgbClr val="996633"/>
                </a:solidFill>
              </a:rPr>
              <a:t>, as well as by UW students and faculty.  You have to be a player in the game.</a:t>
            </a:r>
          </a:p>
          <a:p>
            <a:pPr marL="687388" indent="-342900" algn="just" eaLnBrk="1" hangingPunct="1">
              <a:spcAft>
                <a:spcPts val="600"/>
              </a:spcAft>
              <a:buFontTx/>
              <a:buChar char="•"/>
            </a:pPr>
            <a:r>
              <a:rPr lang="en-US" sz="2400" dirty="0"/>
              <a:t>Service (including public engagement, when appropriate</a:t>
            </a:r>
            <a:r>
              <a:rPr lang="en-US" sz="2400" dirty="0" smtClean="0"/>
              <a:t>)</a:t>
            </a:r>
          </a:p>
          <a:p>
            <a:pPr marL="687388" indent="-342900" algn="just" eaLnBrk="1" hangingPunct="1">
              <a:spcAft>
                <a:spcPts val="600"/>
              </a:spcAft>
              <a:buFontTx/>
              <a:buChar char="•"/>
            </a:pPr>
            <a:r>
              <a:rPr lang="en-US" dirty="0" smtClean="0"/>
              <a:t>Clinical provision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360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7147" y="2112911"/>
            <a:ext cx="8113453" cy="3662541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endParaRPr lang="en-US" sz="1600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Early in academic year, meet with your department head </a:t>
            </a:r>
            <a:r>
              <a:rPr lang="en-US" sz="2400" dirty="0" smtClean="0"/>
              <a:t>(mentor) to </a:t>
            </a:r>
            <a:r>
              <a:rPr lang="en-US" sz="2400" dirty="0"/>
              <a:t>discuss: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96633"/>
                </a:solidFill>
              </a:rPr>
              <a:t>Performance goals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What the department head looks for and how s/he will evaluate your performance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Teaching, scholarship </a:t>
            </a:r>
            <a:r>
              <a:rPr lang="en-US" sz="2400" dirty="0"/>
              <a:t>and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96633"/>
                </a:solidFill>
              </a:rPr>
              <a:t>Ways s/he can help you continually improve performance (e.g., formative assessment – ongoing teaching evaluation, periodic self-assessment, etc.)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872341"/>
            <a:ext cx="6647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http://www.uwyo.edu/acadaffairs/faculty-resources/tenure_promotion.html</a:t>
            </a:r>
            <a:r>
              <a:rPr lang="en-US" sz="16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66804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>V.  Your role in preparation for the review</a:t>
            </a:r>
            <a:b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83019" y="668772"/>
            <a:ext cx="6230232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 dirty="0">
                <a:solidFill>
                  <a:srgbClr val="FF0000"/>
                </a:solidFill>
              </a:rPr>
              <a:t>Documentation of performance</a:t>
            </a:r>
          </a:p>
          <a:p>
            <a:pPr lvl="1" algn="l" eaLnBrk="1" hangingPunct="1">
              <a:buFontTx/>
              <a:buChar char="•"/>
            </a:pPr>
            <a:r>
              <a:rPr lang="en-US" sz="1800" dirty="0"/>
              <a:t> Teaching evaluations (students, peers, administrators)</a:t>
            </a:r>
          </a:p>
          <a:p>
            <a:pPr lvl="1" algn="l" eaLnBrk="1" hangingPunct="1">
              <a:buFontTx/>
              <a:buChar char="•"/>
            </a:pPr>
            <a:r>
              <a:rPr lang="en-US" sz="1800" dirty="0"/>
              <a:t> Research record (publications, grants, creative work)</a:t>
            </a:r>
          </a:p>
          <a:p>
            <a:pPr lvl="1" algn="l" eaLnBrk="1" hangingPunct="1">
              <a:buFontTx/>
              <a:buChar char="•"/>
            </a:pPr>
            <a:r>
              <a:rPr lang="en-US" sz="1800" dirty="0"/>
              <a:t> Service (UW committees, </a:t>
            </a:r>
            <a:r>
              <a:rPr lang="en-US" sz="1800" dirty="0" smtClean="0"/>
              <a:t>community or statewide </a:t>
            </a:r>
            <a:r>
              <a:rPr lang="en-US" sz="1800" dirty="0"/>
              <a:t>service, </a:t>
            </a:r>
          </a:p>
          <a:p>
            <a:pPr lvl="1" algn="l" eaLnBrk="1" hangingPunct="1"/>
            <a:r>
              <a:rPr lang="en-US" sz="1800" dirty="0"/>
              <a:t>   professional organizations)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0" y="3291864"/>
            <a:ext cx="6854312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 dirty="0"/>
              <a:t>Evidence of progress</a:t>
            </a:r>
          </a:p>
          <a:p>
            <a:pPr lvl="1" algn="l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Job description and expectations</a:t>
            </a:r>
          </a:p>
          <a:p>
            <a:pPr lvl="1" algn="l" eaLnBrk="1" hangingPunct="1">
              <a:buFontTx/>
              <a:buChar char="•"/>
            </a:pPr>
            <a:r>
              <a:rPr lang="en-US" sz="2000" dirty="0"/>
              <a:t> Record of previous years’ recommendations at all levels</a:t>
            </a:r>
          </a:p>
          <a:p>
            <a:pPr lvl="1" algn="l" eaLnBrk="1" hangingPunct="1">
              <a:buFontTx/>
              <a:buChar char="•"/>
            </a:pPr>
            <a:r>
              <a:rPr lang="en-US" sz="2000" dirty="0"/>
              <a:t> Written evaluations by candidate, peers, and administrators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025304" y="5029200"/>
            <a:ext cx="5517857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 dirty="0"/>
              <a:t>External evaluations</a:t>
            </a:r>
          </a:p>
          <a:p>
            <a:pPr lvl="1" algn="l" eaLnBrk="1" hangingPunct="1"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Letters from outside experts (T&amp;P cases)</a:t>
            </a:r>
          </a:p>
          <a:p>
            <a:pPr lvl="1" algn="l" eaLnBrk="1" hangingPunct="1">
              <a:buFontTx/>
              <a:buChar char="•"/>
            </a:pPr>
            <a:r>
              <a:rPr lang="en-US" sz="2000" dirty="0"/>
              <a:t> Letters from former students (optional, but…)</a:t>
            </a:r>
          </a:p>
        </p:txBody>
      </p:sp>
      <p:sp>
        <p:nvSpPr>
          <p:cNvPr id="2" name="Line Callout 2 1"/>
          <p:cNvSpPr/>
          <p:nvPr/>
        </p:nvSpPr>
        <p:spPr>
          <a:xfrm>
            <a:off x="5486400" y="2245574"/>
            <a:ext cx="2819400" cy="8837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99"/>
              <a:gd name="adj6" fmla="val -7799"/>
            </a:avLst>
          </a:prstGeom>
          <a:ln>
            <a:solidFill>
              <a:srgbClr val="996633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Does the evidence meet department and discipline standards?</a:t>
            </a:r>
          </a:p>
        </p:txBody>
      </p:sp>
      <p:sp>
        <p:nvSpPr>
          <p:cNvPr id="8" name="Line Callout 2 7"/>
          <p:cNvSpPr/>
          <p:nvPr/>
        </p:nvSpPr>
        <p:spPr>
          <a:xfrm flipH="1">
            <a:off x="610116" y="2205921"/>
            <a:ext cx="1345805" cy="92171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403"/>
              <a:gd name="adj6" fmla="val -17315"/>
            </a:avLst>
          </a:prstGeom>
          <a:ln>
            <a:solidFill>
              <a:srgbClr val="996633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What are your duties?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3437294" y="2291951"/>
            <a:ext cx="1431098" cy="7909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0643"/>
              <a:gd name="adj6" fmla="val -16954"/>
            </a:avLst>
          </a:prstGeom>
          <a:ln>
            <a:solidFill>
              <a:srgbClr val="996633"/>
            </a:solidFill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Level of quality or attainment</a:t>
            </a:r>
          </a:p>
        </p:txBody>
      </p:sp>
    </p:spTree>
    <p:extLst>
      <p:ext uri="{BB962C8B-B14F-4D97-AF65-F5344CB8AC3E}">
        <p14:creationId xmlns:p14="http://schemas.microsoft.com/office/powerpoint/2010/main" val="7678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2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3962400"/>
            <a:ext cx="5791200" cy="22860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Clearly articulate in your case</a:t>
            </a:r>
          </a:p>
          <a:p>
            <a:pPr lvl="1"/>
            <a:r>
              <a:rPr lang="en-US" altLang="en-US" sz="2600" dirty="0" smtClean="0"/>
              <a:t>what you are expected to do,</a:t>
            </a:r>
          </a:p>
          <a:p>
            <a:pPr lvl="1"/>
            <a:r>
              <a:rPr lang="en-US" altLang="en-US" sz="2400" dirty="0" smtClean="0"/>
              <a:t>how you are doing it,</a:t>
            </a:r>
          </a:p>
          <a:p>
            <a:pPr lvl="1"/>
            <a:r>
              <a:rPr lang="en-US" altLang="en-US" sz="2400" dirty="0" smtClean="0"/>
              <a:t>how the two are related.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657600" y="1143000"/>
            <a:ext cx="4038600" cy="2638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Faculty Narrative: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picture is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worth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thousand words!</a:t>
            </a:r>
            <a:endParaRPr lang="en-US" dirty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57200" y="762000"/>
          <a:ext cx="2598738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Clip" r:id="rId3" imgW="4671360" imgH="5427360" progId="MS_ClipArt_Gallery.5">
                  <p:embed/>
                </p:oleObj>
              </mc:Choice>
              <mc:Fallback>
                <p:oleObj name="Clip" r:id="rId3" imgW="4671360" imgH="542736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2598738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867958"/>
            <a:ext cx="8125022" cy="2999441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Precise and concise statement that leads the reader through the maze 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/>
              <a:t>Don’t assume that your colleagues will understand your research, teaching, and service.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further your case file makes it through the system, the less familiar your audience will be.</a:t>
            </a:r>
          </a:p>
          <a:p>
            <a:pPr lvl="2"/>
            <a:r>
              <a:rPr lang="en-US" altLang="en-US" dirty="0" smtClean="0"/>
              <a:t>It </a:t>
            </a:r>
            <a:r>
              <a:rPr lang="en-US" altLang="en-US" dirty="0"/>
              <a:t>is </a:t>
            </a:r>
            <a:r>
              <a:rPr lang="en-US" altLang="en-US" b="1" u="sng" dirty="0"/>
              <a:t>not</a:t>
            </a:r>
            <a:r>
              <a:rPr lang="en-US" altLang="en-US" dirty="0"/>
              <a:t> about </a:t>
            </a:r>
            <a:r>
              <a:rPr lang="en-US" altLang="en-US" i="1" dirty="0">
                <a:solidFill>
                  <a:srgbClr val="996633"/>
                </a:solidFill>
              </a:rPr>
              <a:t>educating</a:t>
            </a:r>
            <a:r>
              <a:rPr lang="en-US" altLang="en-US" dirty="0"/>
              <a:t> your audience about your research, teaching or service.</a:t>
            </a:r>
          </a:p>
          <a:p>
            <a:pPr lvl="2"/>
            <a:r>
              <a:rPr lang="en-US" altLang="en-US" dirty="0"/>
              <a:t>It </a:t>
            </a:r>
            <a:r>
              <a:rPr lang="en-US" altLang="en-US" b="1" u="sng" dirty="0"/>
              <a:t>is</a:t>
            </a:r>
            <a:r>
              <a:rPr lang="en-US" altLang="en-US" dirty="0"/>
              <a:t> about </a:t>
            </a:r>
            <a:r>
              <a:rPr lang="en-US" altLang="en-US" i="1" dirty="0">
                <a:solidFill>
                  <a:srgbClr val="996633"/>
                </a:solidFill>
              </a:rPr>
              <a:t>providing evidence </a:t>
            </a:r>
            <a:r>
              <a:rPr lang="en-US" altLang="en-US" dirty="0"/>
              <a:t>of your scholarship, teaching effectiveness, and service.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0" y="685800"/>
            <a:ext cx="4038600" cy="175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Tip </a:t>
            </a:r>
            <a:r>
              <a:rPr lang="en-US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#1</a:t>
            </a: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Prepare your narrative</a:t>
            </a:r>
          </a:p>
          <a:p>
            <a:pPr algn="ctr">
              <a:defRPr/>
            </a:pP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</a:t>
            </a:r>
          </a:p>
          <a:p>
            <a:pPr algn="ctr">
              <a:defRPr/>
            </a:pPr>
            <a:r>
              <a:rPr lang="en-US" b="1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“stranger”</a:t>
            </a:r>
            <a:endParaRPr lang="en-US" dirty="0">
              <a:solidFill>
                <a:srgbClr val="996633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9966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29362"/>
            <a:ext cx="1699045" cy="22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1464"/>
          </a:xfrm>
          <a:ln w="38100">
            <a:solidFill>
              <a:srgbClr val="583518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Does your reflection on teaching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06" y="1905000"/>
            <a:ext cx="7976594" cy="4267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96633"/>
                </a:solidFill>
              </a:rPr>
              <a:t>Explain</a:t>
            </a:r>
            <a:r>
              <a:rPr lang="en-US" dirty="0"/>
              <a:t> why you choose teaching strategies and methods</a:t>
            </a:r>
            <a:r>
              <a:rPr lang="en-US" dirty="0" smtClean="0"/>
              <a:t>? </a:t>
            </a:r>
          </a:p>
          <a:p>
            <a:r>
              <a:rPr lang="en-US" b="1" dirty="0" smtClean="0">
                <a:solidFill>
                  <a:srgbClr val="996633"/>
                </a:solidFill>
              </a:rPr>
              <a:t>Illustrate</a:t>
            </a:r>
            <a:r>
              <a:rPr lang="en-US" dirty="0" smtClean="0"/>
              <a:t> </a:t>
            </a:r>
            <a:r>
              <a:rPr lang="en-US" dirty="0"/>
              <a:t>how you use feedback (i.e., student, peer, self) to modify and/or retain teaching strategies and methods</a:t>
            </a:r>
            <a:r>
              <a:rPr lang="en-US" dirty="0" smtClean="0"/>
              <a:t>? </a:t>
            </a:r>
          </a:p>
          <a:p>
            <a:r>
              <a:rPr lang="en-US" b="1" dirty="0" smtClean="0">
                <a:solidFill>
                  <a:srgbClr val="996633"/>
                </a:solidFill>
              </a:rPr>
              <a:t>Show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/>
              <a:t>connections to research- or evidence-based best practice?</a:t>
            </a:r>
          </a:p>
          <a:p>
            <a:r>
              <a:rPr lang="en-US" b="1" dirty="0">
                <a:solidFill>
                  <a:srgbClr val="996633"/>
                </a:solidFill>
              </a:rPr>
              <a:t>Show</a:t>
            </a:r>
            <a:r>
              <a:rPr lang="en-US" dirty="0"/>
              <a:t> a trajectory of improvement and/or sustained excellence?</a:t>
            </a:r>
          </a:p>
        </p:txBody>
      </p:sp>
    </p:spTree>
    <p:extLst>
      <p:ext uri="{BB962C8B-B14F-4D97-AF65-F5344CB8AC3E}">
        <p14:creationId xmlns:p14="http://schemas.microsoft.com/office/powerpoint/2010/main" val="323755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End in Mind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3548"/>
            <a:ext cx="1676400" cy="111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0600" y="2362200"/>
            <a:ext cx="6781800" cy="2819400"/>
          </a:xfrm>
        </p:spPr>
        <p:txBody>
          <a:bodyPr/>
          <a:lstStyle/>
          <a:p>
            <a:r>
              <a:rPr lang="en-US" dirty="0" smtClean="0"/>
              <a:t>Understand your individual pathway to reappointment, tenure, and promotion.</a:t>
            </a:r>
          </a:p>
          <a:p>
            <a:r>
              <a:rPr lang="en-US" dirty="0" smtClean="0"/>
              <a:t>Analyze strategies for communicating your work effectively.</a:t>
            </a:r>
          </a:p>
          <a:p>
            <a:r>
              <a:rPr lang="en-US" dirty="0"/>
              <a:t>Explain </a:t>
            </a:r>
            <a:r>
              <a:rPr lang="en-US" dirty="0" smtClean="0"/>
              <a:t>how to use </a:t>
            </a:r>
            <a:r>
              <a:rPr lang="en-US" dirty="0" err="1" smtClean="0"/>
              <a:t>wyofolio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219726"/>
          </a:xfrm>
          <a:ln>
            <a:solidFill>
              <a:srgbClr val="9966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Have you addressed these questions about scholarship?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901" y="1828800"/>
            <a:ext cx="8368337" cy="4648200"/>
          </a:xfrm>
        </p:spPr>
        <p:txBody>
          <a:bodyPr>
            <a:normAutofit/>
          </a:bodyPr>
          <a:lstStyle/>
          <a:p>
            <a:r>
              <a:rPr lang="en-US" dirty="0"/>
              <a:t>Scholarship plan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solidFill>
                <a:srgbClr val="996633"/>
              </a:solidFill>
            </a:endParaRPr>
          </a:p>
          <a:p>
            <a:r>
              <a:rPr lang="en-US" dirty="0" smtClean="0">
                <a:solidFill>
                  <a:srgbClr val="996633"/>
                </a:solidFill>
              </a:rPr>
              <a:t>How </a:t>
            </a:r>
            <a:r>
              <a:rPr lang="en-US" dirty="0">
                <a:solidFill>
                  <a:srgbClr val="996633"/>
                </a:solidFill>
              </a:rPr>
              <a:t>does my research/creative activity contribute to </a:t>
            </a:r>
            <a:endParaRPr lang="en-US" dirty="0" smtClean="0">
              <a:solidFill>
                <a:srgbClr val="996633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996633"/>
                </a:solidFill>
              </a:rPr>
              <a:t>	</a:t>
            </a:r>
            <a:r>
              <a:rPr lang="en-US" dirty="0" smtClean="0">
                <a:solidFill>
                  <a:srgbClr val="996633"/>
                </a:solidFill>
              </a:rPr>
              <a:t>the </a:t>
            </a:r>
            <a:r>
              <a:rPr lang="en-US" dirty="0">
                <a:solidFill>
                  <a:srgbClr val="996633"/>
                </a:solidFill>
              </a:rPr>
              <a:t>body of knowledge in my discipline?</a:t>
            </a:r>
          </a:p>
          <a:p>
            <a:r>
              <a:rPr lang="en-US" dirty="0"/>
              <a:t>What is the impact of my research/creative activity?</a:t>
            </a:r>
          </a:p>
          <a:p>
            <a:r>
              <a:rPr lang="en-US" dirty="0">
                <a:solidFill>
                  <a:srgbClr val="996633"/>
                </a:solidFill>
              </a:rPr>
              <a:t>How is my research/creative product novel?</a:t>
            </a:r>
          </a:p>
          <a:p>
            <a:r>
              <a:rPr lang="en-US" dirty="0"/>
              <a:t>What makes my research/creative product relevant and meaningful?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0260" y="1863700"/>
            <a:ext cx="4737940" cy="1015663"/>
          </a:xfrm>
          <a:prstGeom prst="rect">
            <a:avLst/>
          </a:prstGeom>
          <a:ln>
            <a:solidFill>
              <a:srgbClr val="58351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lvl="1"/>
            <a:r>
              <a:rPr lang="en-US" sz="2000" dirty="0"/>
              <a:t>Where am I now?</a:t>
            </a:r>
          </a:p>
          <a:p>
            <a:pPr marL="114300" lvl="1"/>
            <a:r>
              <a:rPr lang="en-US" sz="2000" dirty="0"/>
              <a:t>Where am I going?</a:t>
            </a:r>
          </a:p>
          <a:p>
            <a:pPr marL="114300" lvl="1"/>
            <a:r>
              <a:rPr lang="en-US" sz="2000" dirty="0"/>
              <a:t>How will the reviewer know I got there?</a:t>
            </a:r>
          </a:p>
        </p:txBody>
      </p:sp>
    </p:spTree>
    <p:extLst>
      <p:ext uri="{BB962C8B-B14F-4D97-AF65-F5344CB8AC3E}">
        <p14:creationId xmlns:p14="http://schemas.microsoft.com/office/powerpoint/2010/main" val="33105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6798734" cy="684863"/>
          </a:xfrm>
          <a:ln>
            <a:solidFill>
              <a:srgbClr val="58351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Does your narrative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996633"/>
                </a:solidFill>
              </a:rPr>
              <a:t>Show</a:t>
            </a:r>
            <a:r>
              <a:rPr lang="en-US" dirty="0"/>
              <a:t> trajectory … connect the dots.</a:t>
            </a:r>
          </a:p>
          <a:p>
            <a:r>
              <a:rPr lang="en-US" b="1" dirty="0">
                <a:solidFill>
                  <a:srgbClr val="996633"/>
                </a:solidFill>
              </a:rPr>
              <a:t>Illustrate</a:t>
            </a:r>
            <a:r>
              <a:rPr lang="en-US" dirty="0">
                <a:solidFill>
                  <a:srgbClr val="996633"/>
                </a:solidFill>
              </a:rPr>
              <a:t> </a:t>
            </a:r>
            <a:r>
              <a:rPr lang="en-US" dirty="0"/>
              <a:t>how: </a:t>
            </a:r>
          </a:p>
          <a:p>
            <a:pPr lvl="1"/>
            <a:r>
              <a:rPr lang="en-US" dirty="0"/>
              <a:t>grants lead to publications? </a:t>
            </a:r>
          </a:p>
          <a:p>
            <a:pPr lvl="1"/>
            <a:r>
              <a:rPr lang="en-US" dirty="0"/>
              <a:t>presentations lead to publications?</a:t>
            </a:r>
          </a:p>
          <a:p>
            <a:pPr lvl="1"/>
            <a:r>
              <a:rPr lang="en-US" dirty="0"/>
              <a:t>publications lead to publications?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72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75" y="990600"/>
            <a:ext cx="8001000" cy="583006"/>
          </a:xfrm>
          <a:ln w="38100">
            <a:solidFill>
              <a:srgbClr val="583518"/>
            </a:solidFill>
          </a:ln>
        </p:spPr>
        <p:txBody>
          <a:bodyPr>
            <a:noAutofit/>
          </a:bodyPr>
          <a:lstStyle/>
          <a:p>
            <a:r>
              <a:rPr lang="en-US" sz="3200" b="1" dirty="0"/>
              <a:t>Does your reflection on service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76150" cy="375826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996633"/>
                </a:solidFill>
              </a:rPr>
              <a:t>Provide</a:t>
            </a:r>
            <a:r>
              <a:rPr lang="en-US" sz="2800" dirty="0"/>
              <a:t> evidence of contributing to the service mission of the university?</a:t>
            </a:r>
          </a:p>
          <a:p>
            <a:r>
              <a:rPr lang="en-US" sz="2800" b="1" dirty="0">
                <a:solidFill>
                  <a:srgbClr val="996633"/>
                </a:solidFill>
              </a:rPr>
              <a:t>Reflect</a:t>
            </a:r>
            <a:r>
              <a:rPr lang="en-US" sz="2800" dirty="0"/>
              <a:t> public engagement beyond the university community? </a:t>
            </a:r>
          </a:p>
          <a:p>
            <a:r>
              <a:rPr lang="en-US" sz="2800" b="1" dirty="0">
                <a:solidFill>
                  <a:srgbClr val="996633"/>
                </a:solidFill>
              </a:rPr>
              <a:t>Provide</a:t>
            </a:r>
            <a:r>
              <a:rPr lang="en-US" sz="2800" dirty="0"/>
              <a:t> evidence of your leadership role in service activities?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523" y="1344399"/>
            <a:ext cx="7925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583518"/>
                </a:solidFill>
              </a:rPr>
              <a:t>Collegiality</a:t>
            </a:r>
            <a:r>
              <a:rPr lang="en-US" sz="2800" dirty="0">
                <a:solidFill>
                  <a:srgbClr val="583518"/>
                </a:solidFill>
              </a:rPr>
              <a:t>: ability to work both independently and constructively with others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Collegiality is not evaluated as a separate attribute</a:t>
            </a:r>
          </a:p>
          <a:p>
            <a:r>
              <a:rPr lang="en-US" sz="28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83518"/>
                </a:solidFill>
              </a:rPr>
              <a:t>Collegiality comes into play if it has a </a:t>
            </a:r>
            <a:r>
              <a:rPr lang="en-US" sz="2800" b="1" i="1" dirty="0">
                <a:solidFill>
                  <a:srgbClr val="583518"/>
                </a:solidFill>
              </a:rPr>
              <a:t>negative effect </a:t>
            </a:r>
            <a:r>
              <a:rPr lang="en-US" sz="2800" dirty="0">
                <a:solidFill>
                  <a:srgbClr val="583518"/>
                </a:solidFill>
              </a:rPr>
              <a:t>on the research, teaching, and/or service mission of the department/college/university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759624"/>
            <a:ext cx="4382354" cy="584775"/>
          </a:xfrm>
          <a:prstGeom prst="rect">
            <a:avLst/>
          </a:prstGeom>
          <a:ln w="28575">
            <a:solidFill>
              <a:srgbClr val="583518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What about Collegiality?</a:t>
            </a:r>
          </a:p>
        </p:txBody>
      </p:sp>
    </p:spTree>
    <p:extLst>
      <p:ext uri="{BB962C8B-B14F-4D97-AF65-F5344CB8AC3E}">
        <p14:creationId xmlns:p14="http://schemas.microsoft.com/office/powerpoint/2010/main" val="42492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801939" y="567823"/>
            <a:ext cx="3165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/>
              <a:t>VI. CAREER STRATEGIES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801939" y="1029488"/>
            <a:ext cx="7620000" cy="430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25000"/>
              </a:spcBef>
              <a:buFontTx/>
              <a:buAutoNum type="arabicPeriod"/>
            </a:pPr>
            <a:r>
              <a:rPr lang="en-US" sz="2400" dirty="0"/>
              <a:t>Become a versatile, engaging teacher.</a:t>
            </a:r>
          </a:p>
          <a:p>
            <a:pPr marL="457200" indent="-457200" algn="l">
              <a:spcBef>
                <a:spcPct val="25000"/>
              </a:spcBef>
              <a:buFontTx/>
              <a:buAutoNum type="arabicPeriod"/>
            </a:pPr>
            <a:r>
              <a:rPr lang="en-US" sz="2400" dirty="0"/>
              <a:t>Identify and cultivate a national or international audience for your scholarly activities.</a:t>
            </a:r>
          </a:p>
          <a:p>
            <a:pPr marL="457200" indent="-457200" algn="l">
              <a:spcBef>
                <a:spcPct val="25000"/>
              </a:spcBef>
              <a:buFontTx/>
              <a:buAutoNum type="arabicPeriod"/>
            </a:pPr>
            <a:r>
              <a:rPr lang="en-US" sz="2400" dirty="0"/>
              <a:t>If external funding is available in your field, develop and follow a plan for seeking it.</a:t>
            </a:r>
          </a:p>
          <a:p>
            <a:pPr marL="457200" indent="-457200" algn="l">
              <a:spcBef>
                <a:spcPct val="25000"/>
              </a:spcBef>
              <a:buFontTx/>
              <a:buAutoNum type="arabicPeriod"/>
            </a:pPr>
            <a:r>
              <a:rPr lang="en-US" sz="2400" dirty="0"/>
              <a:t>Find ways to connect your scholarly work with your teaching.</a:t>
            </a:r>
          </a:p>
          <a:p>
            <a:pPr marL="457200" indent="-457200" algn="l">
              <a:spcBef>
                <a:spcPct val="25000"/>
              </a:spcBef>
              <a:buFontTx/>
              <a:buAutoNum type="arabicPeriod"/>
            </a:pPr>
            <a:r>
              <a:rPr lang="en-US" sz="2400" dirty="0"/>
              <a:t>Select a meaningful array of service activities.</a:t>
            </a:r>
          </a:p>
          <a:p>
            <a:pPr marL="457200" indent="-457200" algn="l">
              <a:spcBef>
                <a:spcPct val="25000"/>
              </a:spcBef>
              <a:buFontTx/>
              <a:buAutoNum type="arabicPeriod"/>
            </a:pPr>
            <a:r>
              <a:rPr lang="en-US" sz="2400" dirty="0"/>
              <a:t>Learn how to be a leader.</a:t>
            </a:r>
          </a:p>
          <a:p>
            <a:pPr marL="457200" indent="-457200" algn="l">
              <a:spcBef>
                <a:spcPct val="25000"/>
              </a:spcBef>
              <a:buFontTx/>
              <a:buAutoNum type="arabicPeriod"/>
            </a:pPr>
            <a:r>
              <a:rPr lang="en-US" sz="2400" dirty="0"/>
              <a:t>Maintain a </a:t>
            </a:r>
            <a:r>
              <a:rPr lang="en-US" sz="2400" dirty="0" smtClean="0"/>
              <a:t>passion for </a:t>
            </a:r>
            <a:r>
              <a:rPr lang="en-US" sz="2400" dirty="0"/>
              <a:t>your </a:t>
            </a:r>
            <a:r>
              <a:rPr lang="en-US" sz="2400" dirty="0" smtClean="0"/>
              <a:t>discipline!!!!</a:t>
            </a:r>
            <a:endParaRPr lang="en-US" sz="2400" dirty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600200" y="5380528"/>
            <a:ext cx="5791200" cy="831850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400" b="1" dirty="0"/>
              <a:t>These are strategies for staying sane, not just for getting </a:t>
            </a:r>
            <a:r>
              <a:rPr lang="en-US" sz="2400" b="1" dirty="0" smtClean="0"/>
              <a:t>tenured or promoted!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8377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Peer Review!!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he Scientific Circle Jerk – Australian Climate Madness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658533"/>
            <a:ext cx="3242734" cy="279129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2743200"/>
            <a:ext cx="3337560" cy="2706624"/>
          </a:xfrm>
        </p:spPr>
        <p:txBody>
          <a:bodyPr/>
          <a:lstStyle/>
          <a:p>
            <a:r>
              <a:rPr lang="en-US" dirty="0"/>
              <a:t>Daunting prospect!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Faculty </a:t>
            </a:r>
            <a:r>
              <a:rPr lang="en-US" dirty="0"/>
              <a:t>have the right to expect thoughtful, non-capricious evaluation of their performance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48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 – Who votes!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969573"/>
            <a:ext cx="3242734" cy="216921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2743200"/>
            <a:ext cx="3337560" cy="2706624"/>
          </a:xfrm>
        </p:spPr>
        <p:txBody>
          <a:bodyPr>
            <a:normAutofit/>
          </a:bodyPr>
          <a:lstStyle/>
          <a:p>
            <a:r>
              <a:rPr lang="en-US" sz="2800" dirty="0"/>
              <a:t>Based on </a:t>
            </a:r>
            <a:r>
              <a:rPr lang="en-US" sz="2800" dirty="0" err="1"/>
              <a:t>UniReg</a:t>
            </a:r>
            <a:r>
              <a:rPr lang="en-US" sz="2800" dirty="0"/>
              <a:t> </a:t>
            </a:r>
            <a:r>
              <a:rPr lang="en-US" sz="2800" dirty="0" smtClean="0"/>
              <a:t>408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04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Peer Review – Tips for Evaluating!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658533"/>
            <a:ext cx="3166533" cy="298026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040" y="2545346"/>
            <a:ext cx="3337560" cy="33220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Timidity is not an excuse for Abstaining!</a:t>
            </a:r>
          </a:p>
          <a:p>
            <a:r>
              <a:rPr lang="en-US" dirty="0" smtClean="0"/>
              <a:t>Take time to read the packet carefully</a:t>
            </a:r>
          </a:p>
          <a:p>
            <a:r>
              <a:rPr lang="en-US" dirty="0" smtClean="0"/>
              <a:t>Don’t just reiterate their CV- provide some objective evaluation</a:t>
            </a:r>
          </a:p>
          <a:p>
            <a:r>
              <a:rPr lang="en-US" dirty="0" smtClean="0"/>
              <a:t>Use professional language in commentary (no first names) to provide a more persuasive argument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7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67000" y="4343400"/>
            <a:ext cx="4038600" cy="121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Now What?</a:t>
            </a:r>
            <a:endParaRPr lang="en-US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2819400" y="533400"/>
          <a:ext cx="3505200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Clip" r:id="rId3" imgW="2583000" imgH="2528640" progId="MS_ClipArt_Gallery.5">
                  <p:embed/>
                </p:oleObj>
              </mc:Choice>
              <mc:Fallback>
                <p:oleObj name="Clip" r:id="rId3" imgW="2583000" imgH="252864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3400"/>
                        <a:ext cx="3505200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14400" y="889000"/>
            <a:ext cx="185659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</a:rPr>
              <a:t>WYOFOLIO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76400" y="1600200"/>
            <a:ext cx="6916738" cy="162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Documentation of performance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Teaching evaluations (students, peers, administrators)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Research record (publications, grants, creative work)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Service (UW committees, statewide service, </a:t>
            </a:r>
          </a:p>
          <a:p>
            <a:pPr lvl="1" eaLnBrk="1" hangingPunct="1"/>
            <a:r>
              <a:rPr lang="en-US" altLang="en-US" sz="2000">
                <a:latin typeface="Arial" panose="020B0604020202020204" pitchFamily="34" charset="0"/>
              </a:rPr>
              <a:t>   professional organizations)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3481197"/>
            <a:ext cx="74803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Evidence of progress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Job description and expectations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Record of previous decisions at all levels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Written evaluations by candidate, peers, and administrators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71800" y="5029200"/>
            <a:ext cx="5418138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anose="020B0604020202020204" pitchFamily="34" charset="0"/>
              </a:rPr>
              <a:t>External evaluations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Letters from outside experts (T&amp;P cases)</a:t>
            </a:r>
          </a:p>
          <a:p>
            <a:pPr lvl="1" eaLnBrk="1" hangingPunct="1"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 Letters from former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University Regulations and Expectations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1" y="2238959"/>
            <a:ext cx="2780667" cy="184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28916" y="4213677"/>
            <a:ext cx="24529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source: http://guamwaterworks.org/rules-regs/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2360687"/>
            <a:ext cx="4171338" cy="1144929"/>
          </a:xfrm>
          <a:prstGeom prst="rect">
            <a:avLst/>
          </a:prstGeom>
          <a:noFill/>
          <a:ln w="38100">
            <a:solidFill>
              <a:srgbClr val="583518"/>
            </a:solidFill>
          </a:ln>
        </p:spPr>
        <p:txBody>
          <a:bodyPr wrap="square" rtlCol="0">
            <a:sp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b="1" dirty="0"/>
              <a:t>Designation/Appointments</a:t>
            </a:r>
          </a:p>
          <a:p>
            <a:pPr marL="628650" lvl="2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b="1" i="1" dirty="0"/>
              <a:t>UW 2-1 </a:t>
            </a:r>
            <a:r>
              <a:rPr lang="en-US" sz="2400" i="1" dirty="0"/>
              <a:t>(Academic Personnel), revised 7-1-19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3657600"/>
            <a:ext cx="4171338" cy="2308324"/>
          </a:xfrm>
          <a:prstGeom prst="rect">
            <a:avLst/>
          </a:prstGeom>
          <a:noFill/>
          <a:ln w="38100">
            <a:solidFill>
              <a:srgbClr val="583518"/>
            </a:solidFill>
          </a:ln>
        </p:spPr>
        <p:txBody>
          <a:bodyPr wrap="square" rtlCol="0">
            <a:sp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b="1" dirty="0"/>
              <a:t>Review Process/Procedures </a:t>
            </a:r>
          </a:p>
          <a:p>
            <a:pPr marL="62865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b="1" i="1" dirty="0"/>
              <a:t>UW 2-7 </a:t>
            </a:r>
            <a:r>
              <a:rPr lang="en-US" sz="2400" i="1" dirty="0"/>
              <a:t>(Procedures for Reappointment, Tenure, Promotion and Fixed-Term)</a:t>
            </a:r>
            <a:endParaRPr lang="en-US" sz="2400" b="1" i="1" dirty="0"/>
          </a:p>
          <a:p>
            <a:pPr marL="62865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b="1" i="1" dirty="0"/>
              <a:t>UW 2-4 </a:t>
            </a:r>
            <a:r>
              <a:rPr lang="en-US" sz="2400" i="1" dirty="0"/>
              <a:t>(APs)*</a:t>
            </a:r>
            <a:endParaRPr lang="en-US" sz="2400" b="1" i="1" dirty="0"/>
          </a:p>
          <a:p>
            <a:pPr marL="115888" lvl="2" indent="-115888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i="1" dirty="0"/>
              <a:t>* Regulation retained until current APs complete extended term</a:t>
            </a:r>
          </a:p>
        </p:txBody>
      </p:sp>
    </p:spTree>
    <p:extLst>
      <p:ext uri="{BB962C8B-B14F-4D97-AF65-F5344CB8AC3E}">
        <p14:creationId xmlns:p14="http://schemas.microsoft.com/office/powerpoint/2010/main" val="41667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94644"/>
            <a:ext cx="820553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Your </a:t>
            </a:r>
            <a:r>
              <a:rPr lang="en-US" dirty="0" err="1"/>
              <a:t>WyoFolio</a:t>
            </a:r>
            <a:r>
              <a:rPr lang="en-US" dirty="0"/>
              <a:t> Case File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0062"/>
          <a:stretch/>
        </p:blipFill>
        <p:spPr>
          <a:xfrm>
            <a:off x="596900" y="1374186"/>
            <a:ext cx="4317101" cy="238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883" y="3143774"/>
            <a:ext cx="4978854" cy="25674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061200" y="4985274"/>
            <a:ext cx="933450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65300" y="3242199"/>
            <a:ext cx="920750" cy="279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847" y="1002671"/>
            <a:ext cx="6798734" cy="1303867"/>
          </a:xfrm>
        </p:spPr>
        <p:txBody>
          <a:bodyPr>
            <a:normAutofit/>
          </a:bodyPr>
          <a:lstStyle/>
          <a:p>
            <a:r>
              <a:rPr lang="en-US" sz="3200" dirty="0"/>
              <a:t>Process for </a:t>
            </a:r>
            <a:r>
              <a:rPr lang="en-US" sz="3200" dirty="0">
                <a:solidFill>
                  <a:srgbClr val="FF0000"/>
                </a:solidFill>
              </a:rPr>
              <a:t>F</a:t>
            </a:r>
            <a:r>
              <a:rPr lang="en-US" sz="3200" dirty="0" smtClean="0">
                <a:solidFill>
                  <a:srgbClr val="FF0000"/>
                </a:solidFill>
              </a:rPr>
              <a:t>ixed term </a:t>
            </a:r>
            <a:r>
              <a:rPr lang="en-US" sz="3200" dirty="0" smtClean="0"/>
              <a:t>contract </a:t>
            </a:r>
            <a:r>
              <a:rPr lang="en-US" sz="3200" dirty="0"/>
              <a:t>review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16981" y="2323790"/>
          <a:ext cx="7588246" cy="738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179" y="601434"/>
            <a:ext cx="310040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Probationary Period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6810" y="3386404"/>
            <a:ext cx="128377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Review for 3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fixed </a:t>
            </a:r>
            <a:r>
              <a:rPr lang="en-US" dirty="0" smtClean="0"/>
              <a:t>term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47537" y="3807550"/>
            <a:ext cx="1849425" cy="75293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96319" y="3729490"/>
            <a:ext cx="1551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Annual</a:t>
            </a:r>
            <a:r>
              <a:rPr lang="en-US" dirty="0"/>
              <a:t> review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14801" y="3729490"/>
            <a:ext cx="1419726" cy="830997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32977" y="3729490"/>
            <a:ext cx="146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 review*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5943600"/>
            <a:ext cx="673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Annual review procedures consistent with unit and college protocol.</a:t>
            </a:r>
          </a:p>
        </p:txBody>
      </p:sp>
    </p:spTree>
    <p:extLst>
      <p:ext uri="{BB962C8B-B14F-4D97-AF65-F5344CB8AC3E}">
        <p14:creationId xmlns:p14="http://schemas.microsoft.com/office/powerpoint/2010/main" val="17976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847" y="1002671"/>
            <a:ext cx="6798734" cy="1303867"/>
          </a:xfrm>
        </p:spPr>
        <p:txBody>
          <a:bodyPr>
            <a:normAutofit/>
          </a:bodyPr>
          <a:lstStyle/>
          <a:p>
            <a:r>
              <a:rPr lang="en-US" sz="3200" dirty="0"/>
              <a:t>Process for </a:t>
            </a:r>
            <a:r>
              <a:rPr lang="en-US" sz="3200" dirty="0" smtClean="0">
                <a:solidFill>
                  <a:srgbClr val="FF0000"/>
                </a:solidFill>
              </a:rPr>
              <a:t>Fixed term Rolling</a:t>
            </a:r>
            <a:r>
              <a:rPr lang="en-US" sz="3200" dirty="0" smtClean="0"/>
              <a:t> contract </a:t>
            </a:r>
            <a:r>
              <a:rPr lang="en-US" sz="3200" dirty="0"/>
              <a:t>review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16981" y="2323790"/>
          <a:ext cx="7588246" cy="738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179" y="601434"/>
            <a:ext cx="310040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Probationary Period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16810" y="3386404"/>
            <a:ext cx="128377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Review for 3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/>
              <a:t>fixed term rolling contract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7537" y="3807551"/>
            <a:ext cx="1849425" cy="63503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96319" y="3729490"/>
            <a:ext cx="1551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1st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smtClean="0"/>
              <a:t>RTP review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14801" y="3729490"/>
            <a:ext cx="1419726" cy="713097"/>
          </a:xfrm>
          <a:prstGeom prst="rect">
            <a:avLst/>
          </a:prstGeom>
          <a:noFill/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27531" y="3682742"/>
            <a:ext cx="1262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Annual  review*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5943600"/>
            <a:ext cx="673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Annual review procedures consistent with unit and college protocol.</a:t>
            </a:r>
          </a:p>
        </p:txBody>
      </p:sp>
    </p:spTree>
    <p:extLst>
      <p:ext uri="{BB962C8B-B14F-4D97-AF65-F5344CB8AC3E}">
        <p14:creationId xmlns:p14="http://schemas.microsoft.com/office/powerpoint/2010/main" val="3575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758" y="322674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for rolling contract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0683" y="1303375"/>
            <a:ext cx="54127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Rolling the contract forward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19479"/>
              </p:ext>
            </p:extLst>
          </p:nvPr>
        </p:nvGraphicFramePr>
        <p:xfrm>
          <a:off x="2110683" y="1965528"/>
          <a:ext cx="5350884" cy="393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14">
                  <a:extLst>
                    <a:ext uri="{9D8B030D-6E8A-4147-A177-3AD203B41FA5}">
                      <a16:colId xmlns:a16="http://schemas.microsoft.com/office/drawing/2014/main" val="2535438710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3593357562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3990553106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3154345009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3871182598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3101232231"/>
                    </a:ext>
                  </a:extLst>
                </a:gridCol>
              </a:tblGrid>
              <a:tr h="7866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21-22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22-23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23-24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24-25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25-26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26-27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216493"/>
                  </a:ext>
                </a:extLst>
              </a:tr>
              <a:tr h="7866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82422"/>
                  </a:ext>
                </a:extLst>
              </a:tr>
              <a:tr h="7866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71758"/>
                  </a:ext>
                </a:extLst>
              </a:tr>
              <a:tr h="7866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49326"/>
                  </a:ext>
                </a:extLst>
              </a:tr>
              <a:tr h="7866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906582"/>
                  </a:ext>
                </a:extLst>
              </a:tr>
            </a:tbl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739856" y="2514757"/>
          <a:ext cx="3050702" cy="128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660352" y="3281257"/>
          <a:ext cx="3050702" cy="128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570007" y="4071354"/>
          <a:ext cx="3050702" cy="128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4410865" y="4868783"/>
          <a:ext cx="3050702" cy="128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3151347"/>
            <a:ext cx="172968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Outcome of positive annual review and recommendation to reappoint</a:t>
            </a:r>
          </a:p>
        </p:txBody>
      </p:sp>
    </p:spTree>
    <p:extLst>
      <p:ext uri="{BB962C8B-B14F-4D97-AF65-F5344CB8AC3E}">
        <p14:creationId xmlns:p14="http://schemas.microsoft.com/office/powerpoint/2010/main" val="170636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1441" y="1893034"/>
            <a:ext cx="444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7029" y="214383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0451" y="292328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1785" y="29238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616" y="2771812"/>
            <a:ext cx="491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6197" y="2794759"/>
            <a:ext cx="444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459" y="1884323"/>
            <a:ext cx="444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593" y="4623224"/>
            <a:ext cx="444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7712" y="4641208"/>
            <a:ext cx="444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04602" y="479259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9046" y="386926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2680" y="3855333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 for rolling contract review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63172" y="741232"/>
            <a:ext cx="425430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Rolling the contract forward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5999" y="2674860"/>
            <a:ext cx="2349399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Outcome of  annual review with </a:t>
            </a:r>
            <a:r>
              <a:rPr lang="en-US" sz="2000" dirty="0">
                <a:solidFill>
                  <a:srgbClr val="FF0000"/>
                </a:solidFill>
              </a:rPr>
              <a:t>overall</a:t>
            </a:r>
            <a:r>
              <a:rPr lang="en-US" sz="2000" dirty="0"/>
              <a:t> rating below ‘meets’ expectations</a:t>
            </a:r>
          </a:p>
          <a:p>
            <a:endParaRPr lang="en-US" sz="2000" dirty="0"/>
          </a:p>
          <a:p>
            <a:r>
              <a:rPr lang="en-US" sz="2000" dirty="0"/>
              <a:t>2 consecutive or</a:t>
            </a:r>
          </a:p>
          <a:p>
            <a:r>
              <a:rPr lang="en-US" sz="2000" dirty="0"/>
              <a:t>2 out of 3 overall ‘meets’ expectations needed to restore contract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8542" y="2663102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67590" y="2610093"/>
            <a:ext cx="112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Terminate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3705" y="3574067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83627" y="3542042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Suspend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2030" y="5379872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797" y="5367297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55370" y="3533423"/>
            <a:ext cx="112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Terminate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03627" y="5379872"/>
            <a:ext cx="112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Terminate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14951" y="3846253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63172" y="3661587"/>
            <a:ext cx="444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99711" y="4519796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58504" y="452223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Suspend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8148" y="4525397"/>
            <a:ext cx="8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Restore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844" y="1816936"/>
            <a:ext cx="30861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1               2                 3              4</a:t>
            </a:r>
          </a:p>
        </p:txBody>
      </p:sp>
    </p:spTree>
    <p:extLst>
      <p:ext uri="{BB962C8B-B14F-4D97-AF65-F5344CB8AC3E}">
        <p14:creationId xmlns:p14="http://schemas.microsoft.com/office/powerpoint/2010/main" val="25357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/>
              <a:t>H</a:t>
            </a:r>
            <a:r>
              <a:rPr lang="en-US" sz="3600" dirty="0" smtClean="0"/>
              <a:t>ow Fixed term faculty </a:t>
            </a:r>
            <a:r>
              <a:rPr lang="en-US" sz="3600" dirty="0"/>
              <a:t>earn a </a:t>
            </a:r>
            <a:r>
              <a:rPr lang="en-US" sz="3600" dirty="0" smtClean="0"/>
              <a:t>promotion?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8108"/>
            <a:ext cx="8229600" cy="45606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7E3F00"/>
                </a:solidFill>
                <a:latin typeface="+mj-lt"/>
              </a:rPr>
              <a:t>Promotion in rank requires a thorough performance review by peers, faculty, and administrators at the department, college, and university levels</a:t>
            </a:r>
          </a:p>
          <a:p>
            <a:pPr lvl="1">
              <a:spcAft>
                <a:spcPts val="600"/>
              </a:spcAft>
            </a:pPr>
            <a:r>
              <a:rPr lang="en-US" sz="2800" b="1" dirty="0">
                <a:solidFill>
                  <a:srgbClr val="7E3F00"/>
                </a:solidFill>
                <a:latin typeface="+mj-lt"/>
              </a:rPr>
              <a:t>See UW </a:t>
            </a:r>
            <a:r>
              <a:rPr lang="en-US" sz="2800" b="1" dirty="0" err="1">
                <a:solidFill>
                  <a:srgbClr val="7E3F00"/>
                </a:solidFill>
                <a:latin typeface="+mj-lt"/>
              </a:rPr>
              <a:t>Reg</a:t>
            </a:r>
            <a:r>
              <a:rPr lang="en-US" sz="2800" b="1" dirty="0">
                <a:solidFill>
                  <a:srgbClr val="7E3F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7E3F00"/>
                </a:solidFill>
                <a:latin typeface="+mj-lt"/>
              </a:rPr>
              <a:t>2-4 </a:t>
            </a:r>
            <a:r>
              <a:rPr lang="en-US" sz="2800" b="1" dirty="0">
                <a:solidFill>
                  <a:srgbClr val="7E3F00"/>
                </a:solidFill>
                <a:latin typeface="+mj-lt"/>
              </a:rPr>
              <a:t>for qualifications and skills required at each rank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+mj-lt"/>
              </a:rPr>
              <a:t>Promotion reviews may occur </a:t>
            </a:r>
            <a:r>
              <a:rPr lang="en-US" sz="2800" u="sng" dirty="0">
                <a:latin typeface="+mj-lt"/>
              </a:rPr>
              <a:t>concurrently</a:t>
            </a:r>
            <a:r>
              <a:rPr lang="en-US" sz="2800" dirty="0">
                <a:latin typeface="+mj-lt"/>
              </a:rPr>
              <a:t> with reviews for </a:t>
            </a:r>
            <a:r>
              <a:rPr lang="en-US" sz="2800" dirty="0" smtClean="0">
                <a:latin typeface="+mj-lt"/>
              </a:rPr>
              <a:t>fixed </a:t>
            </a:r>
            <a:r>
              <a:rPr lang="en-US" sz="2800" dirty="0">
                <a:latin typeface="+mj-lt"/>
              </a:rPr>
              <a:t>term appointments or renewals, but </a:t>
            </a:r>
            <a:r>
              <a:rPr lang="en-US" sz="2800" u="sng" dirty="0">
                <a:latin typeface="+mj-lt"/>
              </a:rPr>
              <a:t>need not be </a:t>
            </a:r>
            <a:r>
              <a:rPr lang="en-US" sz="2800" u="sng" dirty="0" err="1" smtClean="0">
                <a:latin typeface="+mj-lt"/>
              </a:rPr>
              <a:t>simultaneous..but</a:t>
            </a:r>
            <a:r>
              <a:rPr lang="en-US" sz="2800" u="sng" dirty="0" smtClean="0">
                <a:latin typeface="+mj-lt"/>
              </a:rPr>
              <a:t> is usually after 6 years</a:t>
            </a:r>
          </a:p>
          <a:p>
            <a:pPr>
              <a:spcAft>
                <a:spcPts val="600"/>
              </a:spcAft>
            </a:pPr>
            <a:r>
              <a:rPr lang="en-US" sz="2800" u="sng" dirty="0" smtClean="0">
                <a:latin typeface="+mj-lt"/>
              </a:rPr>
              <a:t>Comment on “Years in”</a:t>
            </a:r>
            <a:endParaRPr lang="en-US" sz="28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12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2"/>
          <p:cNvSpPr>
            <a:spLocks noChangeArrowheads="1"/>
          </p:cNvSpPr>
          <p:nvPr/>
        </p:nvSpPr>
        <p:spPr bwMode="auto">
          <a:xfrm>
            <a:off x="2286000" y="4419600"/>
            <a:ext cx="6705600" cy="1524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363" name="Rectangle 20"/>
          <p:cNvSpPr>
            <a:spLocks noChangeArrowheads="1"/>
          </p:cNvSpPr>
          <p:nvPr/>
        </p:nvSpPr>
        <p:spPr bwMode="auto">
          <a:xfrm>
            <a:off x="2286000" y="1143000"/>
            <a:ext cx="4703275" cy="1752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2286000" y="3124200"/>
            <a:ext cx="5257800" cy="1143000"/>
          </a:xfrm>
          <a:prstGeom prst="rect">
            <a:avLst/>
          </a:prstGeom>
          <a:solidFill>
            <a:srgbClr val="8241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3222625" y="1223962"/>
            <a:ext cx="2416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 dirty="0"/>
              <a:t>External peer review</a:t>
            </a:r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2981325" y="1833562"/>
            <a:ext cx="30384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/>
              <a:t>Department faculty review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2625725" y="2443162"/>
            <a:ext cx="41560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 dirty="0"/>
              <a:t>Department head’s recommendation</a:t>
            </a: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2994025" y="3205162"/>
            <a:ext cx="2797625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 dirty="0">
                <a:solidFill>
                  <a:srgbClr val="FFC000"/>
                </a:solidFill>
              </a:rPr>
              <a:t>College-level faculty review</a:t>
            </a:r>
          </a:p>
        </p:txBody>
      </p:sp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2765425" y="3821668"/>
            <a:ext cx="326679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 dirty="0">
                <a:solidFill>
                  <a:srgbClr val="FFC000"/>
                </a:solidFill>
              </a:rPr>
              <a:t>College Dean’s recommendation</a:t>
            </a:r>
          </a:p>
        </p:txBody>
      </p:sp>
      <p:sp>
        <p:nvSpPr>
          <p:cNvPr id="15370" name="Text Box 7"/>
          <p:cNvSpPr txBox="1">
            <a:spLocks noChangeArrowheads="1"/>
          </p:cNvSpPr>
          <p:nvPr/>
        </p:nvSpPr>
        <p:spPr bwMode="auto">
          <a:xfrm>
            <a:off x="5105400" y="4500562"/>
            <a:ext cx="3457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800" b="1"/>
              <a:t>University-level faculty review</a:t>
            </a:r>
          </a:p>
        </p:txBody>
      </p:sp>
      <p:sp>
        <p:nvSpPr>
          <p:cNvPr id="15371" name="Text Box 8"/>
          <p:cNvSpPr txBox="1">
            <a:spLocks noChangeArrowheads="1"/>
          </p:cNvSpPr>
          <p:nvPr/>
        </p:nvSpPr>
        <p:spPr bwMode="auto">
          <a:xfrm>
            <a:off x="3006725" y="4957762"/>
            <a:ext cx="3241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 dirty="0"/>
              <a:t>Review by Academic Affairs</a:t>
            </a:r>
          </a:p>
        </p:txBody>
      </p:sp>
      <p:sp>
        <p:nvSpPr>
          <p:cNvPr id="15372" name="Text Box 9"/>
          <p:cNvSpPr txBox="1">
            <a:spLocks noChangeArrowheads="1"/>
          </p:cNvSpPr>
          <p:nvPr/>
        </p:nvSpPr>
        <p:spPr bwMode="auto">
          <a:xfrm>
            <a:off x="3419939" y="6254262"/>
            <a:ext cx="1685461" cy="369332"/>
          </a:xfrm>
          <a:prstGeom prst="rect">
            <a:avLst/>
          </a:prstGeom>
          <a:solidFill>
            <a:srgbClr val="8241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 dirty="0">
                <a:solidFill>
                  <a:srgbClr val="FFD03B"/>
                </a:solidFill>
              </a:rPr>
              <a:t>Trustees’ action</a:t>
            </a:r>
          </a:p>
        </p:txBody>
      </p:sp>
      <p:sp>
        <p:nvSpPr>
          <p:cNvPr id="15373" name="Text Box 10"/>
          <p:cNvSpPr txBox="1">
            <a:spLocks noChangeArrowheads="1"/>
          </p:cNvSpPr>
          <p:nvPr/>
        </p:nvSpPr>
        <p:spPr bwMode="auto">
          <a:xfrm>
            <a:off x="5165725" y="5414963"/>
            <a:ext cx="36988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/>
              <a:t>Review by President (on appeal)</a:t>
            </a:r>
          </a:p>
        </p:txBody>
      </p:sp>
      <p:sp>
        <p:nvSpPr>
          <p:cNvPr id="15374" name="Text Box 11"/>
          <p:cNvSpPr txBox="1">
            <a:spLocks noChangeArrowheads="1"/>
          </p:cNvSpPr>
          <p:nvPr/>
        </p:nvSpPr>
        <p:spPr bwMode="auto">
          <a:xfrm>
            <a:off x="662382" y="548342"/>
            <a:ext cx="399077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/>
              <a:t>IV. </a:t>
            </a:r>
            <a:r>
              <a:rPr lang="en-US" sz="2800" dirty="0" smtClean="0"/>
              <a:t>RTP Review </a:t>
            </a:r>
            <a:r>
              <a:rPr lang="en-US" sz="2800" dirty="0"/>
              <a:t>Processes</a:t>
            </a:r>
          </a:p>
        </p:txBody>
      </p:sp>
      <p:sp>
        <p:nvSpPr>
          <p:cNvPr id="15375" name="Line 12"/>
          <p:cNvSpPr>
            <a:spLocks noChangeShapeType="1"/>
          </p:cNvSpPr>
          <p:nvPr/>
        </p:nvSpPr>
        <p:spPr bwMode="auto">
          <a:xfrm>
            <a:off x="4267200" y="1600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13"/>
          <p:cNvSpPr>
            <a:spLocks noChangeShapeType="1"/>
          </p:cNvSpPr>
          <p:nvPr/>
        </p:nvSpPr>
        <p:spPr bwMode="auto">
          <a:xfrm>
            <a:off x="4267200" y="2209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14"/>
          <p:cNvSpPr>
            <a:spLocks noChangeShapeType="1"/>
          </p:cNvSpPr>
          <p:nvPr/>
        </p:nvSpPr>
        <p:spPr bwMode="auto">
          <a:xfrm>
            <a:off x="4267200" y="2895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15"/>
          <p:cNvSpPr>
            <a:spLocks noChangeShapeType="1"/>
          </p:cNvSpPr>
          <p:nvPr/>
        </p:nvSpPr>
        <p:spPr bwMode="auto">
          <a:xfrm>
            <a:off x="4267200" y="3581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16"/>
          <p:cNvSpPr>
            <a:spLocks noChangeShapeType="1"/>
          </p:cNvSpPr>
          <p:nvPr/>
        </p:nvSpPr>
        <p:spPr bwMode="auto">
          <a:xfrm>
            <a:off x="4267200" y="4191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17"/>
          <p:cNvSpPr>
            <a:spLocks noChangeShapeType="1"/>
          </p:cNvSpPr>
          <p:nvPr/>
        </p:nvSpPr>
        <p:spPr bwMode="auto">
          <a:xfrm>
            <a:off x="4267200" y="5333999"/>
            <a:ext cx="0" cy="9191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18"/>
          <p:cNvSpPr>
            <a:spLocks noChangeShapeType="1"/>
          </p:cNvSpPr>
          <p:nvPr/>
        </p:nvSpPr>
        <p:spPr bwMode="auto">
          <a:xfrm flipH="1">
            <a:off x="4267200" y="4648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19"/>
          <p:cNvSpPr>
            <a:spLocks noChangeShapeType="1"/>
          </p:cNvSpPr>
          <p:nvPr/>
        </p:nvSpPr>
        <p:spPr bwMode="auto">
          <a:xfrm flipH="1">
            <a:off x="4267200" y="5638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533400" y="180969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82400"/>
                </a:solidFill>
                <a:latin typeface="Tahoma" pitchFamily="34" charset="0"/>
              </a:rPr>
              <a:t>Department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860426" y="340989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82400"/>
                </a:solidFill>
                <a:latin typeface="Tahoma" pitchFamily="34" charset="0"/>
              </a:rPr>
              <a:t>College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662382" y="4857690"/>
            <a:ext cx="1547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82400"/>
                </a:solidFill>
                <a:latin typeface="Tahoma" pitchFamily="34" charset="0"/>
              </a:rPr>
              <a:t>University</a:t>
            </a:r>
          </a:p>
        </p:txBody>
      </p:sp>
      <p:sp>
        <p:nvSpPr>
          <p:cNvPr id="2" name="Line Callout 2 1"/>
          <p:cNvSpPr/>
          <p:nvPr/>
        </p:nvSpPr>
        <p:spPr>
          <a:xfrm>
            <a:off x="6334312" y="539532"/>
            <a:ext cx="2418976" cy="5470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6471"/>
              <a:gd name="adj6" fmla="val -26049"/>
            </a:avLst>
          </a:prstGeom>
          <a:solidFill>
            <a:schemeClr val="bg1"/>
          </a:solidFill>
          <a:ln>
            <a:solidFill>
              <a:srgbClr val="311D0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583518"/>
                </a:solidFill>
              </a:rPr>
              <a:t>Tenure &amp; Promotion year only</a:t>
            </a:r>
          </a:p>
        </p:txBody>
      </p:sp>
      <p:sp>
        <p:nvSpPr>
          <p:cNvPr id="27" name="Line Callout 2 26"/>
          <p:cNvSpPr/>
          <p:nvPr/>
        </p:nvSpPr>
        <p:spPr>
          <a:xfrm>
            <a:off x="6125675" y="1544504"/>
            <a:ext cx="2768600" cy="54700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676"/>
              <a:gd name="adj6" fmla="val -23586"/>
            </a:avLst>
          </a:prstGeom>
          <a:solidFill>
            <a:schemeClr val="bg1"/>
          </a:solidFill>
          <a:ln>
            <a:solidFill>
              <a:srgbClr val="311D0D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583518"/>
                </a:solidFill>
              </a:rPr>
              <a:t>Joint appointment may require additional review</a:t>
            </a:r>
          </a:p>
        </p:txBody>
      </p:sp>
    </p:spTree>
    <p:extLst>
      <p:ext uri="{BB962C8B-B14F-4D97-AF65-F5344CB8AC3E}">
        <p14:creationId xmlns:p14="http://schemas.microsoft.com/office/powerpoint/2010/main" val="344037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3043</TotalTime>
  <Words>1550</Words>
  <Application>Microsoft Office PowerPoint</Application>
  <PresentationFormat>On-screen Show (4:3)</PresentationFormat>
  <Paragraphs>266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Garamond</vt:lpstr>
      <vt:lpstr>helvetica neue</vt:lpstr>
      <vt:lpstr>Lato</vt:lpstr>
      <vt:lpstr>Tahoma</vt:lpstr>
      <vt:lpstr>Times New Roman</vt:lpstr>
      <vt:lpstr>Organic</vt:lpstr>
      <vt:lpstr>Clip</vt:lpstr>
      <vt:lpstr>PowerPoint Presentation</vt:lpstr>
      <vt:lpstr>Goal: End in Mind</vt:lpstr>
      <vt:lpstr>II. University Regulations and Expectations</vt:lpstr>
      <vt:lpstr>Process for Fixed term contract review</vt:lpstr>
      <vt:lpstr>Process for Fixed term Rolling contract review</vt:lpstr>
      <vt:lpstr>Process for rolling contract review</vt:lpstr>
      <vt:lpstr>Process for rolling contract review</vt:lpstr>
      <vt:lpstr>How Fixed term faculty earn a promotion?</vt:lpstr>
      <vt:lpstr>PowerPoint Presentation</vt:lpstr>
      <vt:lpstr>Academic Freedom</vt:lpstr>
      <vt:lpstr>PowerPoint Presentation</vt:lpstr>
      <vt:lpstr>PowerPoint Presentation</vt:lpstr>
      <vt:lpstr>PowerPoint Presentation</vt:lpstr>
      <vt:lpstr>PowerPoint Presentation</vt:lpstr>
      <vt:lpstr>V.  Your role in preparation for the review </vt:lpstr>
      <vt:lpstr>PowerPoint Presentation</vt:lpstr>
      <vt:lpstr>PowerPoint Presentation</vt:lpstr>
      <vt:lpstr>PowerPoint Presentation</vt:lpstr>
      <vt:lpstr>Does your reflection on teaching do this?</vt:lpstr>
      <vt:lpstr>Have you addressed these questions about scholarship?</vt:lpstr>
      <vt:lpstr>Does your narrative do this?</vt:lpstr>
      <vt:lpstr>Does your reflection on service do this?</vt:lpstr>
      <vt:lpstr>PowerPoint Presentation</vt:lpstr>
      <vt:lpstr>PowerPoint Presentation</vt:lpstr>
      <vt:lpstr>Peer Review!!</vt:lpstr>
      <vt:lpstr>Peer Review – Who votes!</vt:lpstr>
      <vt:lpstr>Peer Review – Tips for Evaluating!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about ME  in T and P!</dc:title>
  <dc:creator>Compaq</dc:creator>
  <cp:lastModifiedBy>Tristan Wallhead</cp:lastModifiedBy>
  <cp:revision>64</cp:revision>
  <cp:lastPrinted>2022-09-13T15:01:22Z</cp:lastPrinted>
  <dcterms:created xsi:type="dcterms:W3CDTF">2002-11-14T03:02:19Z</dcterms:created>
  <dcterms:modified xsi:type="dcterms:W3CDTF">2022-09-26T19:51:54Z</dcterms:modified>
</cp:coreProperties>
</file>