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sldIdLst>
    <p:sldId id="256" r:id="rId2"/>
    <p:sldId id="270" r:id="rId3"/>
    <p:sldId id="289" r:id="rId4"/>
    <p:sldId id="290" r:id="rId5"/>
    <p:sldId id="297" r:id="rId6"/>
    <p:sldId id="291" r:id="rId7"/>
    <p:sldId id="296" r:id="rId8"/>
    <p:sldId id="294" r:id="rId9"/>
    <p:sldId id="295" r:id="rId10"/>
    <p:sldId id="292" r:id="rId11"/>
    <p:sldId id="258" r:id="rId12"/>
    <p:sldId id="282" r:id="rId13"/>
    <p:sldId id="259" r:id="rId14"/>
    <p:sldId id="288" r:id="rId15"/>
    <p:sldId id="261" r:id="rId16"/>
    <p:sldId id="299" r:id="rId17"/>
    <p:sldId id="300" r:id="rId18"/>
    <p:sldId id="262" r:id="rId19"/>
    <p:sldId id="263" r:id="rId20"/>
    <p:sldId id="264" r:id="rId21"/>
    <p:sldId id="265" r:id="rId22"/>
    <p:sldId id="266" r:id="rId23"/>
    <p:sldId id="298" r:id="rId24"/>
    <p:sldId id="301" r:id="rId25"/>
    <p:sldId id="302" r:id="rId26"/>
    <p:sldId id="305" r:id="rId27"/>
    <p:sldId id="304" r:id="rId28"/>
    <p:sldId id="267" r:id="rId29"/>
    <p:sldId id="285" r:id="rId30"/>
    <p:sldId id="268" r:id="rId31"/>
    <p:sldId id="260"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2" d="100"/>
          <a:sy n="152" d="100"/>
        </p:scale>
        <p:origin x="1986"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0F64A6-E133-4E78-A32B-096A487B216C}"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en-US"/>
        </a:p>
      </dgm:t>
    </dgm:pt>
    <dgm:pt modelId="{D48F1CFC-DDEF-4086-B1C2-B0870DFA86F7}">
      <dgm:prSet phldrT="[Text]" custT="1"/>
      <dgm:spPr/>
      <dgm:t>
        <a:bodyPr/>
        <a:lstStyle/>
        <a:p>
          <a:r>
            <a:rPr lang="en-US" sz="1800" b="1" dirty="0" smtClean="0"/>
            <a:t>Tenure Track Faculty  </a:t>
          </a:r>
          <a:endParaRPr lang="en-US" sz="1800" b="1" dirty="0"/>
        </a:p>
      </dgm:t>
    </dgm:pt>
    <dgm:pt modelId="{C9746BC8-D7C6-46BE-8901-58AA19145752}" type="parTrans" cxnId="{33474085-108E-4EA9-A7F0-6B0D2C6D8BAA}">
      <dgm:prSet/>
      <dgm:spPr/>
      <dgm:t>
        <a:bodyPr/>
        <a:lstStyle/>
        <a:p>
          <a:endParaRPr lang="en-US"/>
        </a:p>
      </dgm:t>
    </dgm:pt>
    <dgm:pt modelId="{B7ABF571-2F96-45B7-92BB-6BE08D1467D9}" type="sibTrans" cxnId="{33474085-108E-4EA9-A7F0-6B0D2C6D8BAA}">
      <dgm:prSet/>
      <dgm:spPr/>
      <dgm:t>
        <a:bodyPr/>
        <a:lstStyle/>
        <a:p>
          <a:endParaRPr lang="en-US"/>
        </a:p>
      </dgm:t>
    </dgm:pt>
    <dgm:pt modelId="{24AE54FD-6F11-4806-B789-1ED04F057716}">
      <dgm:prSet phldrT="[Text]" custT="1"/>
      <dgm:spPr/>
      <dgm:t>
        <a:bodyPr/>
        <a:lstStyle/>
        <a:p>
          <a:pPr defTabSz="800100"/>
          <a:r>
            <a:rPr lang="en-US" sz="1800" b="1" dirty="0" smtClean="0"/>
            <a:t>UW 5-1</a:t>
          </a:r>
          <a:endParaRPr lang="en-US" sz="1800" b="1" dirty="0"/>
        </a:p>
      </dgm:t>
    </dgm:pt>
    <dgm:pt modelId="{ED5B01BF-9284-41C4-B47F-BA955B34E0A5}" type="parTrans" cxnId="{E9D9E494-6F0B-421D-B440-E2E987916D25}">
      <dgm:prSet/>
      <dgm:spPr/>
      <dgm:t>
        <a:bodyPr/>
        <a:lstStyle/>
        <a:p>
          <a:endParaRPr lang="en-US"/>
        </a:p>
      </dgm:t>
    </dgm:pt>
    <dgm:pt modelId="{8C14A0BC-66F0-4E4C-A8B5-89A8944FCD3D}" type="sibTrans" cxnId="{E9D9E494-6F0B-421D-B440-E2E987916D25}">
      <dgm:prSet/>
      <dgm:spPr/>
      <dgm:t>
        <a:bodyPr/>
        <a:lstStyle/>
        <a:p>
          <a:endParaRPr lang="en-US"/>
        </a:p>
      </dgm:t>
    </dgm:pt>
    <dgm:pt modelId="{40426D13-2002-4193-BB86-E94E88D9AFB3}">
      <dgm:prSet phldrT="[Text]" custT="1"/>
      <dgm:spPr/>
      <dgm:t>
        <a:bodyPr/>
        <a:lstStyle/>
        <a:p>
          <a:r>
            <a:rPr lang="en-US" sz="1700" b="1" dirty="0" smtClean="0"/>
            <a:t>Extended Term AP</a:t>
          </a:r>
          <a:endParaRPr lang="en-US" sz="1700" b="1" dirty="0"/>
        </a:p>
      </dgm:t>
    </dgm:pt>
    <dgm:pt modelId="{5D6287B5-EA2B-4EB9-A592-2B463B777FD3}" type="parTrans" cxnId="{5839C269-B944-4661-9C31-380B928D0DE4}">
      <dgm:prSet/>
      <dgm:spPr/>
      <dgm:t>
        <a:bodyPr/>
        <a:lstStyle/>
        <a:p>
          <a:endParaRPr lang="en-US"/>
        </a:p>
      </dgm:t>
    </dgm:pt>
    <dgm:pt modelId="{F641E1EB-6D61-4869-B92E-A6AEE41FA5EE}" type="sibTrans" cxnId="{5839C269-B944-4661-9C31-380B928D0DE4}">
      <dgm:prSet/>
      <dgm:spPr/>
      <dgm:t>
        <a:bodyPr/>
        <a:lstStyle/>
        <a:p>
          <a:endParaRPr lang="en-US"/>
        </a:p>
      </dgm:t>
    </dgm:pt>
    <dgm:pt modelId="{46E2E28B-5DBE-4829-B61C-D84F6A8B7682}">
      <dgm:prSet phldrT="[Text]" custT="1"/>
      <dgm:spPr/>
      <dgm:t>
        <a:bodyPr/>
        <a:lstStyle/>
        <a:p>
          <a:r>
            <a:rPr lang="en-US" sz="1800" b="1" dirty="0" smtClean="0"/>
            <a:t>UW 5-1 </a:t>
          </a:r>
          <a:endParaRPr lang="en-US" sz="1800" b="1" dirty="0"/>
        </a:p>
      </dgm:t>
    </dgm:pt>
    <dgm:pt modelId="{434D51F8-4FC3-4E07-AC06-1E038081A288}" type="parTrans" cxnId="{B842B6AE-335B-4200-A924-CCC21D1052BB}">
      <dgm:prSet/>
      <dgm:spPr/>
      <dgm:t>
        <a:bodyPr/>
        <a:lstStyle/>
        <a:p>
          <a:endParaRPr lang="en-US"/>
        </a:p>
      </dgm:t>
    </dgm:pt>
    <dgm:pt modelId="{C3229FAC-00F6-48BF-9E09-AEA4DA3386B4}" type="sibTrans" cxnId="{B842B6AE-335B-4200-A924-CCC21D1052BB}">
      <dgm:prSet/>
      <dgm:spPr/>
      <dgm:t>
        <a:bodyPr/>
        <a:lstStyle/>
        <a:p>
          <a:endParaRPr lang="en-US"/>
        </a:p>
      </dgm:t>
    </dgm:pt>
    <dgm:pt modelId="{74C28EF4-E8FA-43A0-9259-E1E81CEC88F3}">
      <dgm:prSet phldrT="[Text]"/>
      <dgm:spPr/>
      <dgm:t>
        <a:bodyPr/>
        <a:lstStyle/>
        <a:p>
          <a:r>
            <a:rPr lang="en-US" b="1" dirty="0" smtClean="0"/>
            <a:t>Non-Tenure Track Faculty (Clinical)</a:t>
          </a:r>
          <a:endParaRPr lang="en-US" b="1" dirty="0"/>
        </a:p>
      </dgm:t>
    </dgm:pt>
    <dgm:pt modelId="{FECF080C-2DDA-4340-9F4D-5D2B07A5AC01}" type="parTrans" cxnId="{25572AC7-B5DC-43C0-B1A6-8DD40E9AF8E1}">
      <dgm:prSet/>
      <dgm:spPr/>
      <dgm:t>
        <a:bodyPr/>
        <a:lstStyle/>
        <a:p>
          <a:endParaRPr lang="en-US"/>
        </a:p>
      </dgm:t>
    </dgm:pt>
    <dgm:pt modelId="{CDD81E4E-1172-44F5-A6BD-184FB918B6F4}" type="sibTrans" cxnId="{25572AC7-B5DC-43C0-B1A6-8DD40E9AF8E1}">
      <dgm:prSet/>
      <dgm:spPr/>
      <dgm:t>
        <a:bodyPr/>
        <a:lstStyle/>
        <a:p>
          <a:endParaRPr lang="en-US"/>
        </a:p>
      </dgm:t>
    </dgm:pt>
    <dgm:pt modelId="{2AAE088C-3742-4BC8-8207-C2C3E2CCE6A7}">
      <dgm:prSet phldrT="[Text]" custT="1"/>
      <dgm:spPr/>
      <dgm:t>
        <a:bodyPr/>
        <a:lstStyle/>
        <a:p>
          <a:pPr defTabSz="800100"/>
          <a:endParaRPr lang="en-US" sz="1800" dirty="0"/>
        </a:p>
      </dgm:t>
    </dgm:pt>
    <dgm:pt modelId="{02C68AA4-56C9-4D76-B847-BCD759871AE0}" type="parTrans" cxnId="{475AC50B-CC20-41D6-89BC-F6DFC9860C9F}">
      <dgm:prSet/>
      <dgm:spPr/>
      <dgm:t>
        <a:bodyPr/>
        <a:lstStyle/>
        <a:p>
          <a:endParaRPr lang="en-US"/>
        </a:p>
      </dgm:t>
    </dgm:pt>
    <dgm:pt modelId="{2E60B136-426F-4C22-BE78-40B891532C7C}" type="sibTrans" cxnId="{475AC50B-CC20-41D6-89BC-F6DFC9860C9F}">
      <dgm:prSet/>
      <dgm:spPr/>
      <dgm:t>
        <a:bodyPr/>
        <a:lstStyle/>
        <a:p>
          <a:endParaRPr lang="en-US"/>
        </a:p>
      </dgm:t>
    </dgm:pt>
    <dgm:pt modelId="{E33C4A5C-D0E1-4430-9102-5378B4A57ACB}">
      <dgm:prSet phldrT="[Text]" custT="1"/>
      <dgm:spPr/>
      <dgm:t>
        <a:bodyPr/>
        <a:lstStyle/>
        <a:p>
          <a:pPr defTabSz="711200"/>
          <a:r>
            <a:rPr lang="en-US" sz="1600" dirty="0" smtClean="0"/>
            <a:t>Designation</a:t>
          </a:r>
          <a:endParaRPr lang="en-US" sz="1600" i="1" dirty="0"/>
        </a:p>
      </dgm:t>
    </dgm:pt>
    <dgm:pt modelId="{91CE42DD-033B-4C45-9393-027B2B188F63}" type="parTrans" cxnId="{E852FBBA-3B8D-48C0-AB20-2D227AE836F7}">
      <dgm:prSet/>
      <dgm:spPr/>
      <dgm:t>
        <a:bodyPr/>
        <a:lstStyle/>
        <a:p>
          <a:endParaRPr lang="en-US"/>
        </a:p>
      </dgm:t>
    </dgm:pt>
    <dgm:pt modelId="{593570B6-421F-4572-AF83-9769F89E50CC}" type="sibTrans" cxnId="{E852FBBA-3B8D-48C0-AB20-2D227AE836F7}">
      <dgm:prSet/>
      <dgm:spPr/>
      <dgm:t>
        <a:bodyPr/>
        <a:lstStyle/>
        <a:p>
          <a:endParaRPr lang="en-US"/>
        </a:p>
      </dgm:t>
    </dgm:pt>
    <dgm:pt modelId="{2622264E-D7B9-464C-9995-82F90BEB0401}">
      <dgm:prSet phldrT="[Text]" custT="1"/>
      <dgm:spPr/>
      <dgm:t>
        <a:bodyPr/>
        <a:lstStyle/>
        <a:p>
          <a:pPr defTabSz="711200"/>
          <a:r>
            <a:rPr lang="en-US" sz="1600" dirty="0" smtClean="0"/>
            <a:t>Review Process</a:t>
          </a:r>
          <a:endParaRPr lang="en-US" sz="1600" dirty="0"/>
        </a:p>
      </dgm:t>
    </dgm:pt>
    <dgm:pt modelId="{9DC03DBF-5D99-4646-B098-C73C218CEDD6}" type="parTrans" cxnId="{9F1839B2-4A64-4738-B141-180B30429A44}">
      <dgm:prSet/>
      <dgm:spPr/>
      <dgm:t>
        <a:bodyPr/>
        <a:lstStyle/>
        <a:p>
          <a:endParaRPr lang="en-US"/>
        </a:p>
      </dgm:t>
    </dgm:pt>
    <dgm:pt modelId="{9EE0FCBB-7FCA-43BB-AFE8-3E8A1BB0F79A}" type="sibTrans" cxnId="{9F1839B2-4A64-4738-B141-180B30429A44}">
      <dgm:prSet/>
      <dgm:spPr/>
      <dgm:t>
        <a:bodyPr/>
        <a:lstStyle/>
        <a:p>
          <a:endParaRPr lang="en-US"/>
        </a:p>
      </dgm:t>
    </dgm:pt>
    <dgm:pt modelId="{99A8F28D-3B82-4849-8339-3E6C472777AF}">
      <dgm:prSet phldrT="[Text]" custT="1"/>
      <dgm:spPr/>
      <dgm:t>
        <a:bodyPr/>
        <a:lstStyle/>
        <a:p>
          <a:pPr defTabSz="800100"/>
          <a:endParaRPr lang="en-US" sz="1800" dirty="0"/>
        </a:p>
      </dgm:t>
    </dgm:pt>
    <dgm:pt modelId="{B1800054-1BF3-455F-A456-5B7C864130AE}" type="parTrans" cxnId="{5CD9C59C-3565-4D7C-B517-FA1BEB33A831}">
      <dgm:prSet/>
      <dgm:spPr/>
      <dgm:t>
        <a:bodyPr/>
        <a:lstStyle/>
        <a:p>
          <a:endParaRPr lang="en-US"/>
        </a:p>
      </dgm:t>
    </dgm:pt>
    <dgm:pt modelId="{566228F4-C374-491A-8536-2A3C5F6530E3}" type="sibTrans" cxnId="{5CD9C59C-3565-4D7C-B517-FA1BEB33A831}">
      <dgm:prSet/>
      <dgm:spPr/>
      <dgm:t>
        <a:bodyPr/>
        <a:lstStyle/>
        <a:p>
          <a:endParaRPr lang="en-US"/>
        </a:p>
      </dgm:t>
    </dgm:pt>
    <dgm:pt modelId="{6711CE76-6B2B-4691-98F0-E2D579192164}">
      <dgm:prSet phldrT="[Text]" custT="1"/>
      <dgm:spPr/>
      <dgm:t>
        <a:bodyPr/>
        <a:lstStyle/>
        <a:p>
          <a:pPr defTabSz="800100"/>
          <a:endParaRPr lang="en-US" sz="1800" dirty="0"/>
        </a:p>
      </dgm:t>
    </dgm:pt>
    <dgm:pt modelId="{6B3019B3-783F-48BF-BFC9-D566FC89B52A}" type="parTrans" cxnId="{F01CF06A-D77D-4282-BF5E-716867D747ED}">
      <dgm:prSet/>
      <dgm:spPr/>
      <dgm:t>
        <a:bodyPr/>
        <a:lstStyle/>
        <a:p>
          <a:endParaRPr lang="en-US"/>
        </a:p>
      </dgm:t>
    </dgm:pt>
    <dgm:pt modelId="{7A13A7AE-2D16-4268-B3F2-C09C4A10147D}" type="sibTrans" cxnId="{F01CF06A-D77D-4282-BF5E-716867D747ED}">
      <dgm:prSet/>
      <dgm:spPr/>
      <dgm:t>
        <a:bodyPr/>
        <a:lstStyle/>
        <a:p>
          <a:endParaRPr lang="en-US"/>
        </a:p>
      </dgm:t>
    </dgm:pt>
    <dgm:pt modelId="{409DD973-89FC-46DA-8DFF-FCD25E05D77C}">
      <dgm:prSet phldrT="[Text]"/>
      <dgm:spPr/>
      <dgm:t>
        <a:bodyPr/>
        <a:lstStyle/>
        <a:p>
          <a:endParaRPr lang="en-US" sz="3200" dirty="0"/>
        </a:p>
      </dgm:t>
    </dgm:pt>
    <dgm:pt modelId="{462C4E25-C611-4099-AFB7-29DB6EF1D05A}" type="parTrans" cxnId="{5EF0B8C2-153E-4C6D-B2C4-2BBB2CBCAE1B}">
      <dgm:prSet/>
      <dgm:spPr/>
      <dgm:t>
        <a:bodyPr/>
        <a:lstStyle/>
        <a:p>
          <a:endParaRPr lang="en-US"/>
        </a:p>
      </dgm:t>
    </dgm:pt>
    <dgm:pt modelId="{E3033534-CF16-48A1-9D08-D3882E268ACD}" type="sibTrans" cxnId="{5EF0B8C2-153E-4C6D-B2C4-2BBB2CBCAE1B}">
      <dgm:prSet/>
      <dgm:spPr/>
      <dgm:t>
        <a:bodyPr/>
        <a:lstStyle/>
        <a:p>
          <a:endParaRPr lang="en-US"/>
        </a:p>
      </dgm:t>
    </dgm:pt>
    <dgm:pt modelId="{2D279A48-2455-4A9E-92FE-93C292733AFF}">
      <dgm:prSet phldrT="[Text]" custT="1"/>
      <dgm:spPr/>
      <dgm:t>
        <a:bodyPr/>
        <a:lstStyle/>
        <a:p>
          <a:r>
            <a:rPr lang="en-US" sz="1800" b="1" dirty="0" smtClean="0"/>
            <a:t>UW 5-408</a:t>
          </a:r>
          <a:endParaRPr lang="en-US" sz="1800" b="1" dirty="0"/>
        </a:p>
      </dgm:t>
    </dgm:pt>
    <dgm:pt modelId="{EC857F3B-CCEA-4CC9-A51E-937844D0D888}" type="parTrans" cxnId="{1A7A177F-99E2-40DD-A711-A5653A047375}">
      <dgm:prSet/>
      <dgm:spPr/>
      <dgm:t>
        <a:bodyPr/>
        <a:lstStyle/>
        <a:p>
          <a:endParaRPr lang="en-US"/>
        </a:p>
      </dgm:t>
    </dgm:pt>
    <dgm:pt modelId="{9337952B-040F-4900-9435-FA36A3E174B7}" type="sibTrans" cxnId="{1A7A177F-99E2-40DD-A711-A5653A047375}">
      <dgm:prSet/>
      <dgm:spPr/>
      <dgm:t>
        <a:bodyPr/>
        <a:lstStyle/>
        <a:p>
          <a:endParaRPr lang="en-US"/>
        </a:p>
      </dgm:t>
    </dgm:pt>
    <dgm:pt modelId="{63F51F7C-02FA-4FA3-AD17-14AC8C111F09}">
      <dgm:prSet phldrT="[Text]" custT="1"/>
      <dgm:spPr/>
      <dgm:t>
        <a:bodyPr/>
        <a:lstStyle/>
        <a:p>
          <a:r>
            <a:rPr lang="en-US" sz="1800" dirty="0" smtClean="0"/>
            <a:t>Designation</a:t>
          </a:r>
          <a:endParaRPr lang="en-US" sz="1800" dirty="0"/>
        </a:p>
      </dgm:t>
    </dgm:pt>
    <dgm:pt modelId="{F3E99A8A-9432-42C0-BBDD-73DB4F97185B}" type="parTrans" cxnId="{A6041752-114B-41E0-8ADC-0B1CD728E317}">
      <dgm:prSet/>
      <dgm:spPr/>
      <dgm:t>
        <a:bodyPr/>
        <a:lstStyle/>
        <a:p>
          <a:endParaRPr lang="en-US"/>
        </a:p>
      </dgm:t>
    </dgm:pt>
    <dgm:pt modelId="{0D507C78-C27C-497C-83EB-1338326A58ED}" type="sibTrans" cxnId="{A6041752-114B-41E0-8ADC-0B1CD728E317}">
      <dgm:prSet/>
      <dgm:spPr/>
      <dgm:t>
        <a:bodyPr/>
        <a:lstStyle/>
        <a:p>
          <a:endParaRPr lang="en-US"/>
        </a:p>
      </dgm:t>
    </dgm:pt>
    <dgm:pt modelId="{4A675E64-6DC8-4265-B772-EAEFF746D194}">
      <dgm:prSet phldrT="[Text]" custT="1"/>
      <dgm:spPr/>
      <dgm:t>
        <a:bodyPr/>
        <a:lstStyle/>
        <a:p>
          <a:endParaRPr lang="en-US" sz="1800" dirty="0"/>
        </a:p>
      </dgm:t>
    </dgm:pt>
    <dgm:pt modelId="{1796E84B-9CC2-4819-B704-C34EBF1AF54B}" type="parTrans" cxnId="{66B60A75-B5E4-4801-8A67-1DD87FF29C76}">
      <dgm:prSet/>
      <dgm:spPr/>
      <dgm:t>
        <a:bodyPr/>
        <a:lstStyle/>
        <a:p>
          <a:endParaRPr lang="en-US"/>
        </a:p>
      </dgm:t>
    </dgm:pt>
    <dgm:pt modelId="{D7B057D7-1A0C-462F-836C-F4A19126D1B6}" type="sibTrans" cxnId="{66B60A75-B5E4-4801-8A67-1DD87FF29C76}">
      <dgm:prSet/>
      <dgm:spPr/>
      <dgm:t>
        <a:bodyPr/>
        <a:lstStyle/>
        <a:p>
          <a:endParaRPr lang="en-US"/>
        </a:p>
      </dgm:t>
    </dgm:pt>
    <dgm:pt modelId="{CC8C14B7-E59B-4610-AF28-DD54A34D603D}">
      <dgm:prSet phldrT="[Text]" custT="1"/>
      <dgm:spPr/>
      <dgm:t>
        <a:bodyPr/>
        <a:lstStyle/>
        <a:p>
          <a:pPr defTabSz="711200"/>
          <a:r>
            <a:rPr lang="en-US" sz="1600" dirty="0" smtClean="0"/>
            <a:t>Appointment</a:t>
          </a:r>
          <a:endParaRPr lang="en-US" sz="1600" i="1" dirty="0"/>
        </a:p>
      </dgm:t>
    </dgm:pt>
    <dgm:pt modelId="{EBF2B1EE-9DC1-45DF-8C07-20BBA32F37FC}" type="parTrans" cxnId="{FB28DEC3-7CB1-4BD8-BE7F-266BA646E9BF}">
      <dgm:prSet/>
      <dgm:spPr/>
      <dgm:t>
        <a:bodyPr/>
        <a:lstStyle/>
        <a:p>
          <a:endParaRPr lang="en-US"/>
        </a:p>
      </dgm:t>
    </dgm:pt>
    <dgm:pt modelId="{136CDFA4-E614-4FCF-B583-9E32B54BEEEB}" type="sibTrans" cxnId="{FB28DEC3-7CB1-4BD8-BE7F-266BA646E9BF}">
      <dgm:prSet/>
      <dgm:spPr/>
      <dgm:t>
        <a:bodyPr/>
        <a:lstStyle/>
        <a:p>
          <a:endParaRPr lang="en-US"/>
        </a:p>
      </dgm:t>
    </dgm:pt>
    <dgm:pt modelId="{277090D1-854C-4FC6-9AD7-D2FE5C92012B}">
      <dgm:prSet phldrT="[Text]" custT="1"/>
      <dgm:spPr/>
      <dgm:t>
        <a:bodyPr/>
        <a:lstStyle/>
        <a:p>
          <a:pPr defTabSz="711200"/>
          <a:r>
            <a:rPr lang="en-US" sz="1800" b="1" dirty="0" smtClean="0"/>
            <a:t>UW 5-803</a:t>
          </a:r>
          <a:endParaRPr lang="en-US" sz="1600" b="1" i="1" dirty="0"/>
        </a:p>
      </dgm:t>
    </dgm:pt>
    <dgm:pt modelId="{CE6FA282-1661-4BB9-A8EF-05A20481C23D}" type="parTrans" cxnId="{B4D9C1DB-6A8A-4726-ACDA-C8F4393B699A}">
      <dgm:prSet/>
      <dgm:spPr/>
      <dgm:t>
        <a:bodyPr/>
        <a:lstStyle/>
        <a:p>
          <a:endParaRPr lang="en-US"/>
        </a:p>
      </dgm:t>
    </dgm:pt>
    <dgm:pt modelId="{F76C6932-DD1B-47CE-93E4-1560A5732A7F}" type="sibTrans" cxnId="{B4D9C1DB-6A8A-4726-ACDA-C8F4393B699A}">
      <dgm:prSet/>
      <dgm:spPr/>
      <dgm:t>
        <a:bodyPr/>
        <a:lstStyle/>
        <a:p>
          <a:endParaRPr lang="en-US"/>
        </a:p>
      </dgm:t>
    </dgm:pt>
    <dgm:pt modelId="{B42EFAF4-991C-48BE-80C3-F2F32EEAE7AC}">
      <dgm:prSet phldrT="[Text]" custT="1"/>
      <dgm:spPr/>
      <dgm:t>
        <a:bodyPr/>
        <a:lstStyle/>
        <a:p>
          <a:r>
            <a:rPr lang="en-US" sz="1800" dirty="0" smtClean="0"/>
            <a:t>Appointment</a:t>
          </a:r>
          <a:endParaRPr lang="en-US" sz="1800" dirty="0"/>
        </a:p>
      </dgm:t>
    </dgm:pt>
    <dgm:pt modelId="{A369580F-CAA0-42D7-A47D-B0B8561388F1}" type="parTrans" cxnId="{601F71E9-5992-4BAA-9DE4-14CCC9C9C239}">
      <dgm:prSet/>
      <dgm:spPr/>
      <dgm:t>
        <a:bodyPr/>
        <a:lstStyle/>
        <a:p>
          <a:endParaRPr lang="en-US"/>
        </a:p>
      </dgm:t>
    </dgm:pt>
    <dgm:pt modelId="{FFC68CD7-8924-4DC5-9F48-3432F20B28DC}" type="sibTrans" cxnId="{601F71E9-5992-4BAA-9DE4-14CCC9C9C239}">
      <dgm:prSet/>
      <dgm:spPr/>
      <dgm:t>
        <a:bodyPr/>
        <a:lstStyle/>
        <a:p>
          <a:endParaRPr lang="en-US"/>
        </a:p>
      </dgm:t>
    </dgm:pt>
    <dgm:pt modelId="{D1596DD6-07E7-4A16-9F3D-6B1757B06700}">
      <dgm:prSet phldrT="[Text]" custT="1"/>
      <dgm:spPr/>
      <dgm:t>
        <a:bodyPr/>
        <a:lstStyle/>
        <a:p>
          <a:r>
            <a:rPr lang="en-US" sz="1800" dirty="0" smtClean="0"/>
            <a:t>Review Process</a:t>
          </a:r>
          <a:endParaRPr lang="en-US" sz="1800" dirty="0"/>
        </a:p>
      </dgm:t>
    </dgm:pt>
    <dgm:pt modelId="{4F358229-4883-45BE-8FD1-860ADEA4E4AE}" type="parTrans" cxnId="{305CF604-94FD-48F2-9513-985CA46C24FD}">
      <dgm:prSet/>
      <dgm:spPr/>
      <dgm:t>
        <a:bodyPr/>
        <a:lstStyle/>
        <a:p>
          <a:endParaRPr lang="en-US"/>
        </a:p>
      </dgm:t>
    </dgm:pt>
    <dgm:pt modelId="{962BC6BB-C6E4-4AB4-A2FF-17441AF00D6E}" type="sibTrans" cxnId="{305CF604-94FD-48F2-9513-985CA46C24FD}">
      <dgm:prSet/>
      <dgm:spPr/>
      <dgm:t>
        <a:bodyPr/>
        <a:lstStyle/>
        <a:p>
          <a:endParaRPr lang="en-US"/>
        </a:p>
      </dgm:t>
    </dgm:pt>
    <dgm:pt modelId="{08060185-2AA5-43BB-B724-FB42F3035038}">
      <dgm:prSet custT="1"/>
      <dgm:spPr/>
      <dgm:t>
        <a:bodyPr/>
        <a:lstStyle/>
        <a:p>
          <a:pPr defTabSz="800100"/>
          <a:endParaRPr lang="en-US" sz="1800" dirty="0"/>
        </a:p>
      </dgm:t>
    </dgm:pt>
    <dgm:pt modelId="{7EF67DD7-945E-4A1C-B453-7A41E9C4BEF4}" type="parTrans" cxnId="{2FC3B8AC-00DF-4AFE-9A57-49619AA38F34}">
      <dgm:prSet/>
      <dgm:spPr/>
      <dgm:t>
        <a:bodyPr/>
        <a:lstStyle/>
        <a:p>
          <a:endParaRPr lang="en-US"/>
        </a:p>
      </dgm:t>
    </dgm:pt>
    <dgm:pt modelId="{8B336E07-0BC1-4D1C-8FE3-EE0615DE05B4}" type="sibTrans" cxnId="{2FC3B8AC-00DF-4AFE-9A57-49619AA38F34}">
      <dgm:prSet/>
      <dgm:spPr/>
      <dgm:t>
        <a:bodyPr/>
        <a:lstStyle/>
        <a:p>
          <a:endParaRPr lang="en-US"/>
        </a:p>
      </dgm:t>
    </dgm:pt>
    <dgm:pt modelId="{04EE7E1A-8F9F-4A98-9470-1D1589A701F9}">
      <dgm:prSet phldrT="[Text]" phldr="1"/>
      <dgm:spPr/>
      <dgm:t>
        <a:bodyPr/>
        <a:lstStyle/>
        <a:p>
          <a:endParaRPr lang="en-US" dirty="0"/>
        </a:p>
      </dgm:t>
    </dgm:pt>
    <dgm:pt modelId="{E4A19865-B719-41ED-BF0C-E5B2E7F11E35}" type="sibTrans" cxnId="{7E09C217-12FB-4981-87FE-B508B6227DC0}">
      <dgm:prSet/>
      <dgm:spPr/>
      <dgm:t>
        <a:bodyPr/>
        <a:lstStyle/>
        <a:p>
          <a:endParaRPr lang="en-US"/>
        </a:p>
      </dgm:t>
    </dgm:pt>
    <dgm:pt modelId="{1392673A-8860-415B-91B7-FBE3E679DA5B}" type="parTrans" cxnId="{7E09C217-12FB-4981-87FE-B508B6227DC0}">
      <dgm:prSet/>
      <dgm:spPr/>
      <dgm:t>
        <a:bodyPr/>
        <a:lstStyle/>
        <a:p>
          <a:endParaRPr lang="en-US"/>
        </a:p>
      </dgm:t>
    </dgm:pt>
    <dgm:pt modelId="{09D86B80-AAD5-4B89-ADA5-C24399988418}">
      <dgm:prSet phldrT="[Text]" custT="1"/>
      <dgm:spPr/>
      <dgm:t>
        <a:bodyPr/>
        <a:lstStyle/>
        <a:p>
          <a:r>
            <a:rPr lang="en-US" sz="1700" b="1" dirty="0" smtClean="0"/>
            <a:t>Non-Extended Term AP</a:t>
          </a:r>
          <a:endParaRPr lang="en-US" sz="1700" b="1" dirty="0"/>
        </a:p>
      </dgm:t>
    </dgm:pt>
    <dgm:pt modelId="{9E388254-10F1-4142-9640-D2A9B952D37E}" type="sibTrans" cxnId="{18C4033D-D9DA-445D-AF34-BACD664B78D0}">
      <dgm:prSet/>
      <dgm:spPr/>
      <dgm:t>
        <a:bodyPr/>
        <a:lstStyle/>
        <a:p>
          <a:endParaRPr lang="en-US"/>
        </a:p>
      </dgm:t>
    </dgm:pt>
    <dgm:pt modelId="{8B0BAC98-77BE-4F3C-8A30-D032916A402C}" type="parTrans" cxnId="{18C4033D-D9DA-445D-AF34-BACD664B78D0}">
      <dgm:prSet/>
      <dgm:spPr/>
      <dgm:t>
        <a:bodyPr/>
        <a:lstStyle/>
        <a:p>
          <a:endParaRPr lang="en-US"/>
        </a:p>
      </dgm:t>
    </dgm:pt>
    <dgm:pt modelId="{3F2AA766-C212-4883-BA6D-EECDF36BC8EA}">
      <dgm:prSet/>
      <dgm:spPr/>
    </dgm:pt>
    <dgm:pt modelId="{3EBD4807-1789-490D-9C9A-301720BFCDBF}" type="parTrans" cxnId="{8E6C30C5-8522-4BCC-88A0-2EF0DA40303B}">
      <dgm:prSet/>
      <dgm:spPr/>
      <dgm:t>
        <a:bodyPr/>
        <a:lstStyle/>
        <a:p>
          <a:endParaRPr lang="en-US"/>
        </a:p>
      </dgm:t>
    </dgm:pt>
    <dgm:pt modelId="{DFEBF935-9341-4BC7-B8DC-3951F5196349}" type="sibTrans" cxnId="{8E6C30C5-8522-4BCC-88A0-2EF0DA40303B}">
      <dgm:prSet/>
      <dgm:spPr/>
      <dgm:t>
        <a:bodyPr/>
        <a:lstStyle/>
        <a:p>
          <a:endParaRPr lang="en-US"/>
        </a:p>
      </dgm:t>
    </dgm:pt>
    <dgm:pt modelId="{376C4960-74C9-4F98-A4C4-0412E733518E}" type="pres">
      <dgm:prSet presAssocID="{750F64A6-E133-4E78-A32B-096A487B216C}" presName="cycleMatrixDiagram" presStyleCnt="0">
        <dgm:presLayoutVars>
          <dgm:chMax val="1"/>
          <dgm:dir/>
          <dgm:animLvl val="lvl"/>
          <dgm:resizeHandles val="exact"/>
        </dgm:presLayoutVars>
      </dgm:prSet>
      <dgm:spPr/>
    </dgm:pt>
    <dgm:pt modelId="{D7056FC2-3257-4FD3-A96E-8E4A40276BEC}" type="pres">
      <dgm:prSet presAssocID="{750F64A6-E133-4E78-A32B-096A487B216C}" presName="children" presStyleCnt="0"/>
      <dgm:spPr/>
    </dgm:pt>
    <dgm:pt modelId="{E0BEE5C2-3DCE-4EEF-81A0-442DDA291E64}" type="pres">
      <dgm:prSet presAssocID="{750F64A6-E133-4E78-A32B-096A487B216C}" presName="child1group" presStyleCnt="0"/>
      <dgm:spPr/>
    </dgm:pt>
    <dgm:pt modelId="{1583FE9E-7188-4491-A294-7C3D1C86A4A7}" type="pres">
      <dgm:prSet presAssocID="{750F64A6-E133-4E78-A32B-096A487B216C}" presName="child1" presStyleLbl="bgAcc1" presStyleIdx="0" presStyleCnt="4" custScaleX="142781" custScaleY="133788" custLinFactNeighborX="-62891" custLinFactNeighborY="10558"/>
      <dgm:spPr/>
      <dgm:t>
        <a:bodyPr/>
        <a:lstStyle/>
        <a:p>
          <a:endParaRPr lang="en-US"/>
        </a:p>
      </dgm:t>
    </dgm:pt>
    <dgm:pt modelId="{9569E11E-5E8F-42AD-B5C1-AFB9044C6F1D}" type="pres">
      <dgm:prSet presAssocID="{750F64A6-E133-4E78-A32B-096A487B216C}" presName="child1Text" presStyleLbl="bgAcc1" presStyleIdx="0" presStyleCnt="4">
        <dgm:presLayoutVars>
          <dgm:bulletEnabled val="1"/>
        </dgm:presLayoutVars>
      </dgm:prSet>
      <dgm:spPr/>
      <dgm:t>
        <a:bodyPr/>
        <a:lstStyle/>
        <a:p>
          <a:endParaRPr lang="en-US"/>
        </a:p>
      </dgm:t>
    </dgm:pt>
    <dgm:pt modelId="{60EA58E3-31EE-429F-958D-99ED9B4DEB8C}" type="pres">
      <dgm:prSet presAssocID="{750F64A6-E133-4E78-A32B-096A487B216C}" presName="child2group" presStyleCnt="0"/>
      <dgm:spPr/>
    </dgm:pt>
    <dgm:pt modelId="{872A4336-0F45-46C2-97FA-D973F23CB27D}" type="pres">
      <dgm:prSet presAssocID="{750F64A6-E133-4E78-A32B-096A487B216C}" presName="child2" presStyleLbl="bgAcc1" presStyleIdx="1" presStyleCnt="4" custScaleX="158458" custScaleY="145197" custLinFactNeighborX="35766" custLinFactNeighborY="13454"/>
      <dgm:spPr/>
      <dgm:t>
        <a:bodyPr/>
        <a:lstStyle/>
        <a:p>
          <a:endParaRPr lang="en-US"/>
        </a:p>
      </dgm:t>
    </dgm:pt>
    <dgm:pt modelId="{F70838DD-94CA-4A85-AA78-8E0A672370DF}" type="pres">
      <dgm:prSet presAssocID="{750F64A6-E133-4E78-A32B-096A487B216C}" presName="child2Text" presStyleLbl="bgAcc1" presStyleIdx="1" presStyleCnt="4">
        <dgm:presLayoutVars>
          <dgm:bulletEnabled val="1"/>
        </dgm:presLayoutVars>
      </dgm:prSet>
      <dgm:spPr/>
      <dgm:t>
        <a:bodyPr/>
        <a:lstStyle/>
        <a:p>
          <a:endParaRPr lang="en-US"/>
        </a:p>
      </dgm:t>
    </dgm:pt>
    <dgm:pt modelId="{655FDD83-56F4-448F-89CE-45485FE8AAD0}" type="pres">
      <dgm:prSet presAssocID="{750F64A6-E133-4E78-A32B-096A487B216C}" presName="child3group" presStyleCnt="0"/>
      <dgm:spPr/>
    </dgm:pt>
    <dgm:pt modelId="{E5FD14E9-1B14-4E50-BBD1-11C9F48B037A}" type="pres">
      <dgm:prSet presAssocID="{750F64A6-E133-4E78-A32B-096A487B216C}" presName="child3" presStyleLbl="bgAcc1" presStyleIdx="2" presStyleCnt="4" custScaleX="162335" custScaleY="152360" custLinFactNeighborX="31760" custLinFactNeighborY="-17941"/>
      <dgm:spPr/>
      <dgm:t>
        <a:bodyPr/>
        <a:lstStyle/>
        <a:p>
          <a:endParaRPr lang="en-US"/>
        </a:p>
      </dgm:t>
    </dgm:pt>
    <dgm:pt modelId="{003BE409-3920-48B5-AE2F-4FA4D6B3AE7A}" type="pres">
      <dgm:prSet presAssocID="{750F64A6-E133-4E78-A32B-096A487B216C}" presName="child3Text" presStyleLbl="bgAcc1" presStyleIdx="2" presStyleCnt="4">
        <dgm:presLayoutVars>
          <dgm:bulletEnabled val="1"/>
        </dgm:presLayoutVars>
      </dgm:prSet>
      <dgm:spPr/>
      <dgm:t>
        <a:bodyPr/>
        <a:lstStyle/>
        <a:p>
          <a:endParaRPr lang="en-US"/>
        </a:p>
      </dgm:t>
    </dgm:pt>
    <dgm:pt modelId="{5F8F205F-6F05-475D-83DD-572BF1F61E07}" type="pres">
      <dgm:prSet presAssocID="{750F64A6-E133-4E78-A32B-096A487B216C}" presName="child4group" presStyleCnt="0"/>
      <dgm:spPr/>
    </dgm:pt>
    <dgm:pt modelId="{A4492572-E5BA-4F34-98A0-B5FDF12410C3}" type="pres">
      <dgm:prSet presAssocID="{750F64A6-E133-4E78-A32B-096A487B216C}" presName="child4" presStyleLbl="bgAcc1" presStyleIdx="3" presStyleCnt="4" custScaleX="150729" custScaleY="148361" custLinFactNeighborX="-32194" custLinFactNeighborY="-18470"/>
      <dgm:spPr/>
      <dgm:t>
        <a:bodyPr/>
        <a:lstStyle/>
        <a:p>
          <a:endParaRPr lang="en-US"/>
        </a:p>
      </dgm:t>
    </dgm:pt>
    <dgm:pt modelId="{19139696-B221-4927-840B-40CF83425289}" type="pres">
      <dgm:prSet presAssocID="{750F64A6-E133-4E78-A32B-096A487B216C}" presName="child4Text" presStyleLbl="bgAcc1" presStyleIdx="3" presStyleCnt="4">
        <dgm:presLayoutVars>
          <dgm:bulletEnabled val="1"/>
        </dgm:presLayoutVars>
      </dgm:prSet>
      <dgm:spPr/>
      <dgm:t>
        <a:bodyPr/>
        <a:lstStyle/>
        <a:p>
          <a:endParaRPr lang="en-US"/>
        </a:p>
      </dgm:t>
    </dgm:pt>
    <dgm:pt modelId="{54920300-3FB9-4E1C-A60A-98EDBD052EE4}" type="pres">
      <dgm:prSet presAssocID="{750F64A6-E133-4E78-A32B-096A487B216C}" presName="childPlaceholder" presStyleCnt="0"/>
      <dgm:spPr/>
    </dgm:pt>
    <dgm:pt modelId="{5102ED1F-D11F-4ABA-849F-2633FDEC5C07}" type="pres">
      <dgm:prSet presAssocID="{750F64A6-E133-4E78-A32B-096A487B216C}" presName="circle" presStyleCnt="0"/>
      <dgm:spPr/>
    </dgm:pt>
    <dgm:pt modelId="{7CD160D1-B78B-437C-89E4-8BDE8607D689}" type="pres">
      <dgm:prSet presAssocID="{750F64A6-E133-4E78-A32B-096A487B216C}" presName="quadrant1" presStyleLbl="node1" presStyleIdx="0" presStyleCnt="4">
        <dgm:presLayoutVars>
          <dgm:chMax val="1"/>
          <dgm:bulletEnabled val="1"/>
        </dgm:presLayoutVars>
      </dgm:prSet>
      <dgm:spPr/>
      <dgm:t>
        <a:bodyPr/>
        <a:lstStyle/>
        <a:p>
          <a:endParaRPr lang="en-US"/>
        </a:p>
      </dgm:t>
    </dgm:pt>
    <dgm:pt modelId="{21A9ADE7-E040-4577-83FD-4EDDE26E7CF8}" type="pres">
      <dgm:prSet presAssocID="{750F64A6-E133-4E78-A32B-096A487B216C}" presName="quadrant2" presStyleLbl="node1" presStyleIdx="1" presStyleCnt="4">
        <dgm:presLayoutVars>
          <dgm:chMax val="1"/>
          <dgm:bulletEnabled val="1"/>
        </dgm:presLayoutVars>
      </dgm:prSet>
      <dgm:spPr/>
      <dgm:t>
        <a:bodyPr/>
        <a:lstStyle/>
        <a:p>
          <a:endParaRPr lang="en-US"/>
        </a:p>
      </dgm:t>
    </dgm:pt>
    <dgm:pt modelId="{B2EA53B4-078A-4BF0-B6C7-7CD64BB3CB79}" type="pres">
      <dgm:prSet presAssocID="{750F64A6-E133-4E78-A32B-096A487B216C}" presName="quadrant3" presStyleLbl="node1" presStyleIdx="2" presStyleCnt="4">
        <dgm:presLayoutVars>
          <dgm:chMax val="1"/>
          <dgm:bulletEnabled val="1"/>
        </dgm:presLayoutVars>
      </dgm:prSet>
      <dgm:spPr/>
      <dgm:t>
        <a:bodyPr/>
        <a:lstStyle/>
        <a:p>
          <a:endParaRPr lang="en-US"/>
        </a:p>
      </dgm:t>
    </dgm:pt>
    <dgm:pt modelId="{8DDC1A62-4B03-44A0-8130-86215A9E3AD2}" type="pres">
      <dgm:prSet presAssocID="{750F64A6-E133-4E78-A32B-096A487B216C}" presName="quadrant4" presStyleLbl="node1" presStyleIdx="3" presStyleCnt="4" custLinFactNeighborX="-3129" custLinFactNeighborY="-1207">
        <dgm:presLayoutVars>
          <dgm:chMax val="1"/>
          <dgm:bulletEnabled val="1"/>
        </dgm:presLayoutVars>
      </dgm:prSet>
      <dgm:spPr/>
      <dgm:t>
        <a:bodyPr/>
        <a:lstStyle/>
        <a:p>
          <a:endParaRPr lang="en-US"/>
        </a:p>
      </dgm:t>
    </dgm:pt>
    <dgm:pt modelId="{744AE06E-0250-44B2-95F8-D52B89B2F719}" type="pres">
      <dgm:prSet presAssocID="{750F64A6-E133-4E78-A32B-096A487B216C}" presName="quadrantPlaceholder" presStyleCnt="0"/>
      <dgm:spPr/>
    </dgm:pt>
    <dgm:pt modelId="{103A3723-129A-4BA1-9ABA-8933F3A6AAC6}" type="pres">
      <dgm:prSet presAssocID="{750F64A6-E133-4E78-A32B-096A487B216C}" presName="center1" presStyleLbl="fgShp" presStyleIdx="0" presStyleCnt="2"/>
      <dgm:spPr/>
    </dgm:pt>
    <dgm:pt modelId="{60D05B3C-4FB7-40F3-B2F5-6B6E9FBED500}" type="pres">
      <dgm:prSet presAssocID="{750F64A6-E133-4E78-A32B-096A487B216C}" presName="center2" presStyleLbl="fgShp" presStyleIdx="1" presStyleCnt="2"/>
      <dgm:spPr/>
    </dgm:pt>
  </dgm:ptLst>
  <dgm:cxnLst>
    <dgm:cxn modelId="{A6041752-114B-41E0-8ADC-0B1CD728E317}" srcId="{46E2E28B-5DBE-4829-B61C-D84F6A8B7682}" destId="{63F51F7C-02FA-4FA3-AD17-14AC8C111F09}" srcOrd="0" destOrd="0" parTransId="{F3E99A8A-9432-42C0-BBDD-73DB4F97185B}" sibTransId="{0D507C78-C27C-497C-83EB-1338326A58ED}"/>
    <dgm:cxn modelId="{5839C269-B944-4661-9C31-380B928D0DE4}" srcId="{750F64A6-E133-4E78-A32B-096A487B216C}" destId="{40426D13-2002-4193-BB86-E94E88D9AFB3}" srcOrd="1" destOrd="0" parTransId="{5D6287B5-EA2B-4EB9-A592-2B463B777FD3}" sibTransId="{F641E1EB-6D61-4869-B92E-A6AEE41FA5EE}"/>
    <dgm:cxn modelId="{014A9794-1971-4864-A69D-1918DEAA3C3D}" type="presOf" srcId="{D1596DD6-07E7-4A16-9F3D-6B1757B06700}" destId="{F70838DD-94CA-4A85-AA78-8E0A672370DF}" srcOrd="1" destOrd="4" presId="urn:microsoft.com/office/officeart/2005/8/layout/cycle4"/>
    <dgm:cxn modelId="{305CF604-94FD-48F2-9513-985CA46C24FD}" srcId="{2D279A48-2455-4A9E-92FE-93C292733AFF}" destId="{D1596DD6-07E7-4A16-9F3D-6B1757B06700}" srcOrd="0" destOrd="0" parTransId="{4F358229-4883-45BE-8FD1-860ADEA4E4AE}" sibTransId="{962BC6BB-C6E4-4AB4-A2FF-17441AF00D6E}"/>
    <dgm:cxn modelId="{091D486D-7EE9-436A-8C10-C710AF5800F7}" type="presOf" srcId="{E33C4A5C-D0E1-4430-9102-5378B4A57ACB}" destId="{1583FE9E-7188-4491-A294-7C3D1C86A4A7}" srcOrd="0" destOrd="1" presId="urn:microsoft.com/office/officeart/2005/8/layout/cycle4"/>
    <dgm:cxn modelId="{601F71E9-5992-4BAA-9DE4-14CCC9C9C239}" srcId="{46E2E28B-5DBE-4829-B61C-D84F6A8B7682}" destId="{B42EFAF4-991C-48BE-80C3-F2F32EEAE7AC}" srcOrd="1" destOrd="0" parTransId="{A369580F-CAA0-42D7-A47D-B0B8561388F1}" sibTransId="{FFC68CD7-8924-4DC5-9F48-3432F20B28DC}"/>
    <dgm:cxn modelId="{5CD9C59C-3565-4D7C-B517-FA1BEB33A831}" srcId="{09D86B80-AAD5-4B89-ADA5-C24399988418}" destId="{99A8F28D-3B82-4849-8339-3E6C472777AF}" srcOrd="3" destOrd="0" parTransId="{B1800054-1BF3-455F-A456-5B7C864130AE}" sibTransId="{566228F4-C374-491A-8536-2A3C5F6530E3}"/>
    <dgm:cxn modelId="{9F1839B2-4A64-4738-B141-180B30429A44}" srcId="{277090D1-854C-4FC6-9AD7-D2FE5C92012B}" destId="{2622264E-D7B9-464C-9995-82F90BEB0401}" srcOrd="0" destOrd="0" parTransId="{9DC03DBF-5D99-4646-B098-C73C218CEDD6}" sibTransId="{9EE0FCBB-7FCA-43BB-AFE8-3E8A1BB0F79A}"/>
    <dgm:cxn modelId="{5E533737-4F4A-4618-B342-AA2FD5983A82}" type="presOf" srcId="{409DD973-89FC-46DA-8DFF-FCD25E05D77C}" destId="{872A4336-0F45-46C2-97FA-D973F23CB27D}" srcOrd="0" destOrd="6" presId="urn:microsoft.com/office/officeart/2005/8/layout/cycle4"/>
    <dgm:cxn modelId="{3B9CAF90-57B1-4B42-A43A-1A723FAC8304}" type="presOf" srcId="{750F64A6-E133-4E78-A32B-096A487B216C}" destId="{376C4960-74C9-4F98-A4C4-0412E733518E}" srcOrd="0" destOrd="0" presId="urn:microsoft.com/office/officeart/2005/8/layout/cycle4"/>
    <dgm:cxn modelId="{6CD62010-029E-4791-BB0E-7D07A4B2A27B}" type="presOf" srcId="{08060185-2AA5-43BB-B724-FB42F3035038}" destId="{19139696-B221-4927-840B-40CF83425289}" srcOrd="1" destOrd="1" presId="urn:microsoft.com/office/officeart/2005/8/layout/cycle4"/>
    <dgm:cxn modelId="{F5BA08C6-01E7-4761-8182-160C632EA229}" type="presOf" srcId="{2622264E-D7B9-464C-9995-82F90BEB0401}" destId="{1583FE9E-7188-4491-A294-7C3D1C86A4A7}" srcOrd="0" destOrd="4" presId="urn:microsoft.com/office/officeart/2005/8/layout/cycle4"/>
    <dgm:cxn modelId="{DA0C86DD-5372-4727-BCA2-6ECFDE30EA3C}" type="presOf" srcId="{409DD973-89FC-46DA-8DFF-FCD25E05D77C}" destId="{F70838DD-94CA-4A85-AA78-8E0A672370DF}" srcOrd="1" destOrd="6" presId="urn:microsoft.com/office/officeart/2005/8/layout/cycle4"/>
    <dgm:cxn modelId="{E9D9E494-6F0B-421D-B440-E2E987916D25}" srcId="{D48F1CFC-DDEF-4086-B1C2-B0870DFA86F7}" destId="{24AE54FD-6F11-4806-B789-1ED04F057716}" srcOrd="0" destOrd="0" parTransId="{ED5B01BF-9284-41C4-B47F-BA955B34E0A5}" sibTransId="{8C14A0BC-66F0-4E4C-A8B5-89A8944FCD3D}"/>
    <dgm:cxn modelId="{1A7A177F-99E2-40DD-A711-A5653A047375}" srcId="{40426D13-2002-4193-BB86-E94E88D9AFB3}" destId="{2D279A48-2455-4A9E-92FE-93C292733AFF}" srcOrd="1" destOrd="0" parTransId="{EC857F3B-CCEA-4CC9-A51E-937844D0D888}" sibTransId="{9337952B-040F-4900-9435-FA36A3E174B7}"/>
    <dgm:cxn modelId="{86251E26-ABB9-4C6B-A184-475C8A023B42}" type="presOf" srcId="{99A8F28D-3B82-4849-8339-3E6C472777AF}" destId="{19139696-B221-4927-840B-40CF83425289}" srcOrd="1" destOrd="3" presId="urn:microsoft.com/office/officeart/2005/8/layout/cycle4"/>
    <dgm:cxn modelId="{6639A8AF-DC0F-48DC-A3CF-C52AB496CC7E}" type="presOf" srcId="{40426D13-2002-4193-BB86-E94E88D9AFB3}" destId="{21A9ADE7-E040-4577-83FD-4EDDE26E7CF8}" srcOrd="0" destOrd="0" presId="urn:microsoft.com/office/officeart/2005/8/layout/cycle4"/>
    <dgm:cxn modelId="{5211F35E-37D9-4100-B3A0-A179C2B0A881}" type="presOf" srcId="{2D279A48-2455-4A9E-92FE-93C292733AFF}" destId="{872A4336-0F45-46C2-97FA-D973F23CB27D}" srcOrd="0" destOrd="3" presId="urn:microsoft.com/office/officeart/2005/8/layout/cycle4"/>
    <dgm:cxn modelId="{B4D9C1DB-6A8A-4726-ACDA-C8F4393B699A}" srcId="{D48F1CFC-DDEF-4086-B1C2-B0870DFA86F7}" destId="{277090D1-854C-4FC6-9AD7-D2FE5C92012B}" srcOrd="1" destOrd="0" parTransId="{CE6FA282-1661-4BB9-A8EF-05A20481C23D}" sibTransId="{F76C6932-DD1B-47CE-93E4-1560A5732A7F}"/>
    <dgm:cxn modelId="{58ABE8D2-CD75-4936-949D-DD720DD54179}" type="presOf" srcId="{D1596DD6-07E7-4A16-9F3D-6B1757B06700}" destId="{872A4336-0F45-46C2-97FA-D973F23CB27D}" srcOrd="0" destOrd="4" presId="urn:microsoft.com/office/officeart/2005/8/layout/cycle4"/>
    <dgm:cxn modelId="{5EF0B8C2-153E-4C6D-B2C4-2BBB2CBCAE1B}" srcId="{2D279A48-2455-4A9E-92FE-93C292733AFF}" destId="{409DD973-89FC-46DA-8DFF-FCD25E05D77C}" srcOrd="2" destOrd="0" parTransId="{462C4E25-C611-4099-AFB7-29DB6EF1D05A}" sibTransId="{E3033534-CF16-48A1-9D08-D3882E268ACD}"/>
    <dgm:cxn modelId="{475AC50B-CC20-41D6-89BC-F6DFC9860C9F}" srcId="{09D86B80-AAD5-4B89-ADA5-C24399988418}" destId="{2AAE088C-3742-4BC8-8207-C2C3E2CCE6A7}" srcOrd="0" destOrd="0" parTransId="{02C68AA4-56C9-4D76-B847-BCD759871AE0}" sibTransId="{2E60B136-426F-4C22-BE78-40B891532C7C}"/>
    <dgm:cxn modelId="{4C06428F-2FFF-450A-B291-BC1471D74454}" type="presOf" srcId="{46E2E28B-5DBE-4829-B61C-D84F6A8B7682}" destId="{F70838DD-94CA-4A85-AA78-8E0A672370DF}" srcOrd="1" destOrd="0" presId="urn:microsoft.com/office/officeart/2005/8/layout/cycle4"/>
    <dgm:cxn modelId="{66B60A75-B5E4-4801-8A67-1DD87FF29C76}" srcId="{2D279A48-2455-4A9E-92FE-93C292733AFF}" destId="{4A675E64-6DC8-4265-B772-EAEFF746D194}" srcOrd="1" destOrd="0" parTransId="{1796E84B-9CC2-4819-B704-C34EBF1AF54B}" sibTransId="{D7B057D7-1A0C-462F-836C-F4A19126D1B6}"/>
    <dgm:cxn modelId="{F828C547-133D-4686-9697-958D08F76B24}" type="presOf" srcId="{24AE54FD-6F11-4806-B789-1ED04F057716}" destId="{9569E11E-5E8F-42AD-B5C1-AFB9044C6F1D}" srcOrd="1" destOrd="0" presId="urn:microsoft.com/office/officeart/2005/8/layout/cycle4"/>
    <dgm:cxn modelId="{04200D78-A1F4-4A9D-A196-02FA448D4582}" type="presOf" srcId="{B42EFAF4-991C-48BE-80C3-F2F32EEAE7AC}" destId="{F70838DD-94CA-4A85-AA78-8E0A672370DF}" srcOrd="1" destOrd="2" presId="urn:microsoft.com/office/officeart/2005/8/layout/cycle4"/>
    <dgm:cxn modelId="{D2F06191-0C43-440D-A9FE-F64B91DCFB05}" type="presOf" srcId="{2AAE088C-3742-4BC8-8207-C2C3E2CCE6A7}" destId="{19139696-B221-4927-840B-40CF83425289}" srcOrd="1" destOrd="0" presId="urn:microsoft.com/office/officeart/2005/8/layout/cycle4"/>
    <dgm:cxn modelId="{B0A26C66-D03D-4ABD-B15E-5BF842EC15B5}" type="presOf" srcId="{24AE54FD-6F11-4806-B789-1ED04F057716}" destId="{1583FE9E-7188-4491-A294-7C3D1C86A4A7}" srcOrd="0" destOrd="0" presId="urn:microsoft.com/office/officeart/2005/8/layout/cycle4"/>
    <dgm:cxn modelId="{9389B957-6EEC-4892-935F-4449111CBD36}" type="presOf" srcId="{08060185-2AA5-43BB-B724-FB42F3035038}" destId="{A4492572-E5BA-4F34-98A0-B5FDF12410C3}" srcOrd="0" destOrd="1" presId="urn:microsoft.com/office/officeart/2005/8/layout/cycle4"/>
    <dgm:cxn modelId="{2DCA6C2A-9076-45FE-985B-E8A07C6A166D}" type="presOf" srcId="{6711CE76-6B2B-4691-98F0-E2D579192164}" destId="{19139696-B221-4927-840B-40CF83425289}" srcOrd="1" destOrd="2" presId="urn:microsoft.com/office/officeart/2005/8/layout/cycle4"/>
    <dgm:cxn modelId="{446F1CAA-EC3E-4768-943A-B70D669A7F35}" type="presOf" srcId="{2622264E-D7B9-464C-9995-82F90BEB0401}" destId="{9569E11E-5E8F-42AD-B5C1-AFB9044C6F1D}" srcOrd="1" destOrd="4" presId="urn:microsoft.com/office/officeart/2005/8/layout/cycle4"/>
    <dgm:cxn modelId="{F01CF06A-D77D-4282-BF5E-716867D747ED}" srcId="{09D86B80-AAD5-4B89-ADA5-C24399988418}" destId="{6711CE76-6B2B-4691-98F0-E2D579192164}" srcOrd="2" destOrd="0" parTransId="{6B3019B3-783F-48BF-BFC9-D566FC89B52A}" sibTransId="{7A13A7AE-2D16-4268-B3F2-C09C4A10147D}"/>
    <dgm:cxn modelId="{32B27461-0070-4005-8DED-A71D72D04DAF}" type="presOf" srcId="{D48F1CFC-DDEF-4086-B1C2-B0870DFA86F7}" destId="{7CD160D1-B78B-437C-89E4-8BDE8607D689}" srcOrd="0" destOrd="0" presId="urn:microsoft.com/office/officeart/2005/8/layout/cycle4"/>
    <dgm:cxn modelId="{E852FBBA-3B8D-48C0-AB20-2D227AE836F7}" srcId="{24AE54FD-6F11-4806-B789-1ED04F057716}" destId="{E33C4A5C-D0E1-4430-9102-5378B4A57ACB}" srcOrd="0" destOrd="0" parTransId="{91CE42DD-033B-4C45-9393-027B2B188F63}" sibTransId="{593570B6-421F-4572-AF83-9769F89E50CC}"/>
    <dgm:cxn modelId="{E4C988B7-8DC7-4127-A4C7-596AD536BB79}" type="presOf" srcId="{63F51F7C-02FA-4FA3-AD17-14AC8C111F09}" destId="{872A4336-0F45-46C2-97FA-D973F23CB27D}" srcOrd="0" destOrd="1" presId="urn:microsoft.com/office/officeart/2005/8/layout/cycle4"/>
    <dgm:cxn modelId="{7E09C217-12FB-4981-87FE-B508B6227DC0}" srcId="{74C28EF4-E8FA-43A0-9259-E1E81CEC88F3}" destId="{04EE7E1A-8F9F-4A98-9470-1D1589A701F9}" srcOrd="0" destOrd="0" parTransId="{1392673A-8860-415B-91B7-FBE3E679DA5B}" sibTransId="{E4A19865-B719-41ED-BF0C-E5B2E7F11E35}"/>
    <dgm:cxn modelId="{8E6C30C5-8522-4BCC-88A0-2EF0DA40303B}" srcId="{750F64A6-E133-4E78-A32B-096A487B216C}" destId="{3F2AA766-C212-4883-BA6D-EECDF36BC8EA}" srcOrd="4" destOrd="0" parTransId="{3EBD4807-1789-490D-9C9A-301720BFCDBF}" sibTransId="{DFEBF935-9341-4BC7-B8DC-3951F5196349}"/>
    <dgm:cxn modelId="{9341B74B-3D22-4DAE-A834-3A40F33B811A}" type="presOf" srcId="{277090D1-854C-4FC6-9AD7-D2FE5C92012B}" destId="{9569E11E-5E8F-42AD-B5C1-AFB9044C6F1D}" srcOrd="1" destOrd="3" presId="urn:microsoft.com/office/officeart/2005/8/layout/cycle4"/>
    <dgm:cxn modelId="{E156B51A-F9AA-4FD9-B323-AF3144B5DB62}" type="presOf" srcId="{99A8F28D-3B82-4849-8339-3E6C472777AF}" destId="{A4492572-E5BA-4F34-98A0-B5FDF12410C3}" srcOrd="0" destOrd="3" presId="urn:microsoft.com/office/officeart/2005/8/layout/cycle4"/>
    <dgm:cxn modelId="{FB28DEC3-7CB1-4BD8-BE7F-266BA646E9BF}" srcId="{24AE54FD-6F11-4806-B789-1ED04F057716}" destId="{CC8C14B7-E59B-4610-AF28-DD54A34D603D}" srcOrd="1" destOrd="0" parTransId="{EBF2B1EE-9DC1-45DF-8C07-20BBA32F37FC}" sibTransId="{136CDFA4-E614-4FCF-B583-9E32B54BEEEB}"/>
    <dgm:cxn modelId="{274D435E-DB94-40FB-8AEF-55045052D102}" type="presOf" srcId="{63F51F7C-02FA-4FA3-AD17-14AC8C111F09}" destId="{F70838DD-94CA-4A85-AA78-8E0A672370DF}" srcOrd="1" destOrd="1" presId="urn:microsoft.com/office/officeart/2005/8/layout/cycle4"/>
    <dgm:cxn modelId="{9040B309-56CB-4D4D-89BC-273DEE574205}" type="presOf" srcId="{46E2E28B-5DBE-4829-B61C-D84F6A8B7682}" destId="{872A4336-0F45-46C2-97FA-D973F23CB27D}" srcOrd="0" destOrd="0" presId="urn:microsoft.com/office/officeart/2005/8/layout/cycle4"/>
    <dgm:cxn modelId="{F065F120-D847-45A6-82FB-7FBAACFF44C5}" type="presOf" srcId="{277090D1-854C-4FC6-9AD7-D2FE5C92012B}" destId="{1583FE9E-7188-4491-A294-7C3D1C86A4A7}" srcOrd="0" destOrd="3" presId="urn:microsoft.com/office/officeart/2005/8/layout/cycle4"/>
    <dgm:cxn modelId="{045B5A34-5067-4BB3-A44A-5FEB9A2B3D43}" type="presOf" srcId="{B42EFAF4-991C-48BE-80C3-F2F32EEAE7AC}" destId="{872A4336-0F45-46C2-97FA-D973F23CB27D}" srcOrd="0" destOrd="2" presId="urn:microsoft.com/office/officeart/2005/8/layout/cycle4"/>
    <dgm:cxn modelId="{348A9552-2A04-473A-854D-049ABA8A7F95}" type="presOf" srcId="{CC8C14B7-E59B-4610-AF28-DD54A34D603D}" destId="{9569E11E-5E8F-42AD-B5C1-AFB9044C6F1D}" srcOrd="1" destOrd="2" presId="urn:microsoft.com/office/officeart/2005/8/layout/cycle4"/>
    <dgm:cxn modelId="{3CDBFCBA-CE34-483F-A364-10783E34382E}" type="presOf" srcId="{E33C4A5C-D0E1-4430-9102-5378B4A57ACB}" destId="{9569E11E-5E8F-42AD-B5C1-AFB9044C6F1D}" srcOrd="1" destOrd="1" presId="urn:microsoft.com/office/officeart/2005/8/layout/cycle4"/>
    <dgm:cxn modelId="{F20521C8-156E-4C33-926F-5BBEF733420F}" type="presOf" srcId="{09D86B80-AAD5-4B89-ADA5-C24399988418}" destId="{8DDC1A62-4B03-44A0-8130-86215A9E3AD2}" srcOrd="0" destOrd="0" presId="urn:microsoft.com/office/officeart/2005/8/layout/cycle4"/>
    <dgm:cxn modelId="{622E786E-4600-44CA-BA90-D17A1ECA90FD}" type="presOf" srcId="{04EE7E1A-8F9F-4A98-9470-1D1589A701F9}" destId="{E5FD14E9-1B14-4E50-BBD1-11C9F48B037A}" srcOrd="0" destOrd="0" presId="urn:microsoft.com/office/officeart/2005/8/layout/cycle4"/>
    <dgm:cxn modelId="{B842B6AE-335B-4200-A924-CCC21D1052BB}" srcId="{40426D13-2002-4193-BB86-E94E88D9AFB3}" destId="{46E2E28B-5DBE-4829-B61C-D84F6A8B7682}" srcOrd="0" destOrd="0" parTransId="{434D51F8-4FC3-4E07-AC06-1E038081A288}" sibTransId="{C3229FAC-00F6-48BF-9E09-AEA4DA3386B4}"/>
    <dgm:cxn modelId="{F66C471F-3149-427E-B78A-8C384CBEF128}" type="presOf" srcId="{04EE7E1A-8F9F-4A98-9470-1D1589A701F9}" destId="{003BE409-3920-48B5-AE2F-4FA4D6B3AE7A}" srcOrd="1" destOrd="0" presId="urn:microsoft.com/office/officeart/2005/8/layout/cycle4"/>
    <dgm:cxn modelId="{25572AC7-B5DC-43C0-B1A6-8DD40E9AF8E1}" srcId="{750F64A6-E133-4E78-A32B-096A487B216C}" destId="{74C28EF4-E8FA-43A0-9259-E1E81CEC88F3}" srcOrd="2" destOrd="0" parTransId="{FECF080C-2DDA-4340-9F4D-5D2B07A5AC01}" sibTransId="{CDD81E4E-1172-44F5-A6BD-184FB918B6F4}"/>
    <dgm:cxn modelId="{33474085-108E-4EA9-A7F0-6B0D2C6D8BAA}" srcId="{750F64A6-E133-4E78-A32B-096A487B216C}" destId="{D48F1CFC-DDEF-4086-B1C2-B0870DFA86F7}" srcOrd="0" destOrd="0" parTransId="{C9746BC8-D7C6-46BE-8901-58AA19145752}" sibTransId="{B7ABF571-2F96-45B7-92BB-6BE08D1467D9}"/>
    <dgm:cxn modelId="{57A5D0F2-656B-4A34-96B8-934D394BCC96}" type="presOf" srcId="{2D279A48-2455-4A9E-92FE-93C292733AFF}" destId="{F70838DD-94CA-4A85-AA78-8E0A672370DF}" srcOrd="1" destOrd="3" presId="urn:microsoft.com/office/officeart/2005/8/layout/cycle4"/>
    <dgm:cxn modelId="{18C4033D-D9DA-445D-AF34-BACD664B78D0}" srcId="{750F64A6-E133-4E78-A32B-096A487B216C}" destId="{09D86B80-AAD5-4B89-ADA5-C24399988418}" srcOrd="3" destOrd="0" parTransId="{8B0BAC98-77BE-4F3C-8A30-D032916A402C}" sibTransId="{9E388254-10F1-4142-9640-D2A9B952D37E}"/>
    <dgm:cxn modelId="{2E60AD96-9007-4282-BBED-86CF0F72773C}" type="presOf" srcId="{74C28EF4-E8FA-43A0-9259-E1E81CEC88F3}" destId="{B2EA53B4-078A-4BF0-B6C7-7CD64BB3CB79}" srcOrd="0" destOrd="0" presId="urn:microsoft.com/office/officeart/2005/8/layout/cycle4"/>
    <dgm:cxn modelId="{28B18517-3E95-412A-9008-BE7EE054C6A6}" type="presOf" srcId="{4A675E64-6DC8-4265-B772-EAEFF746D194}" destId="{F70838DD-94CA-4A85-AA78-8E0A672370DF}" srcOrd="1" destOrd="5" presId="urn:microsoft.com/office/officeart/2005/8/layout/cycle4"/>
    <dgm:cxn modelId="{1B5C40D5-6801-433E-BDA0-0DD6FA7F5AF3}" type="presOf" srcId="{CC8C14B7-E59B-4610-AF28-DD54A34D603D}" destId="{1583FE9E-7188-4491-A294-7C3D1C86A4A7}" srcOrd="0" destOrd="2" presId="urn:microsoft.com/office/officeart/2005/8/layout/cycle4"/>
    <dgm:cxn modelId="{2FC3B8AC-00DF-4AFE-9A57-49619AA38F34}" srcId="{09D86B80-AAD5-4B89-ADA5-C24399988418}" destId="{08060185-2AA5-43BB-B724-FB42F3035038}" srcOrd="1" destOrd="0" parTransId="{7EF67DD7-945E-4A1C-B453-7A41E9C4BEF4}" sibTransId="{8B336E07-0BC1-4D1C-8FE3-EE0615DE05B4}"/>
    <dgm:cxn modelId="{C2888058-1983-46A8-96B6-AF27317F93B6}" type="presOf" srcId="{2AAE088C-3742-4BC8-8207-C2C3E2CCE6A7}" destId="{A4492572-E5BA-4F34-98A0-B5FDF12410C3}" srcOrd="0" destOrd="0" presId="urn:microsoft.com/office/officeart/2005/8/layout/cycle4"/>
    <dgm:cxn modelId="{7360D4BE-4C7D-416B-AFB1-CAE529AC8568}" type="presOf" srcId="{4A675E64-6DC8-4265-B772-EAEFF746D194}" destId="{872A4336-0F45-46C2-97FA-D973F23CB27D}" srcOrd="0" destOrd="5" presId="urn:microsoft.com/office/officeart/2005/8/layout/cycle4"/>
    <dgm:cxn modelId="{A67B1AB7-063C-47D4-BF6C-CF37FE2BB56C}" type="presOf" srcId="{6711CE76-6B2B-4691-98F0-E2D579192164}" destId="{A4492572-E5BA-4F34-98A0-B5FDF12410C3}" srcOrd="0" destOrd="2" presId="urn:microsoft.com/office/officeart/2005/8/layout/cycle4"/>
    <dgm:cxn modelId="{E7870CB6-DA9E-4632-AC27-083F76B8CB73}" type="presParOf" srcId="{376C4960-74C9-4F98-A4C4-0412E733518E}" destId="{D7056FC2-3257-4FD3-A96E-8E4A40276BEC}" srcOrd="0" destOrd="0" presId="urn:microsoft.com/office/officeart/2005/8/layout/cycle4"/>
    <dgm:cxn modelId="{5F8AEBD3-149E-45CD-AF13-9ECFD389033C}" type="presParOf" srcId="{D7056FC2-3257-4FD3-A96E-8E4A40276BEC}" destId="{E0BEE5C2-3DCE-4EEF-81A0-442DDA291E64}" srcOrd="0" destOrd="0" presId="urn:microsoft.com/office/officeart/2005/8/layout/cycle4"/>
    <dgm:cxn modelId="{5FF389CD-C284-4F63-8604-7DAA58D1BD9F}" type="presParOf" srcId="{E0BEE5C2-3DCE-4EEF-81A0-442DDA291E64}" destId="{1583FE9E-7188-4491-A294-7C3D1C86A4A7}" srcOrd="0" destOrd="0" presId="urn:microsoft.com/office/officeart/2005/8/layout/cycle4"/>
    <dgm:cxn modelId="{8BEB5AAF-F8FC-4514-B834-A12F6EF29749}" type="presParOf" srcId="{E0BEE5C2-3DCE-4EEF-81A0-442DDA291E64}" destId="{9569E11E-5E8F-42AD-B5C1-AFB9044C6F1D}" srcOrd="1" destOrd="0" presId="urn:microsoft.com/office/officeart/2005/8/layout/cycle4"/>
    <dgm:cxn modelId="{64060392-95E2-4C4D-B52C-C787B313901F}" type="presParOf" srcId="{D7056FC2-3257-4FD3-A96E-8E4A40276BEC}" destId="{60EA58E3-31EE-429F-958D-99ED9B4DEB8C}" srcOrd="1" destOrd="0" presId="urn:microsoft.com/office/officeart/2005/8/layout/cycle4"/>
    <dgm:cxn modelId="{1213CD7F-968F-4F90-B420-49B0F03B6428}" type="presParOf" srcId="{60EA58E3-31EE-429F-958D-99ED9B4DEB8C}" destId="{872A4336-0F45-46C2-97FA-D973F23CB27D}" srcOrd="0" destOrd="0" presId="urn:microsoft.com/office/officeart/2005/8/layout/cycle4"/>
    <dgm:cxn modelId="{1D527733-1019-40A4-AF29-FDC4516DE9C1}" type="presParOf" srcId="{60EA58E3-31EE-429F-958D-99ED9B4DEB8C}" destId="{F70838DD-94CA-4A85-AA78-8E0A672370DF}" srcOrd="1" destOrd="0" presId="urn:microsoft.com/office/officeart/2005/8/layout/cycle4"/>
    <dgm:cxn modelId="{2C66B7E9-4FC0-4903-B77F-7BF70E7C90A2}" type="presParOf" srcId="{D7056FC2-3257-4FD3-A96E-8E4A40276BEC}" destId="{655FDD83-56F4-448F-89CE-45485FE8AAD0}" srcOrd="2" destOrd="0" presId="urn:microsoft.com/office/officeart/2005/8/layout/cycle4"/>
    <dgm:cxn modelId="{91D93727-FF71-4E00-B87A-5F789AFC5704}" type="presParOf" srcId="{655FDD83-56F4-448F-89CE-45485FE8AAD0}" destId="{E5FD14E9-1B14-4E50-BBD1-11C9F48B037A}" srcOrd="0" destOrd="0" presId="urn:microsoft.com/office/officeart/2005/8/layout/cycle4"/>
    <dgm:cxn modelId="{DE80FA15-B635-435C-9B30-6529FA9D4D12}" type="presParOf" srcId="{655FDD83-56F4-448F-89CE-45485FE8AAD0}" destId="{003BE409-3920-48B5-AE2F-4FA4D6B3AE7A}" srcOrd="1" destOrd="0" presId="urn:microsoft.com/office/officeart/2005/8/layout/cycle4"/>
    <dgm:cxn modelId="{5CA64476-39A9-45EA-A2E4-692D4C1D0BDF}" type="presParOf" srcId="{D7056FC2-3257-4FD3-A96E-8E4A40276BEC}" destId="{5F8F205F-6F05-475D-83DD-572BF1F61E07}" srcOrd="3" destOrd="0" presId="urn:microsoft.com/office/officeart/2005/8/layout/cycle4"/>
    <dgm:cxn modelId="{69A2BFA6-1EBA-41D2-82A3-5DA53D80D003}" type="presParOf" srcId="{5F8F205F-6F05-475D-83DD-572BF1F61E07}" destId="{A4492572-E5BA-4F34-98A0-B5FDF12410C3}" srcOrd="0" destOrd="0" presId="urn:microsoft.com/office/officeart/2005/8/layout/cycle4"/>
    <dgm:cxn modelId="{DCC8FA75-B977-4943-AB08-E95C221552B3}" type="presParOf" srcId="{5F8F205F-6F05-475D-83DD-572BF1F61E07}" destId="{19139696-B221-4927-840B-40CF83425289}" srcOrd="1" destOrd="0" presId="urn:microsoft.com/office/officeart/2005/8/layout/cycle4"/>
    <dgm:cxn modelId="{B80CB681-E327-4C87-ACA5-FA20854580DA}" type="presParOf" srcId="{D7056FC2-3257-4FD3-A96E-8E4A40276BEC}" destId="{54920300-3FB9-4E1C-A60A-98EDBD052EE4}" srcOrd="4" destOrd="0" presId="urn:microsoft.com/office/officeart/2005/8/layout/cycle4"/>
    <dgm:cxn modelId="{DC98FE02-0ED6-4D92-B34B-BB497FC74120}" type="presParOf" srcId="{376C4960-74C9-4F98-A4C4-0412E733518E}" destId="{5102ED1F-D11F-4ABA-849F-2633FDEC5C07}" srcOrd="1" destOrd="0" presId="urn:microsoft.com/office/officeart/2005/8/layout/cycle4"/>
    <dgm:cxn modelId="{FB877A6F-21D5-4019-A014-42863535CD7F}" type="presParOf" srcId="{5102ED1F-D11F-4ABA-849F-2633FDEC5C07}" destId="{7CD160D1-B78B-437C-89E4-8BDE8607D689}" srcOrd="0" destOrd="0" presId="urn:microsoft.com/office/officeart/2005/8/layout/cycle4"/>
    <dgm:cxn modelId="{9742D9F5-8F80-47BF-A699-2B1217734F2C}" type="presParOf" srcId="{5102ED1F-D11F-4ABA-849F-2633FDEC5C07}" destId="{21A9ADE7-E040-4577-83FD-4EDDE26E7CF8}" srcOrd="1" destOrd="0" presId="urn:microsoft.com/office/officeart/2005/8/layout/cycle4"/>
    <dgm:cxn modelId="{EFD254AF-3669-4D53-A01B-BC94F6AB6F43}" type="presParOf" srcId="{5102ED1F-D11F-4ABA-849F-2633FDEC5C07}" destId="{B2EA53B4-078A-4BF0-B6C7-7CD64BB3CB79}" srcOrd="2" destOrd="0" presId="urn:microsoft.com/office/officeart/2005/8/layout/cycle4"/>
    <dgm:cxn modelId="{87FB71E4-67F7-4021-86FE-1BEA771A48E2}" type="presParOf" srcId="{5102ED1F-D11F-4ABA-849F-2633FDEC5C07}" destId="{8DDC1A62-4B03-44A0-8130-86215A9E3AD2}" srcOrd="3" destOrd="0" presId="urn:microsoft.com/office/officeart/2005/8/layout/cycle4"/>
    <dgm:cxn modelId="{DDE16679-2805-490B-A23A-B1FE09C9CF32}" type="presParOf" srcId="{5102ED1F-D11F-4ABA-849F-2633FDEC5C07}" destId="{744AE06E-0250-44B2-95F8-D52B89B2F719}" srcOrd="4" destOrd="0" presId="urn:microsoft.com/office/officeart/2005/8/layout/cycle4"/>
    <dgm:cxn modelId="{723D4B68-30F2-4536-B02F-A189D7D85E2B}" type="presParOf" srcId="{376C4960-74C9-4F98-A4C4-0412E733518E}" destId="{103A3723-129A-4BA1-9ABA-8933F3A6AAC6}" srcOrd="2" destOrd="0" presId="urn:microsoft.com/office/officeart/2005/8/layout/cycle4"/>
    <dgm:cxn modelId="{B5CDD7D9-1B3C-4B88-B590-3405D874C092}" type="presParOf" srcId="{376C4960-74C9-4F98-A4C4-0412E733518E}" destId="{60D05B3C-4FB7-40F3-B2F5-6B6E9FBED50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EA04089-843A-4A84-83EB-CCE4DBA58CC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A5D3F6A8-3461-4AFC-BC12-FE1F459B9B96}">
      <dgm:prSet phldrT="[Text]" custT="1"/>
      <dgm:spPr>
        <a:xfrm>
          <a:off x="3171" y="353936"/>
          <a:ext cx="829173" cy="331669"/>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 1</a:t>
          </a:r>
          <a:endParaRPr lang="en-US" sz="1000" dirty="0">
            <a:solidFill>
              <a:sysClr val="window" lastClr="FFFFFF"/>
            </a:solidFill>
            <a:latin typeface="Calibri" panose="020F0502020204030204"/>
            <a:ea typeface="+mn-ea"/>
            <a:cs typeface="+mn-cs"/>
          </a:endParaRPr>
        </a:p>
      </dgm:t>
    </dgm:pt>
    <dgm:pt modelId="{A5F2FE4C-D341-4DA0-AB0C-9D0915D3A65A}" type="parTrans" cxnId="{C1023876-A37D-4F00-A069-7389F4EEDD8F}">
      <dgm:prSet/>
      <dgm:spPr/>
      <dgm:t>
        <a:bodyPr/>
        <a:lstStyle/>
        <a:p>
          <a:endParaRPr lang="en-US"/>
        </a:p>
      </dgm:t>
    </dgm:pt>
    <dgm:pt modelId="{58FA6AF5-131A-4C00-8F55-1763DD2C9A57}" type="sibTrans" cxnId="{C1023876-A37D-4F00-A069-7389F4EEDD8F}">
      <dgm:prSet/>
      <dgm:spPr/>
      <dgm:t>
        <a:bodyPr/>
        <a:lstStyle/>
        <a:p>
          <a:endParaRPr lang="en-US"/>
        </a:p>
      </dgm:t>
    </dgm:pt>
    <dgm:pt modelId="{5F3BB780-428F-4607-9847-59D3B08165B9}">
      <dgm:prSet phldrT="[Text]" custT="1"/>
      <dgm:spPr>
        <a:xfrm>
          <a:off x="724552" y="382128"/>
          <a:ext cx="688214"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Peer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EAF36D47-0DA0-40E2-88FF-AC94AE2AAE3F}" type="parTrans" cxnId="{CE4815D2-3656-443D-A50A-6930E6699F65}">
      <dgm:prSet/>
      <dgm:spPr/>
      <dgm:t>
        <a:bodyPr/>
        <a:lstStyle/>
        <a:p>
          <a:endParaRPr lang="en-US"/>
        </a:p>
      </dgm:t>
    </dgm:pt>
    <dgm:pt modelId="{6F6B9439-F184-43E3-BD34-21E44B5C16C8}" type="sibTrans" cxnId="{CE4815D2-3656-443D-A50A-6930E6699F65}">
      <dgm:prSet/>
      <dgm:spPr/>
      <dgm:t>
        <a:bodyPr/>
        <a:lstStyle/>
        <a:p>
          <a:endParaRPr lang="en-US"/>
        </a:p>
      </dgm:t>
    </dgm:pt>
    <dgm:pt modelId="{09CFE4DE-62E6-4A2B-BF73-50DC7503F53A}">
      <dgm:prSet phldrT="[Text]" custT="1"/>
      <dgm:spPr>
        <a:xfrm>
          <a:off x="1316416" y="382128"/>
          <a:ext cx="938448"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8506612D-7A18-42CF-A464-7AB0B69DABB3}" type="parTrans" cxnId="{3CDA45B7-8A4A-4C47-AD78-48DF600E948C}">
      <dgm:prSet/>
      <dgm:spPr/>
      <dgm:t>
        <a:bodyPr/>
        <a:lstStyle/>
        <a:p>
          <a:endParaRPr lang="en-US"/>
        </a:p>
      </dgm:t>
    </dgm:pt>
    <dgm:pt modelId="{2F2CE964-E920-4B53-BC3D-AA3B2330612A}" type="sibTrans" cxnId="{3CDA45B7-8A4A-4C47-AD78-48DF600E948C}">
      <dgm:prSet/>
      <dgm:spPr/>
      <dgm:t>
        <a:bodyPr/>
        <a:lstStyle/>
        <a:p>
          <a:endParaRPr lang="en-US"/>
        </a:p>
      </dgm:t>
    </dgm:pt>
    <dgm:pt modelId="{E8234E59-4AA2-43DE-98AC-DD2C6E68969A}">
      <dgm:prSet phldrT="[Text]" custT="1"/>
      <dgm:spPr>
        <a:xfrm>
          <a:off x="3171" y="732039"/>
          <a:ext cx="829173" cy="331669"/>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 2</a:t>
          </a:r>
          <a:endParaRPr lang="en-US" sz="1000" dirty="0">
            <a:solidFill>
              <a:sysClr val="window" lastClr="FFFFFF"/>
            </a:solidFill>
            <a:latin typeface="Calibri" panose="020F0502020204030204"/>
            <a:ea typeface="+mn-ea"/>
            <a:cs typeface="+mn-cs"/>
          </a:endParaRPr>
        </a:p>
      </dgm:t>
    </dgm:pt>
    <dgm:pt modelId="{E0C1C3C9-086D-4F1D-8C97-7A9C33803088}" type="parTrans" cxnId="{6B9A5F88-8FC3-4AC7-B418-89ECD8E2B324}">
      <dgm:prSet/>
      <dgm:spPr/>
      <dgm:t>
        <a:bodyPr/>
        <a:lstStyle/>
        <a:p>
          <a:endParaRPr lang="en-US"/>
        </a:p>
      </dgm:t>
    </dgm:pt>
    <dgm:pt modelId="{E5BEA772-E12E-4CD4-A8EB-60785679384E}" type="sibTrans" cxnId="{6B9A5F88-8FC3-4AC7-B418-89ECD8E2B324}">
      <dgm:prSet/>
      <dgm:spPr/>
      <dgm:t>
        <a:bodyPr/>
        <a:lstStyle/>
        <a:p>
          <a:endParaRPr lang="en-US"/>
        </a:p>
      </dgm:t>
    </dgm:pt>
    <dgm:pt modelId="{55582B06-F826-44CC-9CD5-8A74A979D83C}">
      <dgm:prSet phldrT="[Text]" custT="1"/>
      <dgm:spPr>
        <a:xfrm>
          <a:off x="724552" y="760231"/>
          <a:ext cx="688214"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Peer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ED9D56C2-4CCC-4FC4-9169-B47A986750B1}" type="parTrans" cxnId="{8FFEE74F-DF68-4FC1-8DD9-C75298E85280}">
      <dgm:prSet/>
      <dgm:spPr/>
      <dgm:t>
        <a:bodyPr/>
        <a:lstStyle/>
        <a:p>
          <a:endParaRPr lang="en-US"/>
        </a:p>
      </dgm:t>
    </dgm:pt>
    <dgm:pt modelId="{E42E90B0-669C-404D-8234-ED9E5A91107F}" type="sibTrans" cxnId="{8FFEE74F-DF68-4FC1-8DD9-C75298E85280}">
      <dgm:prSet/>
      <dgm:spPr/>
      <dgm:t>
        <a:bodyPr/>
        <a:lstStyle/>
        <a:p>
          <a:endParaRPr lang="en-US"/>
        </a:p>
      </dgm:t>
    </dgm:pt>
    <dgm:pt modelId="{EA3AE6F4-6413-4E11-991F-23160743B5DB}">
      <dgm:prSet phldrT="[Text]" custT="1"/>
      <dgm:spPr>
        <a:xfrm>
          <a:off x="1316416" y="760231"/>
          <a:ext cx="924237"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0000BE51-4C43-4BB5-8847-27775D0AFE42}" type="parTrans" cxnId="{C061A3DD-AC20-4D17-86F3-14D6469BE70A}">
      <dgm:prSet/>
      <dgm:spPr/>
      <dgm:t>
        <a:bodyPr/>
        <a:lstStyle/>
        <a:p>
          <a:endParaRPr lang="en-US"/>
        </a:p>
      </dgm:t>
    </dgm:pt>
    <dgm:pt modelId="{E8D56F4D-3F08-46CB-A69F-F984419BE8AC}" type="sibTrans" cxnId="{C061A3DD-AC20-4D17-86F3-14D6469BE70A}">
      <dgm:prSet/>
      <dgm:spPr/>
      <dgm:t>
        <a:bodyPr/>
        <a:lstStyle/>
        <a:p>
          <a:endParaRPr lang="en-US"/>
        </a:p>
      </dgm:t>
    </dgm:pt>
    <dgm:pt modelId="{C113FFED-7A93-4D55-929D-2A205A49CA7C}">
      <dgm:prSet phldrT="[Text]" custT="1"/>
      <dgm:spPr>
        <a:xfrm>
          <a:off x="3171" y="1124794"/>
          <a:ext cx="882249" cy="304917"/>
        </a:xfrm>
        <a:prstGeom prst="chevron">
          <a:avLst/>
        </a:prstGeom>
        <a:solidFill>
          <a:srgbClr val="70AD47">
            <a:lumMod val="75000"/>
          </a:srgbClr>
        </a:solidFill>
        <a:ln w="12700" cap="flat" cmpd="sng" algn="ctr">
          <a:solidFill>
            <a:srgbClr val="5B9BD5"/>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 3</a:t>
          </a:r>
          <a:endParaRPr lang="en-US" sz="1000" dirty="0">
            <a:solidFill>
              <a:sysClr val="window" lastClr="FFFFFF"/>
            </a:solidFill>
            <a:latin typeface="Calibri" panose="020F0502020204030204"/>
            <a:ea typeface="+mn-ea"/>
            <a:cs typeface="+mn-cs"/>
          </a:endParaRPr>
        </a:p>
      </dgm:t>
    </dgm:pt>
    <dgm:pt modelId="{73C5EA16-4C7B-41E5-8263-56193840FCFA}" type="parTrans" cxnId="{D280C803-2A63-405C-B08A-FEE5877F762B}">
      <dgm:prSet/>
      <dgm:spPr/>
      <dgm:t>
        <a:bodyPr/>
        <a:lstStyle/>
        <a:p>
          <a:endParaRPr lang="en-US"/>
        </a:p>
      </dgm:t>
    </dgm:pt>
    <dgm:pt modelId="{2E3F0A65-E90B-45BF-9F03-44F4D19952AD}" type="sibTrans" cxnId="{D280C803-2A63-405C-B08A-FEE5877F762B}">
      <dgm:prSet/>
      <dgm:spPr/>
      <dgm:t>
        <a:bodyPr/>
        <a:lstStyle/>
        <a:p>
          <a:endParaRPr lang="en-US"/>
        </a:p>
      </dgm:t>
    </dgm:pt>
    <dgm:pt modelId="{DEA7C3DA-10AF-4C91-8871-681C51CDE9D0}">
      <dgm:prSet phldrT="[Text]" custT="1"/>
      <dgm:spPr>
        <a:xfrm>
          <a:off x="796451" y="1102782"/>
          <a:ext cx="4391667" cy="334218"/>
        </a:xfrm>
        <a:prstGeom prst="chevron">
          <a:avLst/>
        </a:prstGeom>
        <a:solidFill>
          <a:srgbClr val="70AD47">
            <a:lumMod val="40000"/>
            <a:lumOff val="60000"/>
            <a:alpha val="90000"/>
          </a:srgbClr>
        </a:solidFill>
        <a:ln w="12700" cap="flat" cmpd="sng" algn="ctr">
          <a:solidFill>
            <a:srgbClr val="5B9BD5">
              <a:alpha val="9000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Packet not reviewed unless </a:t>
          </a:r>
          <a:r>
            <a:rPr lang="en-US" sz="1000" i="1" dirty="0" smtClean="0">
              <a:solidFill>
                <a:sysClr val="windowText" lastClr="000000">
                  <a:hueOff val="0"/>
                  <a:satOff val="0"/>
                  <a:lumOff val="0"/>
                  <a:alphaOff val="0"/>
                </a:sysClr>
              </a:solidFill>
              <a:latin typeface="Calibri" panose="020F0502020204030204"/>
              <a:ea typeface="+mn-ea"/>
              <a:cs typeface="+mn-cs"/>
            </a:rPr>
            <a:t>majority</a:t>
          </a:r>
          <a:r>
            <a:rPr lang="en-US" sz="1000" dirty="0" smtClean="0">
              <a:solidFill>
                <a:sysClr val="windowText" lastClr="000000">
                  <a:hueOff val="0"/>
                  <a:satOff val="0"/>
                  <a:lumOff val="0"/>
                  <a:alphaOff val="0"/>
                </a:sysClr>
              </a:solidFill>
              <a:latin typeface="Calibri" panose="020F0502020204030204"/>
              <a:ea typeface="+mn-ea"/>
              <a:cs typeface="+mn-cs"/>
            </a:rPr>
            <a:t> of vote (at all levels) during Year 2 recommend review, </a:t>
          </a:r>
          <a:r>
            <a:rPr lang="en-US" sz="1000" u="sng" dirty="0" smtClean="0">
              <a:solidFill>
                <a:sysClr val="windowText" lastClr="000000">
                  <a:hueOff val="0"/>
                  <a:satOff val="0"/>
                  <a:lumOff val="0"/>
                  <a:alphaOff val="0"/>
                </a:sysClr>
              </a:solidFill>
              <a:latin typeface="Calibri" panose="020F0502020204030204"/>
              <a:ea typeface="+mn-ea"/>
              <a:cs typeface="+mn-cs"/>
            </a:rPr>
            <a:t>or</a:t>
          </a:r>
          <a:r>
            <a:rPr lang="en-US" sz="1000" dirty="0" smtClean="0">
              <a:solidFill>
                <a:sysClr val="windowText" lastClr="000000">
                  <a:hueOff val="0"/>
                  <a:satOff val="0"/>
                  <a:lumOff val="0"/>
                  <a:alphaOff val="0"/>
                </a:sysClr>
              </a:solidFill>
              <a:latin typeface="Calibri" panose="020F0502020204030204"/>
              <a:ea typeface="+mn-ea"/>
              <a:cs typeface="+mn-cs"/>
            </a:rPr>
            <a:t> </a:t>
          </a:r>
          <a:r>
            <a:rPr lang="en-US" sz="1000" i="1" dirty="0" smtClean="0">
              <a:solidFill>
                <a:sysClr val="windowText" lastClr="000000">
                  <a:hueOff val="0"/>
                  <a:satOff val="0"/>
                  <a:lumOff val="0"/>
                  <a:alphaOff val="0"/>
                </a:sysClr>
              </a:solidFill>
              <a:latin typeface="Calibri" panose="020F0502020204030204"/>
              <a:ea typeface="+mn-ea"/>
              <a:cs typeface="+mn-cs"/>
            </a:rPr>
            <a:t>if requested </a:t>
          </a:r>
          <a:r>
            <a:rPr lang="en-US" sz="1000" dirty="0" smtClean="0">
              <a:solidFill>
                <a:sysClr val="windowText" lastClr="000000">
                  <a:hueOff val="0"/>
                  <a:satOff val="0"/>
                  <a:lumOff val="0"/>
                  <a:alphaOff val="0"/>
                </a:sysClr>
              </a:solidFill>
              <a:latin typeface="Calibri" panose="020F0502020204030204"/>
              <a:ea typeface="+mn-ea"/>
              <a:cs typeface="+mn-cs"/>
            </a:rPr>
            <a:t>by administrator or candidate</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F9D848A4-B6D1-4DED-B03C-95F01BA65987}" type="parTrans" cxnId="{99243A96-A49D-4C11-94C3-75B34F6B63F0}">
      <dgm:prSet/>
      <dgm:spPr/>
      <dgm:t>
        <a:bodyPr/>
        <a:lstStyle/>
        <a:p>
          <a:endParaRPr lang="en-US"/>
        </a:p>
      </dgm:t>
    </dgm:pt>
    <dgm:pt modelId="{BAC102E6-2760-4E74-BF11-B37B12392A2B}" type="sibTrans" cxnId="{99243A96-A49D-4C11-94C3-75B34F6B63F0}">
      <dgm:prSet/>
      <dgm:spPr/>
      <dgm:t>
        <a:bodyPr/>
        <a:lstStyle/>
        <a:p>
          <a:endParaRPr lang="en-US"/>
        </a:p>
      </dgm:t>
    </dgm:pt>
    <dgm:pt modelId="{8750CDD6-2544-4D73-9565-5D8A7D0C48A9}">
      <dgm:prSet custT="1"/>
      <dgm:spPr>
        <a:xfrm>
          <a:off x="2158515" y="382128"/>
          <a:ext cx="1259734"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Dean </a:t>
          </a:r>
          <a:r>
            <a:rPr lang="en-US" sz="1000" i="1" dirty="0" smtClean="0">
              <a:solidFill>
                <a:sysClr val="windowText" lastClr="000000">
                  <a:hueOff val="0"/>
                  <a:satOff val="0"/>
                  <a:lumOff val="0"/>
                  <a:alphaOff val="0"/>
                </a:sysClr>
              </a:solidFill>
              <a:latin typeface="Calibri" panose="020F0502020204030204"/>
              <a:ea typeface="+mn-ea"/>
              <a:cs typeface="+mn-cs"/>
            </a:rPr>
            <a:t>may</a:t>
          </a:r>
          <a:r>
            <a:rPr lang="en-US" sz="1000" dirty="0" smtClean="0">
              <a:solidFill>
                <a:sysClr val="windowText" lastClr="000000">
                  <a:hueOff val="0"/>
                  <a:satOff val="0"/>
                  <a:lumOff val="0"/>
                  <a:alphaOff val="0"/>
                </a:sysClr>
              </a:solidFill>
              <a:latin typeface="Calibri" panose="020F0502020204030204"/>
              <a:ea typeface="+mn-ea"/>
              <a:cs typeface="+mn-cs"/>
            </a:rPr>
            <a:t> review if conflicted</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7BD72B9C-24B7-4B56-87EF-B7689253B0AC}" type="parTrans" cxnId="{85221DFF-9F36-40FE-859F-C5393FA6A87D}">
      <dgm:prSet/>
      <dgm:spPr/>
      <dgm:t>
        <a:bodyPr/>
        <a:lstStyle/>
        <a:p>
          <a:endParaRPr lang="en-US"/>
        </a:p>
      </dgm:t>
    </dgm:pt>
    <dgm:pt modelId="{2A5C554B-16BF-4870-93D9-8FDCB8029B4B}" type="sibTrans" cxnId="{85221DFF-9F36-40FE-859F-C5393FA6A87D}">
      <dgm:prSet/>
      <dgm:spPr/>
      <dgm:t>
        <a:bodyPr/>
        <a:lstStyle/>
        <a:p>
          <a:endParaRPr lang="en-US"/>
        </a:p>
      </dgm:t>
    </dgm:pt>
    <dgm:pt modelId="{D8B9F8E8-786B-4F98-B3C0-E40DE5DFAEA0}">
      <dgm:prSet custT="1"/>
      <dgm:spPr>
        <a:xfrm>
          <a:off x="5322855" y="382128"/>
          <a:ext cx="1446247"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AD70FEF3-427D-4550-91AC-3F32026AE5B9}" type="parTrans" cxnId="{14E0AA4D-1F85-446E-99EE-D7265FC25C49}">
      <dgm:prSet/>
      <dgm:spPr/>
      <dgm:t>
        <a:bodyPr/>
        <a:lstStyle/>
        <a:p>
          <a:endParaRPr lang="en-US"/>
        </a:p>
      </dgm:t>
    </dgm:pt>
    <dgm:pt modelId="{51656AF8-2613-4B5D-BC46-DC7E706EE73C}" type="sibTrans" cxnId="{14E0AA4D-1F85-446E-99EE-D7265FC25C49}">
      <dgm:prSet/>
      <dgm:spPr/>
      <dgm:t>
        <a:bodyPr/>
        <a:lstStyle/>
        <a:p>
          <a:endParaRPr lang="en-US"/>
        </a:p>
      </dgm:t>
    </dgm:pt>
    <dgm:pt modelId="{36E02D33-A9AF-4254-9829-E76EAD8DCA7F}">
      <dgm:prSet custT="1"/>
      <dgm:spPr>
        <a:xfrm>
          <a:off x="2144303" y="760231"/>
          <a:ext cx="549518"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CHS T&amp;P</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FCC0B680-9429-480E-BAF5-574D341BA6BB}" type="parTrans" cxnId="{9CA6C88C-34DC-47F0-B74F-60310154BCFE}">
      <dgm:prSet/>
      <dgm:spPr/>
      <dgm:t>
        <a:bodyPr/>
        <a:lstStyle/>
        <a:p>
          <a:endParaRPr lang="en-US"/>
        </a:p>
      </dgm:t>
    </dgm:pt>
    <dgm:pt modelId="{E98FA47E-5E8C-46BD-AF8C-69C986870B8E}" type="sibTrans" cxnId="{9CA6C88C-34DC-47F0-B74F-60310154BCFE}">
      <dgm:prSet/>
      <dgm:spPr/>
      <dgm:t>
        <a:bodyPr/>
        <a:lstStyle/>
        <a:p>
          <a:endParaRPr lang="en-US"/>
        </a:p>
      </dgm:t>
    </dgm:pt>
    <dgm:pt modelId="{E0B54AE2-913F-4EAE-8A6C-08687F7FC8CF}">
      <dgm:prSet custT="1"/>
      <dgm:spPr>
        <a:xfrm>
          <a:off x="2597472" y="760231"/>
          <a:ext cx="935517"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Dean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1A56ED2B-E5E6-4DB6-BE6F-B34FFD13EC24}" type="parTrans" cxnId="{B575D122-E1D8-4AE5-B454-490E2D56BAE1}">
      <dgm:prSet/>
      <dgm:spPr/>
      <dgm:t>
        <a:bodyPr/>
        <a:lstStyle/>
        <a:p>
          <a:endParaRPr lang="en-US"/>
        </a:p>
      </dgm:t>
    </dgm:pt>
    <dgm:pt modelId="{8DF7E879-D4BB-4D3C-949C-6C96E22B26DD}" type="sibTrans" cxnId="{B575D122-E1D8-4AE5-B454-490E2D56BAE1}">
      <dgm:prSet/>
      <dgm:spPr/>
      <dgm:t>
        <a:bodyPr/>
        <a:lstStyle/>
        <a:p>
          <a:endParaRPr lang="en-US"/>
        </a:p>
      </dgm:t>
    </dgm:pt>
    <dgm:pt modelId="{2FDEAA46-B431-4961-9688-0684EC117DE0}">
      <dgm:prSet custT="1"/>
      <dgm:spPr>
        <a:xfrm>
          <a:off x="3436639" y="760231"/>
          <a:ext cx="1465297"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URT&amp;P if conflicted </a:t>
          </a:r>
          <a:r>
            <a:rPr lang="en-US" sz="1000" u="sng" dirty="0" smtClean="0">
              <a:solidFill>
                <a:sysClr val="windowText" lastClr="000000">
                  <a:hueOff val="0"/>
                  <a:satOff val="0"/>
                  <a:lumOff val="0"/>
                  <a:alphaOff val="0"/>
                </a:sysClr>
              </a:solidFill>
              <a:latin typeface="Calibri" panose="020F0502020204030204"/>
              <a:ea typeface="+mn-ea"/>
              <a:cs typeface="+mn-cs"/>
            </a:rPr>
            <a:t>or</a:t>
          </a:r>
          <a:r>
            <a:rPr lang="en-US" sz="1000" dirty="0" smtClean="0">
              <a:solidFill>
                <a:sysClr val="windowText" lastClr="000000">
                  <a:hueOff val="0"/>
                  <a:satOff val="0"/>
                  <a:lumOff val="0"/>
                  <a:alphaOff val="0"/>
                </a:sysClr>
              </a:solidFill>
              <a:latin typeface="Calibri" panose="020F0502020204030204"/>
              <a:ea typeface="+mn-ea"/>
              <a:cs typeface="+mn-cs"/>
            </a:rPr>
            <a:t> requested by AA</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F206D143-CD5F-4A1B-A453-E89CC62AAEE5}" type="parTrans" cxnId="{9583E415-76FE-4959-9201-01C60D86F8BB}">
      <dgm:prSet/>
      <dgm:spPr/>
      <dgm:t>
        <a:bodyPr/>
        <a:lstStyle/>
        <a:p>
          <a:endParaRPr lang="en-US"/>
        </a:p>
      </dgm:t>
    </dgm:pt>
    <dgm:pt modelId="{83F2AB77-4389-46C9-82F9-BC3FEC1FFAF8}" type="sibTrans" cxnId="{9583E415-76FE-4959-9201-01C60D86F8BB}">
      <dgm:prSet/>
      <dgm:spPr/>
      <dgm:t>
        <a:bodyPr/>
        <a:lstStyle/>
        <a:p>
          <a:endParaRPr lang="en-US"/>
        </a:p>
      </dgm:t>
    </dgm:pt>
    <dgm:pt modelId="{0747EDF4-DFC7-454B-93E1-1C1001063064}">
      <dgm:prSet custT="1"/>
      <dgm:spPr>
        <a:xfrm>
          <a:off x="3171" y="1490795"/>
          <a:ext cx="829173" cy="331669"/>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 4</a:t>
          </a:r>
          <a:endParaRPr lang="en-US" sz="1000" dirty="0">
            <a:solidFill>
              <a:sysClr val="window" lastClr="FFFFFF"/>
            </a:solidFill>
            <a:latin typeface="Calibri" panose="020F0502020204030204"/>
            <a:ea typeface="+mn-ea"/>
            <a:cs typeface="+mn-cs"/>
          </a:endParaRPr>
        </a:p>
      </dgm:t>
    </dgm:pt>
    <dgm:pt modelId="{C8DF5E32-3BA9-48B6-855B-7A95B8CADE7E}" type="parTrans" cxnId="{752AFDF0-FAC3-46A8-BDBC-63BAEC939BE1}">
      <dgm:prSet/>
      <dgm:spPr/>
      <dgm:t>
        <a:bodyPr/>
        <a:lstStyle/>
        <a:p>
          <a:endParaRPr lang="en-US"/>
        </a:p>
      </dgm:t>
    </dgm:pt>
    <dgm:pt modelId="{41F9FB13-9B7F-4314-ADB8-37399DC5B9A8}" type="sibTrans" cxnId="{752AFDF0-FAC3-46A8-BDBC-63BAEC939BE1}">
      <dgm:prSet/>
      <dgm:spPr/>
      <dgm:t>
        <a:bodyPr/>
        <a:lstStyle/>
        <a:p>
          <a:endParaRPr lang="en-US"/>
        </a:p>
      </dgm:t>
    </dgm:pt>
    <dgm:pt modelId="{77661E58-F155-4FFD-B51C-192873F01689}">
      <dgm:prSet custT="1"/>
      <dgm:spPr>
        <a:xfrm>
          <a:off x="3171" y="1872483"/>
          <a:ext cx="829173" cy="296947"/>
        </a:xfrm>
        <a:prstGeom prst="chevron">
          <a:avLst/>
        </a:prstGeom>
        <a:solidFill>
          <a:srgbClr val="70AD47">
            <a:lumMod val="75000"/>
          </a:srgbClr>
        </a:solidFill>
        <a:ln w="12700" cap="flat" cmpd="sng" algn="ctr">
          <a:solidFill>
            <a:srgbClr val="5B9BD5"/>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 5</a:t>
          </a:r>
          <a:endParaRPr lang="en-US" sz="1000" dirty="0">
            <a:solidFill>
              <a:sysClr val="window" lastClr="FFFFFF"/>
            </a:solidFill>
            <a:latin typeface="Calibri" panose="020F0502020204030204"/>
            <a:ea typeface="+mn-ea"/>
            <a:cs typeface="+mn-cs"/>
          </a:endParaRPr>
        </a:p>
      </dgm:t>
    </dgm:pt>
    <dgm:pt modelId="{9979C59B-527F-4B29-A18C-721FEE4EC703}" type="parTrans" cxnId="{4EF6FC48-F343-4333-A2FE-2B05E90434E1}">
      <dgm:prSet/>
      <dgm:spPr/>
      <dgm:t>
        <a:bodyPr/>
        <a:lstStyle/>
        <a:p>
          <a:endParaRPr lang="en-US"/>
        </a:p>
      </dgm:t>
    </dgm:pt>
    <dgm:pt modelId="{13A3B273-02A7-4CC2-9E45-C90A575065F2}" type="sibTrans" cxnId="{4EF6FC48-F343-4333-A2FE-2B05E90434E1}">
      <dgm:prSet/>
      <dgm:spPr/>
      <dgm:t>
        <a:bodyPr/>
        <a:lstStyle/>
        <a:p>
          <a:endParaRPr lang="en-US"/>
        </a:p>
      </dgm:t>
    </dgm:pt>
    <dgm:pt modelId="{6CE7705D-3523-437C-BD44-FACBFB5DB68A}">
      <dgm:prSet custT="1"/>
      <dgm:spPr>
        <a:xfrm>
          <a:off x="3171" y="2219449"/>
          <a:ext cx="1541160" cy="503189"/>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 6 Mandatory Tenure &amp; Promotion Vote</a:t>
          </a:r>
          <a:endParaRPr lang="en-US" sz="1000" dirty="0">
            <a:solidFill>
              <a:sysClr val="window" lastClr="FFFFFF"/>
            </a:solidFill>
            <a:latin typeface="Calibri" panose="020F0502020204030204"/>
            <a:ea typeface="+mn-ea"/>
            <a:cs typeface="+mn-cs"/>
          </a:endParaRPr>
        </a:p>
      </dgm:t>
    </dgm:pt>
    <dgm:pt modelId="{5A33D332-0470-4786-997A-239448FB85D8}" type="parTrans" cxnId="{EF6685E1-C08F-4856-AFAD-66D0711A96AB}">
      <dgm:prSet/>
      <dgm:spPr/>
      <dgm:t>
        <a:bodyPr/>
        <a:lstStyle/>
        <a:p>
          <a:endParaRPr lang="en-US"/>
        </a:p>
      </dgm:t>
    </dgm:pt>
    <dgm:pt modelId="{2FE1892C-717C-4835-973D-FA59D190BE65}" type="sibTrans" cxnId="{EF6685E1-C08F-4856-AFAD-66D0711A96AB}">
      <dgm:prSet/>
      <dgm:spPr/>
      <dgm:t>
        <a:bodyPr/>
        <a:lstStyle/>
        <a:p>
          <a:endParaRPr lang="en-US"/>
        </a:p>
      </dgm:t>
    </dgm:pt>
    <dgm:pt modelId="{95E33735-9935-4E20-8690-9A9403DD0F85}">
      <dgm:prSet custT="1"/>
      <dgm:spPr>
        <a:xfrm>
          <a:off x="724552" y="1518987"/>
          <a:ext cx="688214"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Peer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2EAB2261-038F-4A3F-BCC4-60AF6160E0E9}" type="parTrans" cxnId="{F7997B86-54FA-4F50-94DC-31EE4A7A79F7}">
      <dgm:prSet/>
      <dgm:spPr/>
      <dgm:t>
        <a:bodyPr/>
        <a:lstStyle/>
        <a:p>
          <a:endParaRPr lang="en-US"/>
        </a:p>
      </dgm:t>
    </dgm:pt>
    <dgm:pt modelId="{59621271-823F-4CA3-B067-9F0125ED19A7}" type="sibTrans" cxnId="{F7997B86-54FA-4F50-94DC-31EE4A7A79F7}">
      <dgm:prSet/>
      <dgm:spPr/>
      <dgm:t>
        <a:bodyPr/>
        <a:lstStyle/>
        <a:p>
          <a:endParaRPr lang="en-US"/>
        </a:p>
      </dgm:t>
    </dgm:pt>
    <dgm:pt modelId="{D3058FBA-CD7B-424B-A4D8-A2514B4F29BD}">
      <dgm:prSet custT="1"/>
      <dgm:spPr>
        <a:xfrm>
          <a:off x="1316416" y="1518987"/>
          <a:ext cx="943438"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3261B770-1751-4B6F-BB95-F6303DC5C522}" type="parTrans" cxnId="{B25695CD-F85F-4D87-AA5E-C3D2128843EA}">
      <dgm:prSet/>
      <dgm:spPr/>
      <dgm:t>
        <a:bodyPr/>
        <a:lstStyle/>
        <a:p>
          <a:endParaRPr lang="en-US"/>
        </a:p>
      </dgm:t>
    </dgm:pt>
    <dgm:pt modelId="{5631A9F4-4B74-4B74-9757-CCBE742B0329}" type="sibTrans" cxnId="{B25695CD-F85F-4D87-AA5E-C3D2128843EA}">
      <dgm:prSet/>
      <dgm:spPr/>
      <dgm:t>
        <a:bodyPr/>
        <a:lstStyle/>
        <a:p>
          <a:endParaRPr lang="en-US"/>
        </a:p>
      </dgm:t>
    </dgm:pt>
    <dgm:pt modelId="{88245A8A-311F-4133-91EA-B028E373A885}">
      <dgm:prSet custT="1"/>
      <dgm:spPr>
        <a:xfrm>
          <a:off x="2163505" y="1518987"/>
          <a:ext cx="598402"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CHS T&amp;P</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F47A95DD-AF45-493B-88A3-8B31461313AA}" type="parTrans" cxnId="{10B7FCBB-9D2E-4FBB-9BD2-CEE6813FB8CE}">
      <dgm:prSet/>
      <dgm:spPr/>
      <dgm:t>
        <a:bodyPr/>
        <a:lstStyle/>
        <a:p>
          <a:endParaRPr lang="en-US"/>
        </a:p>
      </dgm:t>
    </dgm:pt>
    <dgm:pt modelId="{3C84D514-966A-483F-BDC9-E7350DF11280}" type="sibTrans" cxnId="{10B7FCBB-9D2E-4FBB-9BD2-CEE6813FB8CE}">
      <dgm:prSet/>
      <dgm:spPr/>
      <dgm:t>
        <a:bodyPr/>
        <a:lstStyle/>
        <a:p>
          <a:endParaRPr lang="en-US"/>
        </a:p>
      </dgm:t>
    </dgm:pt>
    <dgm:pt modelId="{F67E2E0C-CFCA-48E2-A83F-D7FE4EC2D058}">
      <dgm:prSet custT="1"/>
      <dgm:spPr>
        <a:xfrm>
          <a:off x="2665557" y="1518987"/>
          <a:ext cx="973912"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Dean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F66397BC-14F2-422D-8DE0-D43277C39D95}" type="parTrans" cxnId="{C0EFF5A7-B555-49D2-AB46-5794856ABA21}">
      <dgm:prSet/>
      <dgm:spPr/>
      <dgm:t>
        <a:bodyPr/>
        <a:lstStyle/>
        <a:p>
          <a:endParaRPr lang="en-US"/>
        </a:p>
      </dgm:t>
    </dgm:pt>
    <dgm:pt modelId="{D6C4BF90-985E-49F4-A6BA-FD6EDCE337C7}" type="sibTrans" cxnId="{C0EFF5A7-B555-49D2-AB46-5794856ABA21}">
      <dgm:prSet/>
      <dgm:spPr/>
      <dgm:t>
        <a:bodyPr/>
        <a:lstStyle/>
        <a:p>
          <a:endParaRPr lang="en-US"/>
        </a:p>
      </dgm:t>
    </dgm:pt>
    <dgm:pt modelId="{6EB1BD5E-E1EB-4809-B5CD-749AC2CC8F2D}">
      <dgm:prSet custT="1"/>
      <dgm:spPr>
        <a:xfrm>
          <a:off x="3543120" y="1518987"/>
          <a:ext cx="1622740"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URT&amp;P if conflicted </a:t>
          </a:r>
          <a:r>
            <a:rPr lang="en-US" sz="1000" u="sng" dirty="0" smtClean="0">
              <a:solidFill>
                <a:sysClr val="windowText" lastClr="000000">
                  <a:hueOff val="0"/>
                  <a:satOff val="0"/>
                  <a:lumOff val="0"/>
                  <a:alphaOff val="0"/>
                </a:sysClr>
              </a:solidFill>
              <a:latin typeface="Calibri" panose="020F0502020204030204"/>
              <a:ea typeface="+mn-ea"/>
              <a:cs typeface="+mn-cs"/>
            </a:rPr>
            <a:t>or</a:t>
          </a:r>
          <a:r>
            <a:rPr lang="en-US" sz="1000" dirty="0" smtClean="0">
              <a:solidFill>
                <a:sysClr val="windowText" lastClr="000000">
                  <a:hueOff val="0"/>
                  <a:satOff val="0"/>
                  <a:lumOff val="0"/>
                  <a:alphaOff val="0"/>
                </a:sysClr>
              </a:solidFill>
              <a:latin typeface="Calibri" panose="020F0502020204030204"/>
              <a:ea typeface="+mn-ea"/>
              <a:cs typeface="+mn-cs"/>
            </a:rPr>
            <a:t> requested by AA</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31B7DD69-F474-4146-8111-D8A11C8CF084}" type="parTrans" cxnId="{6C1233FF-2921-4554-96A5-D39FABD03A1A}">
      <dgm:prSet/>
      <dgm:spPr/>
      <dgm:t>
        <a:bodyPr/>
        <a:lstStyle/>
        <a:p>
          <a:endParaRPr lang="en-US"/>
        </a:p>
      </dgm:t>
    </dgm:pt>
    <dgm:pt modelId="{7F19A854-BB21-44FB-AA66-9B3929392BFA}" type="sibTrans" cxnId="{6C1233FF-2921-4554-96A5-D39FABD03A1A}">
      <dgm:prSet/>
      <dgm:spPr/>
      <dgm:t>
        <a:bodyPr/>
        <a:lstStyle/>
        <a:p>
          <a:endParaRPr lang="en-US"/>
        </a:p>
      </dgm:t>
    </dgm:pt>
    <dgm:pt modelId="{7CBDA9A1-35AF-439D-96B9-D87381632DDA}">
      <dgm:prSet custT="1"/>
      <dgm:spPr>
        <a:xfrm>
          <a:off x="784432" y="1876384"/>
          <a:ext cx="4458238" cy="304116"/>
        </a:xfrm>
        <a:prstGeom prst="chevron">
          <a:avLst/>
        </a:prstGeom>
        <a:solidFill>
          <a:srgbClr val="70AD47">
            <a:lumMod val="40000"/>
            <a:lumOff val="60000"/>
            <a:alpha val="90000"/>
          </a:srgbClr>
        </a:solidFill>
        <a:ln w="12700" cap="flat" cmpd="sng" algn="ctr">
          <a:solidFill>
            <a:srgbClr val="5B9BD5">
              <a:alpha val="9000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Packet not reviewed unless </a:t>
          </a:r>
          <a:r>
            <a:rPr lang="en-US" sz="1000" i="1" dirty="0" smtClean="0">
              <a:solidFill>
                <a:sysClr val="windowText" lastClr="000000">
                  <a:hueOff val="0"/>
                  <a:satOff val="0"/>
                  <a:lumOff val="0"/>
                  <a:alphaOff val="0"/>
                </a:sysClr>
              </a:solidFill>
              <a:latin typeface="Calibri" panose="020F0502020204030204"/>
              <a:ea typeface="+mn-ea"/>
              <a:cs typeface="+mn-cs"/>
            </a:rPr>
            <a:t>majority</a:t>
          </a:r>
          <a:r>
            <a:rPr lang="en-US" sz="1000" dirty="0" smtClean="0">
              <a:solidFill>
                <a:sysClr val="windowText" lastClr="000000">
                  <a:hueOff val="0"/>
                  <a:satOff val="0"/>
                  <a:lumOff val="0"/>
                  <a:alphaOff val="0"/>
                </a:sysClr>
              </a:solidFill>
              <a:latin typeface="Calibri" panose="020F0502020204030204"/>
              <a:ea typeface="+mn-ea"/>
              <a:cs typeface="+mn-cs"/>
            </a:rPr>
            <a:t> of vote (at all levels) during Year 4 recommend review, </a:t>
          </a:r>
          <a:r>
            <a:rPr lang="en-US" sz="1000" u="sng" dirty="0" smtClean="0">
              <a:solidFill>
                <a:sysClr val="windowText" lastClr="000000">
                  <a:hueOff val="0"/>
                  <a:satOff val="0"/>
                  <a:lumOff val="0"/>
                  <a:alphaOff val="0"/>
                </a:sysClr>
              </a:solidFill>
              <a:latin typeface="Calibri" panose="020F0502020204030204"/>
              <a:ea typeface="+mn-ea"/>
              <a:cs typeface="+mn-cs"/>
            </a:rPr>
            <a:t>or</a:t>
          </a:r>
          <a:r>
            <a:rPr lang="en-US" sz="1000" dirty="0" smtClean="0">
              <a:solidFill>
                <a:sysClr val="windowText" lastClr="000000">
                  <a:hueOff val="0"/>
                  <a:satOff val="0"/>
                  <a:lumOff val="0"/>
                  <a:alphaOff val="0"/>
                </a:sysClr>
              </a:solidFill>
              <a:latin typeface="Calibri" panose="020F0502020204030204"/>
              <a:ea typeface="+mn-ea"/>
              <a:cs typeface="+mn-cs"/>
            </a:rPr>
            <a:t> </a:t>
          </a:r>
          <a:r>
            <a:rPr lang="en-US" sz="1000" i="1" dirty="0" smtClean="0">
              <a:solidFill>
                <a:sysClr val="windowText" lastClr="000000">
                  <a:hueOff val="0"/>
                  <a:satOff val="0"/>
                  <a:lumOff val="0"/>
                  <a:alphaOff val="0"/>
                </a:sysClr>
              </a:solidFill>
              <a:latin typeface="Calibri" panose="020F0502020204030204"/>
              <a:ea typeface="+mn-ea"/>
              <a:cs typeface="+mn-cs"/>
            </a:rPr>
            <a:t>if requested </a:t>
          </a:r>
          <a:r>
            <a:rPr lang="en-US" sz="1000" dirty="0" smtClean="0">
              <a:solidFill>
                <a:sysClr val="windowText" lastClr="000000">
                  <a:hueOff val="0"/>
                  <a:satOff val="0"/>
                  <a:lumOff val="0"/>
                  <a:alphaOff val="0"/>
                </a:sysClr>
              </a:solidFill>
              <a:latin typeface="Calibri" panose="020F0502020204030204"/>
              <a:ea typeface="+mn-ea"/>
              <a:cs typeface="+mn-cs"/>
            </a:rPr>
            <a:t>by administrator or candidate</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5CF6E528-D251-4EEB-BCFF-0F3C92961361}" type="parTrans" cxnId="{646C6A7E-7DCF-43FE-B595-8707F10A9CB1}">
      <dgm:prSet/>
      <dgm:spPr/>
      <dgm:t>
        <a:bodyPr/>
        <a:lstStyle/>
        <a:p>
          <a:endParaRPr lang="en-US"/>
        </a:p>
      </dgm:t>
    </dgm:pt>
    <dgm:pt modelId="{1FC7D666-4713-4422-9072-B54702AF155D}" type="sibTrans" cxnId="{646C6A7E-7DCF-43FE-B595-8707F10A9CB1}">
      <dgm:prSet/>
      <dgm:spPr/>
      <dgm:t>
        <a:bodyPr/>
        <a:lstStyle/>
        <a:p>
          <a:endParaRPr lang="en-US"/>
        </a:p>
      </dgm:t>
    </dgm:pt>
    <dgm:pt modelId="{9CEFCA0D-0293-43CA-AE8A-EBEC657C7C95}">
      <dgm:prSet custT="1"/>
      <dgm:spPr>
        <a:xfrm>
          <a:off x="1436539" y="2333400"/>
          <a:ext cx="688214"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Peer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7A7BA509-E95D-4BC5-BD64-4E020D79CA4F}" type="parTrans" cxnId="{0331CA47-2B95-4CBC-BD0F-A813C47A3B18}">
      <dgm:prSet/>
      <dgm:spPr/>
      <dgm:t>
        <a:bodyPr/>
        <a:lstStyle/>
        <a:p>
          <a:endParaRPr lang="en-US"/>
        </a:p>
      </dgm:t>
    </dgm:pt>
    <dgm:pt modelId="{98BBFADA-B0B8-4D62-BC49-165D6E566018}" type="sibTrans" cxnId="{0331CA47-2B95-4CBC-BD0F-A813C47A3B18}">
      <dgm:prSet/>
      <dgm:spPr/>
      <dgm:t>
        <a:bodyPr/>
        <a:lstStyle/>
        <a:p>
          <a:endParaRPr lang="en-US"/>
        </a:p>
      </dgm:t>
    </dgm:pt>
    <dgm:pt modelId="{3C1D0536-AEDB-45CB-898B-71514209A167}">
      <dgm:prSet custT="1"/>
      <dgm:spPr>
        <a:xfrm>
          <a:off x="2028403" y="2333400"/>
          <a:ext cx="882820"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4D7AFD24-E80C-4D90-88F1-908682BDFDDA}" type="parTrans" cxnId="{2979BCEF-7A5C-453F-8A54-B44ACCDD680D}">
      <dgm:prSet/>
      <dgm:spPr/>
      <dgm:t>
        <a:bodyPr/>
        <a:lstStyle/>
        <a:p>
          <a:endParaRPr lang="en-US"/>
        </a:p>
      </dgm:t>
    </dgm:pt>
    <dgm:pt modelId="{8FD9A888-34B9-43C8-9153-771C5595BE30}" type="sibTrans" cxnId="{2979BCEF-7A5C-453F-8A54-B44ACCDD680D}">
      <dgm:prSet/>
      <dgm:spPr/>
      <dgm:t>
        <a:bodyPr/>
        <a:lstStyle/>
        <a:p>
          <a:endParaRPr lang="en-US"/>
        </a:p>
      </dgm:t>
    </dgm:pt>
    <dgm:pt modelId="{D637C90D-E057-430E-9B2C-5263A977B913}">
      <dgm:prSet custT="1"/>
      <dgm:spPr>
        <a:xfrm>
          <a:off x="2792418" y="2340885"/>
          <a:ext cx="538534"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CHS T&amp;P</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9209893C-B0A8-4780-88D8-4BB9CE1E4F75}" type="parTrans" cxnId="{A1C561E4-3035-4CEC-B75F-DAAC4D4CAE5B}">
      <dgm:prSet/>
      <dgm:spPr/>
      <dgm:t>
        <a:bodyPr/>
        <a:lstStyle/>
        <a:p>
          <a:endParaRPr lang="en-US"/>
        </a:p>
      </dgm:t>
    </dgm:pt>
    <dgm:pt modelId="{1AEE2829-1CB8-4346-BCEC-BFAE293DF256}" type="sibTrans" cxnId="{A1C561E4-3035-4CEC-B75F-DAAC4D4CAE5B}">
      <dgm:prSet/>
      <dgm:spPr/>
      <dgm:t>
        <a:bodyPr/>
        <a:lstStyle/>
        <a:p>
          <a:endParaRPr lang="en-US"/>
        </a:p>
      </dgm:t>
    </dgm:pt>
    <dgm:pt modelId="{420BCDC6-D5B6-47B2-A9E1-7F5C64BE72F4}">
      <dgm:prSet custT="1"/>
      <dgm:spPr>
        <a:xfrm>
          <a:off x="3257058" y="2333400"/>
          <a:ext cx="972639"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Dean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B79F6455-3951-4DE5-8A92-D47ED0373482}" type="parTrans" cxnId="{FB54119B-7897-46F7-ADBD-0DCB2CF69E20}">
      <dgm:prSet/>
      <dgm:spPr/>
      <dgm:t>
        <a:bodyPr/>
        <a:lstStyle/>
        <a:p>
          <a:endParaRPr lang="en-US"/>
        </a:p>
      </dgm:t>
    </dgm:pt>
    <dgm:pt modelId="{EF5B244C-7424-474D-9DC1-27EC25DE753F}" type="sibTrans" cxnId="{FB54119B-7897-46F7-ADBD-0DCB2CF69E20}">
      <dgm:prSet/>
      <dgm:spPr/>
      <dgm:t>
        <a:bodyPr/>
        <a:lstStyle/>
        <a:p>
          <a:endParaRPr lang="en-US"/>
        </a:p>
      </dgm:t>
    </dgm:pt>
    <dgm:pt modelId="{1C105C47-5BF0-4302-B8BE-399BCF4BE822}">
      <dgm:prSet custT="1"/>
      <dgm:spPr>
        <a:xfrm>
          <a:off x="4133347" y="2333400"/>
          <a:ext cx="1406806"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URT&amp;P if conflicted </a:t>
          </a:r>
          <a:r>
            <a:rPr lang="en-US" sz="1000" u="sng" dirty="0" smtClean="0">
              <a:solidFill>
                <a:sysClr val="windowText" lastClr="000000">
                  <a:hueOff val="0"/>
                  <a:satOff val="0"/>
                  <a:lumOff val="0"/>
                  <a:alphaOff val="0"/>
                </a:sysClr>
              </a:solidFill>
              <a:latin typeface="Calibri" panose="020F0502020204030204"/>
              <a:ea typeface="+mn-ea"/>
              <a:cs typeface="+mn-cs"/>
            </a:rPr>
            <a:t>or</a:t>
          </a:r>
          <a:r>
            <a:rPr lang="en-US" sz="1000" dirty="0" smtClean="0">
              <a:solidFill>
                <a:sysClr val="windowText" lastClr="000000">
                  <a:hueOff val="0"/>
                  <a:satOff val="0"/>
                  <a:lumOff val="0"/>
                  <a:alphaOff val="0"/>
                </a:sysClr>
              </a:solidFill>
              <a:latin typeface="Calibri" panose="020F0502020204030204"/>
              <a:ea typeface="+mn-ea"/>
              <a:cs typeface="+mn-cs"/>
            </a:rPr>
            <a:t> requested by AA</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349D3ADB-A7ED-4611-BD99-AED57802EF9D}" type="parTrans" cxnId="{141CAD4F-2363-4B6F-8303-2C4785A93215}">
      <dgm:prSet/>
      <dgm:spPr/>
      <dgm:t>
        <a:bodyPr/>
        <a:lstStyle/>
        <a:p>
          <a:endParaRPr lang="en-US"/>
        </a:p>
      </dgm:t>
    </dgm:pt>
    <dgm:pt modelId="{7449240B-97B3-46A5-B65A-D2A2064978B9}" type="sibTrans" cxnId="{141CAD4F-2363-4B6F-8303-2C4785A93215}">
      <dgm:prSet/>
      <dgm:spPr/>
      <dgm:t>
        <a:bodyPr/>
        <a:lstStyle/>
        <a:p>
          <a:endParaRPr lang="en-US"/>
        </a:p>
      </dgm:t>
    </dgm:pt>
    <dgm:pt modelId="{9C1B97F8-B464-4547-A939-603139B9C271}">
      <dgm:prSet custT="1"/>
      <dgm:spPr>
        <a:xfrm>
          <a:off x="4805587" y="760231"/>
          <a:ext cx="1855845"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60120F02-2ECB-465A-8952-875F2FDAFFF3}" type="parTrans" cxnId="{4351711A-ABDA-478B-857C-D9891B95756F}">
      <dgm:prSet/>
      <dgm:spPr/>
      <dgm:t>
        <a:bodyPr/>
        <a:lstStyle/>
        <a:p>
          <a:endParaRPr lang="en-US"/>
        </a:p>
      </dgm:t>
    </dgm:pt>
    <dgm:pt modelId="{CAA6C1C7-72F1-48F1-8FC7-729BDA63719B}" type="sibTrans" cxnId="{4351711A-ABDA-478B-857C-D9891B95756F}">
      <dgm:prSet/>
      <dgm:spPr/>
      <dgm:t>
        <a:bodyPr/>
        <a:lstStyle/>
        <a:p>
          <a:endParaRPr lang="en-US"/>
        </a:p>
      </dgm:t>
    </dgm:pt>
    <dgm:pt modelId="{BEC64A0A-04C7-4B0E-A16C-49F3FF83538D}">
      <dgm:prSet custT="1"/>
      <dgm:spPr>
        <a:xfrm>
          <a:off x="5069510" y="1518987"/>
          <a:ext cx="1573367"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806CB4D1-0063-47ED-A482-1EDFCE255A9D}" type="parTrans" cxnId="{D25D9EF1-23AF-400A-B80D-0657565EFD76}">
      <dgm:prSet/>
      <dgm:spPr/>
      <dgm:t>
        <a:bodyPr/>
        <a:lstStyle/>
        <a:p>
          <a:endParaRPr lang="en-US"/>
        </a:p>
      </dgm:t>
    </dgm:pt>
    <dgm:pt modelId="{BFA839C0-C6FA-42DD-86B0-EA61D3A99DC1}" type="sibTrans" cxnId="{D25D9EF1-23AF-400A-B80D-0657565EFD76}">
      <dgm:prSet/>
      <dgm:spPr/>
      <dgm:t>
        <a:bodyPr/>
        <a:lstStyle/>
        <a:p>
          <a:endParaRPr lang="en-US"/>
        </a:p>
      </dgm:t>
    </dgm:pt>
    <dgm:pt modelId="{7794B134-A767-4C0E-90E0-B15C6DA9895A}">
      <dgm:prSet custT="1"/>
      <dgm:spPr>
        <a:xfrm>
          <a:off x="5443804" y="2333400"/>
          <a:ext cx="1239184"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AA856B76-1573-4BC1-B4BA-72E8671571A3}" type="parTrans" cxnId="{7EF0FF67-2BE5-410C-8625-C9877CB83A62}">
      <dgm:prSet/>
      <dgm:spPr/>
      <dgm:t>
        <a:bodyPr/>
        <a:lstStyle/>
        <a:p>
          <a:endParaRPr lang="en-US"/>
        </a:p>
      </dgm:t>
    </dgm:pt>
    <dgm:pt modelId="{55816C49-4D7D-4D1F-BAA1-09F2E5803E4E}" type="sibTrans" cxnId="{7EF0FF67-2BE5-410C-8625-C9877CB83A62}">
      <dgm:prSet/>
      <dgm:spPr/>
      <dgm:t>
        <a:bodyPr/>
        <a:lstStyle/>
        <a:p>
          <a:endParaRPr lang="en-US"/>
        </a:p>
      </dgm:t>
    </dgm:pt>
    <dgm:pt modelId="{C49D3949-1E54-435D-AAE9-2A87701705DB}">
      <dgm:prSet custT="1"/>
      <dgm:spPr>
        <a:xfrm>
          <a:off x="3321900" y="382128"/>
          <a:ext cx="2097305" cy="27528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URT&amp;P may review if conflicted or requested by AA</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4CF3BE76-8042-4E4B-A8D2-62CE43FA0838}" type="parTrans" cxnId="{DA20A159-4F58-4D67-980E-2542F1CFBFAA}">
      <dgm:prSet/>
      <dgm:spPr/>
      <dgm:t>
        <a:bodyPr/>
        <a:lstStyle/>
        <a:p>
          <a:endParaRPr lang="en-US"/>
        </a:p>
      </dgm:t>
    </dgm:pt>
    <dgm:pt modelId="{F20E92BA-09A9-4F87-9ED0-19771F12E28D}" type="sibTrans" cxnId="{DA20A159-4F58-4D67-980E-2542F1CFBFAA}">
      <dgm:prSet/>
      <dgm:spPr/>
      <dgm:t>
        <a:bodyPr/>
        <a:lstStyle/>
        <a:p>
          <a:endParaRPr lang="en-US"/>
        </a:p>
      </dgm:t>
    </dgm:pt>
    <dgm:pt modelId="{7FC54F20-A831-4A36-B35C-E6FA65349C8F}" type="pres">
      <dgm:prSet presAssocID="{4EA04089-843A-4A84-83EB-CCE4DBA58CC1}" presName="Name0" presStyleCnt="0">
        <dgm:presLayoutVars>
          <dgm:chPref val="3"/>
          <dgm:dir/>
          <dgm:animLvl val="lvl"/>
          <dgm:resizeHandles/>
        </dgm:presLayoutVars>
      </dgm:prSet>
      <dgm:spPr/>
      <dgm:t>
        <a:bodyPr/>
        <a:lstStyle/>
        <a:p>
          <a:endParaRPr lang="en-US"/>
        </a:p>
      </dgm:t>
    </dgm:pt>
    <dgm:pt modelId="{E7E00933-15A1-4881-BCFC-11A516748F11}" type="pres">
      <dgm:prSet presAssocID="{A5D3F6A8-3461-4AFC-BC12-FE1F459B9B96}" presName="horFlow" presStyleCnt="0"/>
      <dgm:spPr/>
    </dgm:pt>
    <dgm:pt modelId="{79F86448-32DD-4CFB-8D57-8636D1E57BBF}" type="pres">
      <dgm:prSet presAssocID="{A5D3F6A8-3461-4AFC-BC12-FE1F459B9B96}" presName="bigChev" presStyleLbl="node1" presStyleIdx="0" presStyleCnt="6"/>
      <dgm:spPr/>
      <dgm:t>
        <a:bodyPr/>
        <a:lstStyle/>
        <a:p>
          <a:endParaRPr lang="en-US"/>
        </a:p>
      </dgm:t>
    </dgm:pt>
    <dgm:pt modelId="{8389D3AE-3EFD-40FA-8246-385E690B13A6}" type="pres">
      <dgm:prSet presAssocID="{EAF36D47-0DA0-40E2-88FF-AC94AE2AAE3F}" presName="parTrans" presStyleCnt="0"/>
      <dgm:spPr/>
    </dgm:pt>
    <dgm:pt modelId="{DF9FB46B-C014-4B4E-898F-6870B8A9B9D0}" type="pres">
      <dgm:prSet presAssocID="{5F3BB780-428F-4607-9847-59D3B08165B9}" presName="node" presStyleLbl="alignAccFollowNode1" presStyleIdx="0" presStyleCnt="25">
        <dgm:presLayoutVars>
          <dgm:bulletEnabled val="1"/>
        </dgm:presLayoutVars>
      </dgm:prSet>
      <dgm:spPr/>
      <dgm:t>
        <a:bodyPr/>
        <a:lstStyle/>
        <a:p>
          <a:endParaRPr lang="en-US"/>
        </a:p>
      </dgm:t>
    </dgm:pt>
    <dgm:pt modelId="{47C01BBD-90E9-46B6-9532-BC6EF9CC02EF}" type="pres">
      <dgm:prSet presAssocID="{6F6B9439-F184-43E3-BD34-21E44B5C16C8}" presName="sibTrans" presStyleCnt="0"/>
      <dgm:spPr/>
    </dgm:pt>
    <dgm:pt modelId="{B3AEDEB1-B1C7-46E5-97EE-6062A8D963DB}" type="pres">
      <dgm:prSet presAssocID="{09CFE4DE-62E6-4A2B-BF73-50DC7503F53A}" presName="node" presStyleLbl="alignAccFollowNode1" presStyleIdx="1" presStyleCnt="25" custScaleX="136360">
        <dgm:presLayoutVars>
          <dgm:bulletEnabled val="1"/>
        </dgm:presLayoutVars>
      </dgm:prSet>
      <dgm:spPr/>
      <dgm:t>
        <a:bodyPr/>
        <a:lstStyle/>
        <a:p>
          <a:endParaRPr lang="en-US"/>
        </a:p>
      </dgm:t>
    </dgm:pt>
    <dgm:pt modelId="{4D613AF7-1AD6-4756-B572-F46435E600E5}" type="pres">
      <dgm:prSet presAssocID="{2F2CE964-E920-4B53-BC3D-AA3B2330612A}" presName="sibTrans" presStyleCnt="0"/>
      <dgm:spPr/>
    </dgm:pt>
    <dgm:pt modelId="{43B13F16-58B5-4C2B-9EB0-368530D8E3C8}" type="pres">
      <dgm:prSet presAssocID="{8750CDD6-2544-4D73-9565-5D8A7D0C48A9}" presName="node" presStyleLbl="alignAccFollowNode1" presStyleIdx="2" presStyleCnt="25" custScaleX="183044">
        <dgm:presLayoutVars>
          <dgm:bulletEnabled val="1"/>
        </dgm:presLayoutVars>
      </dgm:prSet>
      <dgm:spPr/>
      <dgm:t>
        <a:bodyPr/>
        <a:lstStyle/>
        <a:p>
          <a:endParaRPr lang="en-US"/>
        </a:p>
      </dgm:t>
    </dgm:pt>
    <dgm:pt modelId="{BF82E022-D865-453A-8993-F93183D535C2}" type="pres">
      <dgm:prSet presAssocID="{2A5C554B-16BF-4870-93D9-8FDCB8029B4B}" presName="sibTrans" presStyleCnt="0"/>
      <dgm:spPr/>
    </dgm:pt>
    <dgm:pt modelId="{FA868AF6-1EFF-4C8E-9D1D-AC3B84458851}" type="pres">
      <dgm:prSet presAssocID="{C49D3949-1E54-435D-AAE9-2A87701705DB}" presName="node" presStyleLbl="alignAccFollowNode1" presStyleIdx="3" presStyleCnt="25" custScaleX="304746">
        <dgm:presLayoutVars>
          <dgm:bulletEnabled val="1"/>
        </dgm:presLayoutVars>
      </dgm:prSet>
      <dgm:spPr/>
      <dgm:t>
        <a:bodyPr/>
        <a:lstStyle/>
        <a:p>
          <a:endParaRPr lang="en-US"/>
        </a:p>
      </dgm:t>
    </dgm:pt>
    <dgm:pt modelId="{56214ED8-C772-4CCB-8F19-C700CF393ED0}" type="pres">
      <dgm:prSet presAssocID="{F20E92BA-09A9-4F87-9ED0-19771F12E28D}" presName="sibTrans" presStyleCnt="0"/>
      <dgm:spPr/>
    </dgm:pt>
    <dgm:pt modelId="{87B03140-5E4B-49C0-A2C4-A6BE9E756626}" type="pres">
      <dgm:prSet presAssocID="{D8B9F8E8-786B-4F98-B3C0-E40DE5DFAEA0}" presName="node" presStyleLbl="alignAccFollowNode1" presStyleIdx="4" presStyleCnt="25" custScaleX="210145">
        <dgm:presLayoutVars>
          <dgm:bulletEnabled val="1"/>
        </dgm:presLayoutVars>
      </dgm:prSet>
      <dgm:spPr/>
      <dgm:t>
        <a:bodyPr/>
        <a:lstStyle/>
        <a:p>
          <a:endParaRPr lang="en-US"/>
        </a:p>
      </dgm:t>
    </dgm:pt>
    <dgm:pt modelId="{4AD69BB0-D4CD-4994-B161-3BED027C041F}" type="pres">
      <dgm:prSet presAssocID="{A5D3F6A8-3461-4AFC-BC12-FE1F459B9B96}" presName="vSp" presStyleCnt="0"/>
      <dgm:spPr/>
    </dgm:pt>
    <dgm:pt modelId="{16016209-EB6D-47EA-A000-EE9F8C80F180}" type="pres">
      <dgm:prSet presAssocID="{E8234E59-4AA2-43DE-98AC-DD2C6E68969A}" presName="horFlow" presStyleCnt="0"/>
      <dgm:spPr/>
    </dgm:pt>
    <dgm:pt modelId="{062B9D97-93C2-4091-B8EE-B863AD6EA212}" type="pres">
      <dgm:prSet presAssocID="{E8234E59-4AA2-43DE-98AC-DD2C6E68969A}" presName="bigChev" presStyleLbl="node1" presStyleIdx="1" presStyleCnt="6"/>
      <dgm:spPr/>
      <dgm:t>
        <a:bodyPr/>
        <a:lstStyle/>
        <a:p>
          <a:endParaRPr lang="en-US"/>
        </a:p>
      </dgm:t>
    </dgm:pt>
    <dgm:pt modelId="{B45A1F9A-84C2-484C-B8D5-069DFD9E61D7}" type="pres">
      <dgm:prSet presAssocID="{ED9D56C2-4CCC-4FC4-9169-B47A986750B1}" presName="parTrans" presStyleCnt="0"/>
      <dgm:spPr/>
    </dgm:pt>
    <dgm:pt modelId="{F2D344B3-3862-4B37-9BB7-CDAE727EF681}" type="pres">
      <dgm:prSet presAssocID="{55582B06-F826-44CC-9CD5-8A74A979D83C}" presName="node" presStyleLbl="alignAccFollowNode1" presStyleIdx="5" presStyleCnt="25">
        <dgm:presLayoutVars>
          <dgm:bulletEnabled val="1"/>
        </dgm:presLayoutVars>
      </dgm:prSet>
      <dgm:spPr/>
      <dgm:t>
        <a:bodyPr/>
        <a:lstStyle/>
        <a:p>
          <a:endParaRPr lang="en-US"/>
        </a:p>
      </dgm:t>
    </dgm:pt>
    <dgm:pt modelId="{6E12DFFD-B1CB-4728-BCA2-B76DEC9714E4}" type="pres">
      <dgm:prSet presAssocID="{E42E90B0-669C-404D-8234-ED9E5A91107F}" presName="sibTrans" presStyleCnt="0"/>
      <dgm:spPr/>
    </dgm:pt>
    <dgm:pt modelId="{1F38C366-E7B9-485A-9962-C9E300522954}" type="pres">
      <dgm:prSet presAssocID="{EA3AE6F4-6413-4E11-991F-23160743B5DB}" presName="node" presStyleLbl="alignAccFollowNode1" presStyleIdx="6" presStyleCnt="25" custScaleX="134295">
        <dgm:presLayoutVars>
          <dgm:bulletEnabled val="1"/>
        </dgm:presLayoutVars>
      </dgm:prSet>
      <dgm:spPr/>
      <dgm:t>
        <a:bodyPr/>
        <a:lstStyle/>
        <a:p>
          <a:endParaRPr lang="en-US"/>
        </a:p>
      </dgm:t>
    </dgm:pt>
    <dgm:pt modelId="{D44B9DE9-436A-40A9-A1DB-F349ABAD14FE}" type="pres">
      <dgm:prSet presAssocID="{E8D56F4D-3F08-46CB-A69F-F984419BE8AC}" presName="sibTrans" presStyleCnt="0"/>
      <dgm:spPr/>
    </dgm:pt>
    <dgm:pt modelId="{C1118DA2-2A21-462A-B500-953836468FF7}" type="pres">
      <dgm:prSet presAssocID="{36E02D33-A9AF-4254-9829-E76EAD8DCA7F}" presName="node" presStyleLbl="alignAccFollowNode1" presStyleIdx="7" presStyleCnt="25" custScaleX="79847">
        <dgm:presLayoutVars>
          <dgm:bulletEnabled val="1"/>
        </dgm:presLayoutVars>
      </dgm:prSet>
      <dgm:spPr/>
      <dgm:t>
        <a:bodyPr/>
        <a:lstStyle/>
        <a:p>
          <a:endParaRPr lang="en-US"/>
        </a:p>
      </dgm:t>
    </dgm:pt>
    <dgm:pt modelId="{9D362F55-FD6E-4D00-A6CD-62E09DA25AEC}" type="pres">
      <dgm:prSet presAssocID="{E98FA47E-5E8C-46BD-AF8C-69C986870B8E}" presName="sibTrans" presStyleCnt="0"/>
      <dgm:spPr/>
    </dgm:pt>
    <dgm:pt modelId="{938E3EFA-3D5A-47D9-9160-35294F2E3D58}" type="pres">
      <dgm:prSet presAssocID="{E0B54AE2-913F-4EAE-8A6C-08687F7FC8CF}" presName="node" presStyleLbl="alignAccFollowNode1" presStyleIdx="8" presStyleCnt="25" custScaleX="135934">
        <dgm:presLayoutVars>
          <dgm:bulletEnabled val="1"/>
        </dgm:presLayoutVars>
      </dgm:prSet>
      <dgm:spPr/>
      <dgm:t>
        <a:bodyPr/>
        <a:lstStyle/>
        <a:p>
          <a:endParaRPr lang="en-US"/>
        </a:p>
      </dgm:t>
    </dgm:pt>
    <dgm:pt modelId="{D3CFC523-B246-478A-B8C3-AF33BC400009}" type="pres">
      <dgm:prSet presAssocID="{8DF7E879-D4BB-4D3C-949C-6C96E22B26DD}" presName="sibTrans" presStyleCnt="0"/>
      <dgm:spPr/>
    </dgm:pt>
    <dgm:pt modelId="{856E5BEA-7938-4854-ADB7-614B9691C6B2}" type="pres">
      <dgm:prSet presAssocID="{2FDEAA46-B431-4961-9688-0684EC117DE0}" presName="node" presStyleLbl="alignAccFollowNode1" presStyleIdx="9" presStyleCnt="25" custScaleX="212913">
        <dgm:presLayoutVars>
          <dgm:bulletEnabled val="1"/>
        </dgm:presLayoutVars>
      </dgm:prSet>
      <dgm:spPr/>
      <dgm:t>
        <a:bodyPr/>
        <a:lstStyle/>
        <a:p>
          <a:endParaRPr lang="en-US"/>
        </a:p>
      </dgm:t>
    </dgm:pt>
    <dgm:pt modelId="{F698615B-DE64-460F-AD79-7D867958D524}" type="pres">
      <dgm:prSet presAssocID="{83F2AB77-4389-46C9-82F9-BC3FEC1FFAF8}" presName="sibTrans" presStyleCnt="0"/>
      <dgm:spPr/>
    </dgm:pt>
    <dgm:pt modelId="{54AE2678-3F9D-46B1-A7B6-55EDC694DCC5}" type="pres">
      <dgm:prSet presAssocID="{9C1B97F8-B464-4547-A939-603139B9C271}" presName="node" presStyleLbl="alignAccFollowNode1" presStyleIdx="10" presStyleCnt="25" custScaleX="269661">
        <dgm:presLayoutVars>
          <dgm:bulletEnabled val="1"/>
        </dgm:presLayoutVars>
      </dgm:prSet>
      <dgm:spPr/>
      <dgm:t>
        <a:bodyPr/>
        <a:lstStyle/>
        <a:p>
          <a:endParaRPr lang="en-US"/>
        </a:p>
      </dgm:t>
    </dgm:pt>
    <dgm:pt modelId="{CB8852C6-CF6E-47C7-98A0-97EDC0E1278F}" type="pres">
      <dgm:prSet presAssocID="{E8234E59-4AA2-43DE-98AC-DD2C6E68969A}" presName="vSp" presStyleCnt="0"/>
      <dgm:spPr/>
    </dgm:pt>
    <dgm:pt modelId="{6E4B6EE1-9914-4E6A-8240-181FD2680CF2}" type="pres">
      <dgm:prSet presAssocID="{C113FFED-7A93-4D55-929D-2A205A49CA7C}" presName="horFlow" presStyleCnt="0"/>
      <dgm:spPr/>
    </dgm:pt>
    <dgm:pt modelId="{86D6D34D-9219-4499-B6D0-89C429A529A5}" type="pres">
      <dgm:prSet presAssocID="{C113FFED-7A93-4D55-929D-2A205A49CA7C}" presName="bigChev" presStyleLbl="node1" presStyleIdx="2" presStyleCnt="6" custScaleX="106401" custScaleY="91934"/>
      <dgm:spPr/>
      <dgm:t>
        <a:bodyPr/>
        <a:lstStyle/>
        <a:p>
          <a:endParaRPr lang="en-US"/>
        </a:p>
      </dgm:t>
    </dgm:pt>
    <dgm:pt modelId="{BFA6E79E-0230-4F27-BCB2-677456941CEA}" type="pres">
      <dgm:prSet presAssocID="{F9D848A4-B6D1-4DED-B03C-95F01BA65987}" presName="parTrans" presStyleCnt="0"/>
      <dgm:spPr/>
    </dgm:pt>
    <dgm:pt modelId="{76D50C2A-3E8C-4A37-BD32-78C8D9072C14}" type="pres">
      <dgm:prSet presAssocID="{DEA7C3DA-10AF-4C91-8871-681C51CDE9D0}" presName="node" presStyleLbl="alignAccFollowNode1" presStyleIdx="11" presStyleCnt="25" custScaleX="638125" custScaleY="121408" custLinFactNeighborX="17463" custLinFactNeighborY="-2674">
        <dgm:presLayoutVars>
          <dgm:bulletEnabled val="1"/>
        </dgm:presLayoutVars>
      </dgm:prSet>
      <dgm:spPr/>
      <dgm:t>
        <a:bodyPr/>
        <a:lstStyle/>
        <a:p>
          <a:endParaRPr lang="en-US"/>
        </a:p>
      </dgm:t>
    </dgm:pt>
    <dgm:pt modelId="{E4669277-FD39-4331-A80B-A9882D6AD327}" type="pres">
      <dgm:prSet presAssocID="{C113FFED-7A93-4D55-929D-2A205A49CA7C}" presName="vSp" presStyleCnt="0"/>
      <dgm:spPr/>
    </dgm:pt>
    <dgm:pt modelId="{7AB1059C-AB18-4786-BEBE-47E11DB7A46E}" type="pres">
      <dgm:prSet presAssocID="{0747EDF4-DFC7-454B-93E1-1C1001063064}" presName="horFlow" presStyleCnt="0"/>
      <dgm:spPr/>
    </dgm:pt>
    <dgm:pt modelId="{BC34E56F-873A-43D6-8D36-4DB29B6A7EEB}" type="pres">
      <dgm:prSet presAssocID="{0747EDF4-DFC7-454B-93E1-1C1001063064}" presName="bigChev" presStyleLbl="node1" presStyleIdx="3" presStyleCnt="6"/>
      <dgm:spPr/>
      <dgm:t>
        <a:bodyPr/>
        <a:lstStyle/>
        <a:p>
          <a:endParaRPr lang="en-US"/>
        </a:p>
      </dgm:t>
    </dgm:pt>
    <dgm:pt modelId="{1B3ADE0A-6B27-4D52-942D-E22C4B0E8E22}" type="pres">
      <dgm:prSet presAssocID="{2EAB2261-038F-4A3F-BCC4-60AF6160E0E9}" presName="parTrans" presStyleCnt="0"/>
      <dgm:spPr/>
    </dgm:pt>
    <dgm:pt modelId="{DDD6B0BB-EC37-470E-891C-E54DC7AD1593}" type="pres">
      <dgm:prSet presAssocID="{95E33735-9935-4E20-8690-9A9403DD0F85}" presName="node" presStyleLbl="alignAccFollowNode1" presStyleIdx="12" presStyleCnt="25">
        <dgm:presLayoutVars>
          <dgm:bulletEnabled val="1"/>
        </dgm:presLayoutVars>
      </dgm:prSet>
      <dgm:spPr/>
      <dgm:t>
        <a:bodyPr/>
        <a:lstStyle/>
        <a:p>
          <a:endParaRPr lang="en-US"/>
        </a:p>
      </dgm:t>
    </dgm:pt>
    <dgm:pt modelId="{E2F1B30B-BE87-41DF-921D-A1DF179745CC}" type="pres">
      <dgm:prSet presAssocID="{59621271-823F-4CA3-B067-9F0125ED19A7}" presName="sibTrans" presStyleCnt="0"/>
      <dgm:spPr/>
    </dgm:pt>
    <dgm:pt modelId="{1E654BAF-5152-495E-A6FD-E74FBC8A256B}" type="pres">
      <dgm:prSet presAssocID="{D3058FBA-CD7B-424B-A4D8-A2514B4F29BD}" presName="node" presStyleLbl="alignAccFollowNode1" presStyleIdx="13" presStyleCnt="25" custScaleX="137085">
        <dgm:presLayoutVars>
          <dgm:bulletEnabled val="1"/>
        </dgm:presLayoutVars>
      </dgm:prSet>
      <dgm:spPr/>
      <dgm:t>
        <a:bodyPr/>
        <a:lstStyle/>
        <a:p>
          <a:endParaRPr lang="en-US"/>
        </a:p>
      </dgm:t>
    </dgm:pt>
    <dgm:pt modelId="{79E3D82E-C8BD-4116-896A-B49C06F5E96F}" type="pres">
      <dgm:prSet presAssocID="{5631A9F4-4B74-4B74-9757-CCBE742B0329}" presName="sibTrans" presStyleCnt="0"/>
      <dgm:spPr/>
    </dgm:pt>
    <dgm:pt modelId="{1F133B63-4A71-425A-8D8B-EB037A34E6C4}" type="pres">
      <dgm:prSet presAssocID="{88245A8A-311F-4133-91EA-B028E373A885}" presName="node" presStyleLbl="alignAccFollowNode1" presStyleIdx="14" presStyleCnt="25" custScaleX="86950">
        <dgm:presLayoutVars>
          <dgm:bulletEnabled val="1"/>
        </dgm:presLayoutVars>
      </dgm:prSet>
      <dgm:spPr/>
      <dgm:t>
        <a:bodyPr/>
        <a:lstStyle/>
        <a:p>
          <a:endParaRPr lang="en-US"/>
        </a:p>
      </dgm:t>
    </dgm:pt>
    <dgm:pt modelId="{F55EFE68-CC3F-4234-BF3F-777FC127B41F}" type="pres">
      <dgm:prSet presAssocID="{3C84D514-966A-483F-BDC9-E7350DF11280}" presName="sibTrans" presStyleCnt="0"/>
      <dgm:spPr/>
    </dgm:pt>
    <dgm:pt modelId="{9CFFB7E9-E08D-4418-BC67-661263F2FFF8}" type="pres">
      <dgm:prSet presAssocID="{F67E2E0C-CFCA-48E2-A83F-D7FE4EC2D058}" presName="node" presStyleLbl="alignAccFollowNode1" presStyleIdx="15" presStyleCnt="25" custScaleX="141513">
        <dgm:presLayoutVars>
          <dgm:bulletEnabled val="1"/>
        </dgm:presLayoutVars>
      </dgm:prSet>
      <dgm:spPr/>
      <dgm:t>
        <a:bodyPr/>
        <a:lstStyle/>
        <a:p>
          <a:endParaRPr lang="en-US"/>
        </a:p>
      </dgm:t>
    </dgm:pt>
    <dgm:pt modelId="{C86DDFE9-4813-404E-85A8-55B394E8A546}" type="pres">
      <dgm:prSet presAssocID="{D6C4BF90-985E-49F4-A6BA-FD6EDCE337C7}" presName="sibTrans" presStyleCnt="0"/>
      <dgm:spPr/>
    </dgm:pt>
    <dgm:pt modelId="{8F356D06-4682-459B-BE72-E753BD3E34A1}" type="pres">
      <dgm:prSet presAssocID="{6EB1BD5E-E1EB-4809-B5CD-749AC2CC8F2D}" presName="node" presStyleLbl="alignAccFollowNode1" presStyleIdx="16" presStyleCnt="25" custScaleX="235790">
        <dgm:presLayoutVars>
          <dgm:bulletEnabled val="1"/>
        </dgm:presLayoutVars>
      </dgm:prSet>
      <dgm:spPr/>
      <dgm:t>
        <a:bodyPr/>
        <a:lstStyle/>
        <a:p>
          <a:endParaRPr lang="en-US"/>
        </a:p>
      </dgm:t>
    </dgm:pt>
    <dgm:pt modelId="{405D56AD-5610-42BB-B820-8DD9D110F6DF}" type="pres">
      <dgm:prSet presAssocID="{7F19A854-BB21-44FB-AA66-9B3929392BFA}" presName="sibTrans" presStyleCnt="0"/>
      <dgm:spPr/>
    </dgm:pt>
    <dgm:pt modelId="{4888FA23-4A87-48AC-95B1-825311BA46BD}" type="pres">
      <dgm:prSet presAssocID="{BEC64A0A-04C7-4B0E-A16C-49F3FF83538D}" presName="node" presStyleLbl="alignAccFollowNode1" presStyleIdx="17" presStyleCnt="25" custScaleX="228616">
        <dgm:presLayoutVars>
          <dgm:bulletEnabled val="1"/>
        </dgm:presLayoutVars>
      </dgm:prSet>
      <dgm:spPr/>
      <dgm:t>
        <a:bodyPr/>
        <a:lstStyle/>
        <a:p>
          <a:endParaRPr lang="en-US"/>
        </a:p>
      </dgm:t>
    </dgm:pt>
    <dgm:pt modelId="{97EDE49D-398C-4365-B142-A697CFC4A2F2}" type="pres">
      <dgm:prSet presAssocID="{0747EDF4-DFC7-454B-93E1-1C1001063064}" presName="vSp" presStyleCnt="0"/>
      <dgm:spPr/>
    </dgm:pt>
    <dgm:pt modelId="{790C5877-6814-4AA3-B64A-EC6E14A34218}" type="pres">
      <dgm:prSet presAssocID="{77661E58-F155-4FFD-B51C-192873F01689}" presName="horFlow" presStyleCnt="0"/>
      <dgm:spPr/>
    </dgm:pt>
    <dgm:pt modelId="{4542F1E9-0A30-4207-B8F3-9C188383BC09}" type="pres">
      <dgm:prSet presAssocID="{77661E58-F155-4FFD-B51C-192873F01689}" presName="bigChev" presStyleLbl="node1" presStyleIdx="4" presStyleCnt="6" custScaleY="89531"/>
      <dgm:spPr/>
      <dgm:t>
        <a:bodyPr/>
        <a:lstStyle/>
        <a:p>
          <a:endParaRPr lang="en-US"/>
        </a:p>
      </dgm:t>
    </dgm:pt>
    <dgm:pt modelId="{B364ABBD-763A-4402-9ADF-645DA925F1D7}" type="pres">
      <dgm:prSet presAssocID="{5CF6E528-D251-4EEB-BCFF-0F3C92961361}" presName="parTrans" presStyleCnt="0"/>
      <dgm:spPr/>
    </dgm:pt>
    <dgm:pt modelId="{C36F140C-7980-4E87-A4FF-B8136990E42C}" type="pres">
      <dgm:prSet presAssocID="{7CBDA9A1-35AF-439D-96B9-D87381632DDA}" presName="node" presStyleLbl="alignAccFollowNode1" presStyleIdx="18" presStyleCnt="25" custScaleX="647798" custScaleY="110473" custLinFactNeighborX="55551" custLinFactNeighborY="2719">
        <dgm:presLayoutVars>
          <dgm:bulletEnabled val="1"/>
        </dgm:presLayoutVars>
      </dgm:prSet>
      <dgm:spPr/>
      <dgm:t>
        <a:bodyPr/>
        <a:lstStyle/>
        <a:p>
          <a:endParaRPr lang="en-US"/>
        </a:p>
      </dgm:t>
    </dgm:pt>
    <dgm:pt modelId="{F5372238-6450-4954-9B43-8CA2CD321BEA}" type="pres">
      <dgm:prSet presAssocID="{77661E58-F155-4FFD-B51C-192873F01689}" presName="vSp" presStyleCnt="0"/>
      <dgm:spPr/>
    </dgm:pt>
    <dgm:pt modelId="{4C348F84-4444-4AB3-9BD5-66879EDA26A3}" type="pres">
      <dgm:prSet presAssocID="{6CE7705D-3523-437C-BD44-FACBFB5DB68A}" presName="horFlow" presStyleCnt="0"/>
      <dgm:spPr/>
    </dgm:pt>
    <dgm:pt modelId="{28273F6C-EDDA-4630-A9E3-A49C2899FB25}" type="pres">
      <dgm:prSet presAssocID="{6CE7705D-3523-437C-BD44-FACBFB5DB68A}" presName="bigChev" presStyleLbl="node1" presStyleIdx="5" presStyleCnt="6" custScaleX="185867" custScaleY="151714"/>
      <dgm:spPr/>
      <dgm:t>
        <a:bodyPr/>
        <a:lstStyle/>
        <a:p>
          <a:endParaRPr lang="en-US"/>
        </a:p>
      </dgm:t>
    </dgm:pt>
    <dgm:pt modelId="{98CF7989-5998-4732-850C-AF07B2C7E1C2}" type="pres">
      <dgm:prSet presAssocID="{7A7BA509-E95D-4BC5-BD64-4E020D79CA4F}" presName="parTrans" presStyleCnt="0"/>
      <dgm:spPr/>
    </dgm:pt>
    <dgm:pt modelId="{E48476D3-1643-4C6A-96F0-9C72E1BDCE91}" type="pres">
      <dgm:prSet presAssocID="{9CEFCA0D-0293-43CA-AE8A-EBEC657C7C95}" presName="node" presStyleLbl="alignAccFollowNode1" presStyleIdx="19" presStyleCnt="25">
        <dgm:presLayoutVars>
          <dgm:bulletEnabled val="1"/>
        </dgm:presLayoutVars>
      </dgm:prSet>
      <dgm:spPr/>
      <dgm:t>
        <a:bodyPr/>
        <a:lstStyle/>
        <a:p>
          <a:endParaRPr lang="en-US"/>
        </a:p>
      </dgm:t>
    </dgm:pt>
    <dgm:pt modelId="{C81B681B-08C0-4B5D-AF85-5554BF6A6353}" type="pres">
      <dgm:prSet presAssocID="{98BBFADA-B0B8-4D62-BC49-165D6E566018}" presName="sibTrans" presStyleCnt="0"/>
      <dgm:spPr/>
    </dgm:pt>
    <dgm:pt modelId="{41B72487-D9D9-4842-9FCD-DAAFACD84CB9}" type="pres">
      <dgm:prSet presAssocID="{3C1D0536-AEDB-45CB-898B-71514209A167}" presName="node" presStyleLbl="alignAccFollowNode1" presStyleIdx="20" presStyleCnt="25" custScaleX="128277">
        <dgm:presLayoutVars>
          <dgm:bulletEnabled val="1"/>
        </dgm:presLayoutVars>
      </dgm:prSet>
      <dgm:spPr/>
      <dgm:t>
        <a:bodyPr/>
        <a:lstStyle/>
        <a:p>
          <a:endParaRPr lang="en-US"/>
        </a:p>
      </dgm:t>
    </dgm:pt>
    <dgm:pt modelId="{99E98079-9EF1-4DFA-97C2-CF652F5896E2}" type="pres">
      <dgm:prSet presAssocID="{8FD9A888-34B9-43C8-9153-771C5595BE30}" presName="sibTrans" presStyleCnt="0"/>
      <dgm:spPr/>
    </dgm:pt>
    <dgm:pt modelId="{3D907CA6-CB16-4CEB-9357-D1D9A59B1840}" type="pres">
      <dgm:prSet presAssocID="{D637C90D-E057-430E-9B2C-5263A977B913}" presName="node" presStyleLbl="alignAccFollowNode1" presStyleIdx="21" presStyleCnt="25" custScaleX="78251" custLinFactNeighborX="-23306" custLinFactNeighborY="2719">
        <dgm:presLayoutVars>
          <dgm:bulletEnabled val="1"/>
        </dgm:presLayoutVars>
      </dgm:prSet>
      <dgm:spPr/>
      <dgm:t>
        <a:bodyPr/>
        <a:lstStyle/>
        <a:p>
          <a:endParaRPr lang="en-US"/>
        </a:p>
      </dgm:t>
    </dgm:pt>
    <dgm:pt modelId="{6CC42F8C-B2CB-4274-8CB4-4AD9B046541B}" type="pres">
      <dgm:prSet presAssocID="{1AEE2829-1CB8-4346-BCEC-BFAE293DF256}" presName="sibTrans" presStyleCnt="0"/>
      <dgm:spPr/>
    </dgm:pt>
    <dgm:pt modelId="{4F65EFEE-D889-46D2-B57F-1B60EDE6F4FE}" type="pres">
      <dgm:prSet presAssocID="{420BCDC6-D5B6-47B2-A9E1-7F5C64BE72F4}" presName="node" presStyleLbl="alignAccFollowNode1" presStyleIdx="22" presStyleCnt="25" custScaleX="141328">
        <dgm:presLayoutVars>
          <dgm:bulletEnabled val="1"/>
        </dgm:presLayoutVars>
      </dgm:prSet>
      <dgm:spPr/>
      <dgm:t>
        <a:bodyPr/>
        <a:lstStyle/>
        <a:p>
          <a:endParaRPr lang="en-US"/>
        </a:p>
      </dgm:t>
    </dgm:pt>
    <dgm:pt modelId="{2F0072A7-6C82-43FE-B36C-122F015D96BD}" type="pres">
      <dgm:prSet presAssocID="{EF5B244C-7424-474D-9DC1-27EC25DE753F}" presName="sibTrans" presStyleCnt="0"/>
      <dgm:spPr/>
    </dgm:pt>
    <dgm:pt modelId="{ACFD4DE0-53EF-40F3-A26F-C1814E4DF9B5}" type="pres">
      <dgm:prSet presAssocID="{1C105C47-5BF0-4302-B8BE-399BCF4BE822}" presName="node" presStyleLbl="alignAccFollowNode1" presStyleIdx="23" presStyleCnt="25" custScaleX="204414">
        <dgm:presLayoutVars>
          <dgm:bulletEnabled val="1"/>
        </dgm:presLayoutVars>
      </dgm:prSet>
      <dgm:spPr/>
      <dgm:t>
        <a:bodyPr/>
        <a:lstStyle/>
        <a:p>
          <a:endParaRPr lang="en-US"/>
        </a:p>
      </dgm:t>
    </dgm:pt>
    <dgm:pt modelId="{C6048A5E-393A-40AB-8EA6-29FEA07E9FB0}" type="pres">
      <dgm:prSet presAssocID="{7449240B-97B3-46A5-B65A-D2A2064978B9}" presName="sibTrans" presStyleCnt="0"/>
      <dgm:spPr/>
    </dgm:pt>
    <dgm:pt modelId="{5512BC12-839F-47D2-BE22-81E22AC0C116}" type="pres">
      <dgm:prSet presAssocID="{7794B134-A767-4C0E-90E0-B15C6DA9895A}" presName="node" presStyleLbl="alignAccFollowNode1" presStyleIdx="24" presStyleCnt="25" custScaleX="180058">
        <dgm:presLayoutVars>
          <dgm:bulletEnabled val="1"/>
        </dgm:presLayoutVars>
      </dgm:prSet>
      <dgm:spPr/>
      <dgm:t>
        <a:bodyPr/>
        <a:lstStyle/>
        <a:p>
          <a:endParaRPr lang="en-US"/>
        </a:p>
      </dgm:t>
    </dgm:pt>
  </dgm:ptLst>
  <dgm:cxnLst>
    <dgm:cxn modelId="{4351711A-ABDA-478B-857C-D9891B95756F}" srcId="{E8234E59-4AA2-43DE-98AC-DD2C6E68969A}" destId="{9C1B97F8-B464-4547-A939-603139B9C271}" srcOrd="5" destOrd="0" parTransId="{60120F02-2ECB-465A-8952-875F2FDAFFF3}" sibTransId="{CAA6C1C7-72F1-48F1-8FC7-729BDA63719B}"/>
    <dgm:cxn modelId="{141CAD4F-2363-4B6F-8303-2C4785A93215}" srcId="{6CE7705D-3523-437C-BD44-FACBFB5DB68A}" destId="{1C105C47-5BF0-4302-B8BE-399BCF4BE822}" srcOrd="4" destOrd="0" parTransId="{349D3ADB-A7ED-4611-BD99-AED57802EF9D}" sibTransId="{7449240B-97B3-46A5-B65A-D2A2064978B9}"/>
    <dgm:cxn modelId="{FB54119B-7897-46F7-ADBD-0DCB2CF69E20}" srcId="{6CE7705D-3523-437C-BD44-FACBFB5DB68A}" destId="{420BCDC6-D5B6-47B2-A9E1-7F5C64BE72F4}" srcOrd="3" destOrd="0" parTransId="{B79F6455-3951-4DE5-8A92-D47ED0373482}" sibTransId="{EF5B244C-7424-474D-9DC1-27EC25DE753F}"/>
    <dgm:cxn modelId="{646C6A7E-7DCF-43FE-B595-8707F10A9CB1}" srcId="{77661E58-F155-4FFD-B51C-192873F01689}" destId="{7CBDA9A1-35AF-439D-96B9-D87381632DDA}" srcOrd="0" destOrd="0" parTransId="{5CF6E528-D251-4EEB-BCFF-0F3C92961361}" sibTransId="{1FC7D666-4713-4422-9072-B54702AF155D}"/>
    <dgm:cxn modelId="{1527BA04-EC48-409E-AB17-DA56D453C7B6}" type="presOf" srcId="{D3058FBA-CD7B-424B-A4D8-A2514B4F29BD}" destId="{1E654BAF-5152-495E-A6FD-E74FBC8A256B}" srcOrd="0" destOrd="0" presId="urn:microsoft.com/office/officeart/2005/8/layout/lProcess3"/>
    <dgm:cxn modelId="{C522A58F-BDB5-424A-B389-FDB98ECB610D}" type="presOf" srcId="{9C1B97F8-B464-4547-A939-603139B9C271}" destId="{54AE2678-3F9D-46B1-A7B6-55EDC694DCC5}" srcOrd="0" destOrd="0" presId="urn:microsoft.com/office/officeart/2005/8/layout/lProcess3"/>
    <dgm:cxn modelId="{C061A3DD-AC20-4D17-86F3-14D6469BE70A}" srcId="{E8234E59-4AA2-43DE-98AC-DD2C6E68969A}" destId="{EA3AE6F4-6413-4E11-991F-23160743B5DB}" srcOrd="1" destOrd="0" parTransId="{0000BE51-4C43-4BB5-8847-27775D0AFE42}" sibTransId="{E8D56F4D-3F08-46CB-A69F-F984419BE8AC}"/>
    <dgm:cxn modelId="{3B1D6F4C-BB1D-47ED-B327-C2732B6BB277}" type="presOf" srcId="{EA3AE6F4-6413-4E11-991F-23160743B5DB}" destId="{1F38C366-E7B9-485A-9962-C9E300522954}" srcOrd="0" destOrd="0" presId="urn:microsoft.com/office/officeart/2005/8/layout/lProcess3"/>
    <dgm:cxn modelId="{10B7FCBB-9D2E-4FBB-9BD2-CEE6813FB8CE}" srcId="{0747EDF4-DFC7-454B-93E1-1C1001063064}" destId="{88245A8A-311F-4133-91EA-B028E373A885}" srcOrd="2" destOrd="0" parTransId="{F47A95DD-AF45-493B-88A3-8B31461313AA}" sibTransId="{3C84D514-966A-483F-BDC9-E7350DF11280}"/>
    <dgm:cxn modelId="{DA20A159-4F58-4D67-980E-2542F1CFBFAA}" srcId="{A5D3F6A8-3461-4AFC-BC12-FE1F459B9B96}" destId="{C49D3949-1E54-435D-AAE9-2A87701705DB}" srcOrd="3" destOrd="0" parTransId="{4CF3BE76-8042-4E4B-A8D2-62CE43FA0838}" sibTransId="{F20E92BA-09A9-4F87-9ED0-19771F12E28D}"/>
    <dgm:cxn modelId="{9CA6C88C-34DC-47F0-B74F-60310154BCFE}" srcId="{E8234E59-4AA2-43DE-98AC-DD2C6E68969A}" destId="{36E02D33-A9AF-4254-9829-E76EAD8DCA7F}" srcOrd="2" destOrd="0" parTransId="{FCC0B680-9429-480E-BAF5-574D341BA6BB}" sibTransId="{E98FA47E-5E8C-46BD-AF8C-69C986870B8E}"/>
    <dgm:cxn modelId="{C1023876-A37D-4F00-A069-7389F4EEDD8F}" srcId="{4EA04089-843A-4A84-83EB-CCE4DBA58CC1}" destId="{A5D3F6A8-3461-4AFC-BC12-FE1F459B9B96}" srcOrd="0" destOrd="0" parTransId="{A5F2FE4C-D341-4DA0-AB0C-9D0915D3A65A}" sibTransId="{58FA6AF5-131A-4C00-8F55-1763DD2C9A57}"/>
    <dgm:cxn modelId="{7EB1A1F9-6F11-46B5-A760-AFE64A77C4B2}" type="presOf" srcId="{F67E2E0C-CFCA-48E2-A83F-D7FE4EC2D058}" destId="{9CFFB7E9-E08D-4418-BC67-661263F2FFF8}" srcOrd="0" destOrd="0" presId="urn:microsoft.com/office/officeart/2005/8/layout/lProcess3"/>
    <dgm:cxn modelId="{AFB6BD96-575C-4F15-BADE-0A2FAEC4A2F0}" type="presOf" srcId="{3C1D0536-AEDB-45CB-898B-71514209A167}" destId="{41B72487-D9D9-4842-9FCD-DAAFACD84CB9}" srcOrd="0" destOrd="0" presId="urn:microsoft.com/office/officeart/2005/8/layout/lProcess3"/>
    <dgm:cxn modelId="{779AF52E-4E61-4563-B60B-073BF46DA5B2}" type="presOf" srcId="{6CE7705D-3523-437C-BD44-FACBFB5DB68A}" destId="{28273F6C-EDDA-4630-A9E3-A49C2899FB25}" srcOrd="0" destOrd="0" presId="urn:microsoft.com/office/officeart/2005/8/layout/lProcess3"/>
    <dgm:cxn modelId="{E242EA32-5D31-41C9-A556-7B3B0E205964}" type="presOf" srcId="{E0B54AE2-913F-4EAE-8A6C-08687F7FC8CF}" destId="{938E3EFA-3D5A-47D9-9160-35294F2E3D58}" srcOrd="0" destOrd="0" presId="urn:microsoft.com/office/officeart/2005/8/layout/lProcess3"/>
    <dgm:cxn modelId="{B1FBEC62-8CAF-4BF4-9C7E-C02DE52601BF}" type="presOf" srcId="{36E02D33-A9AF-4254-9829-E76EAD8DCA7F}" destId="{C1118DA2-2A21-462A-B500-953836468FF7}" srcOrd="0" destOrd="0" presId="urn:microsoft.com/office/officeart/2005/8/layout/lProcess3"/>
    <dgm:cxn modelId="{2C9FE30F-91AC-4BBD-9004-5C1C9C9F95E2}" type="presOf" srcId="{2FDEAA46-B431-4961-9688-0684EC117DE0}" destId="{856E5BEA-7938-4854-ADB7-614B9691C6B2}" srcOrd="0" destOrd="0" presId="urn:microsoft.com/office/officeart/2005/8/layout/lProcess3"/>
    <dgm:cxn modelId="{72DBFB29-0387-44A5-BB56-4E58F8B69F48}" type="presOf" srcId="{77661E58-F155-4FFD-B51C-192873F01689}" destId="{4542F1E9-0A30-4207-B8F3-9C188383BC09}" srcOrd="0" destOrd="0" presId="urn:microsoft.com/office/officeart/2005/8/layout/lProcess3"/>
    <dgm:cxn modelId="{CB3DE1FF-E758-4351-9A21-4D1B6ACBFF79}" type="presOf" srcId="{D637C90D-E057-430E-9B2C-5263A977B913}" destId="{3D907CA6-CB16-4CEB-9357-D1D9A59B1840}" srcOrd="0" destOrd="0" presId="urn:microsoft.com/office/officeart/2005/8/layout/lProcess3"/>
    <dgm:cxn modelId="{85221DFF-9F36-40FE-859F-C5393FA6A87D}" srcId="{A5D3F6A8-3461-4AFC-BC12-FE1F459B9B96}" destId="{8750CDD6-2544-4D73-9565-5D8A7D0C48A9}" srcOrd="2" destOrd="0" parTransId="{7BD72B9C-24B7-4B56-87EF-B7689253B0AC}" sibTransId="{2A5C554B-16BF-4870-93D9-8FDCB8029B4B}"/>
    <dgm:cxn modelId="{C33A8DC3-4DE0-4598-9162-703C31912A42}" type="presOf" srcId="{C49D3949-1E54-435D-AAE9-2A87701705DB}" destId="{FA868AF6-1EFF-4C8E-9D1D-AC3B84458851}" srcOrd="0" destOrd="0" presId="urn:microsoft.com/office/officeart/2005/8/layout/lProcess3"/>
    <dgm:cxn modelId="{196FBCCF-EB31-4FFA-90BA-759688A4B9CF}" type="presOf" srcId="{8750CDD6-2544-4D73-9565-5D8A7D0C48A9}" destId="{43B13F16-58B5-4C2B-9EB0-368530D8E3C8}" srcOrd="0" destOrd="0" presId="urn:microsoft.com/office/officeart/2005/8/layout/lProcess3"/>
    <dgm:cxn modelId="{8FFEE74F-DF68-4FC1-8DD9-C75298E85280}" srcId="{E8234E59-4AA2-43DE-98AC-DD2C6E68969A}" destId="{55582B06-F826-44CC-9CD5-8A74A979D83C}" srcOrd="0" destOrd="0" parTransId="{ED9D56C2-4CCC-4FC4-9169-B47A986750B1}" sibTransId="{E42E90B0-669C-404D-8234-ED9E5A91107F}"/>
    <dgm:cxn modelId="{D98CD4CB-04DD-4477-BDC0-77DA73E4593B}" type="presOf" srcId="{55582B06-F826-44CC-9CD5-8A74A979D83C}" destId="{F2D344B3-3862-4B37-9BB7-CDAE727EF681}" srcOrd="0" destOrd="0" presId="urn:microsoft.com/office/officeart/2005/8/layout/lProcess3"/>
    <dgm:cxn modelId="{7EF0FF67-2BE5-410C-8625-C9877CB83A62}" srcId="{6CE7705D-3523-437C-BD44-FACBFB5DB68A}" destId="{7794B134-A767-4C0E-90E0-B15C6DA9895A}" srcOrd="5" destOrd="0" parTransId="{AA856B76-1573-4BC1-B4BA-72E8671571A3}" sibTransId="{55816C49-4D7D-4D1F-BAA1-09F2E5803E4E}"/>
    <dgm:cxn modelId="{CA16CDF9-E173-4946-AF28-EDE2C94030F3}" type="presOf" srcId="{BEC64A0A-04C7-4B0E-A16C-49F3FF83538D}" destId="{4888FA23-4A87-48AC-95B1-825311BA46BD}" srcOrd="0" destOrd="0" presId="urn:microsoft.com/office/officeart/2005/8/layout/lProcess3"/>
    <dgm:cxn modelId="{3A2710A8-BC35-4FE5-996D-11CBA0B53A0C}" type="presOf" srcId="{4EA04089-843A-4A84-83EB-CCE4DBA58CC1}" destId="{7FC54F20-A831-4A36-B35C-E6FA65349C8F}" srcOrd="0" destOrd="0" presId="urn:microsoft.com/office/officeart/2005/8/layout/lProcess3"/>
    <dgm:cxn modelId="{CE4815D2-3656-443D-A50A-6930E6699F65}" srcId="{A5D3F6A8-3461-4AFC-BC12-FE1F459B9B96}" destId="{5F3BB780-428F-4607-9847-59D3B08165B9}" srcOrd="0" destOrd="0" parTransId="{EAF36D47-0DA0-40E2-88FF-AC94AE2AAE3F}" sibTransId="{6F6B9439-F184-43E3-BD34-21E44B5C16C8}"/>
    <dgm:cxn modelId="{4EF6FC48-F343-4333-A2FE-2B05E90434E1}" srcId="{4EA04089-843A-4A84-83EB-CCE4DBA58CC1}" destId="{77661E58-F155-4FFD-B51C-192873F01689}" srcOrd="4" destOrd="0" parTransId="{9979C59B-527F-4B29-A18C-721FEE4EC703}" sibTransId="{13A3B273-02A7-4CC2-9E45-C90A575065F2}"/>
    <dgm:cxn modelId="{A1C561E4-3035-4CEC-B75F-DAAC4D4CAE5B}" srcId="{6CE7705D-3523-437C-BD44-FACBFB5DB68A}" destId="{D637C90D-E057-430E-9B2C-5263A977B913}" srcOrd="2" destOrd="0" parTransId="{9209893C-B0A8-4780-88D8-4BB9CE1E4F75}" sibTransId="{1AEE2829-1CB8-4346-BCEC-BFAE293DF256}"/>
    <dgm:cxn modelId="{14E0AA4D-1F85-446E-99EE-D7265FC25C49}" srcId="{A5D3F6A8-3461-4AFC-BC12-FE1F459B9B96}" destId="{D8B9F8E8-786B-4F98-B3C0-E40DE5DFAEA0}" srcOrd="4" destOrd="0" parTransId="{AD70FEF3-427D-4550-91AC-3F32026AE5B9}" sibTransId="{51656AF8-2613-4B5D-BC46-DC7E706EE73C}"/>
    <dgm:cxn modelId="{3CDA45B7-8A4A-4C47-AD78-48DF600E948C}" srcId="{A5D3F6A8-3461-4AFC-BC12-FE1F459B9B96}" destId="{09CFE4DE-62E6-4A2B-BF73-50DC7503F53A}" srcOrd="1" destOrd="0" parTransId="{8506612D-7A18-42CF-A464-7AB0B69DABB3}" sibTransId="{2F2CE964-E920-4B53-BC3D-AA3B2330612A}"/>
    <dgm:cxn modelId="{6FBBC4D9-9CA4-4A90-BF8B-46B6A9E3DEDB}" type="presOf" srcId="{DEA7C3DA-10AF-4C91-8871-681C51CDE9D0}" destId="{76D50C2A-3E8C-4A37-BD32-78C8D9072C14}" srcOrd="0" destOrd="0" presId="urn:microsoft.com/office/officeart/2005/8/layout/lProcess3"/>
    <dgm:cxn modelId="{99243A96-A49D-4C11-94C3-75B34F6B63F0}" srcId="{C113FFED-7A93-4D55-929D-2A205A49CA7C}" destId="{DEA7C3DA-10AF-4C91-8871-681C51CDE9D0}" srcOrd="0" destOrd="0" parTransId="{F9D848A4-B6D1-4DED-B03C-95F01BA65987}" sibTransId="{BAC102E6-2760-4E74-BF11-B37B12392A2B}"/>
    <dgm:cxn modelId="{6C1233FF-2921-4554-96A5-D39FABD03A1A}" srcId="{0747EDF4-DFC7-454B-93E1-1C1001063064}" destId="{6EB1BD5E-E1EB-4809-B5CD-749AC2CC8F2D}" srcOrd="4" destOrd="0" parTransId="{31B7DD69-F474-4146-8111-D8A11C8CF084}" sibTransId="{7F19A854-BB21-44FB-AA66-9B3929392BFA}"/>
    <dgm:cxn modelId="{8CF6624B-4F13-4B4E-80A5-40140A438E11}" type="presOf" srcId="{A5D3F6A8-3461-4AFC-BC12-FE1F459B9B96}" destId="{79F86448-32DD-4CFB-8D57-8636D1E57BBF}" srcOrd="0" destOrd="0" presId="urn:microsoft.com/office/officeart/2005/8/layout/lProcess3"/>
    <dgm:cxn modelId="{4BEAC48A-8285-4AFF-B8B4-8238B12A907C}" type="presOf" srcId="{6EB1BD5E-E1EB-4809-B5CD-749AC2CC8F2D}" destId="{8F356D06-4682-459B-BE72-E753BD3E34A1}" srcOrd="0" destOrd="0" presId="urn:microsoft.com/office/officeart/2005/8/layout/lProcess3"/>
    <dgm:cxn modelId="{5BA9E979-7A17-4619-9666-280E71D846F5}" type="presOf" srcId="{E8234E59-4AA2-43DE-98AC-DD2C6E68969A}" destId="{062B9D97-93C2-4091-B8EE-B863AD6EA212}" srcOrd="0" destOrd="0" presId="urn:microsoft.com/office/officeart/2005/8/layout/lProcess3"/>
    <dgm:cxn modelId="{591B4FEA-F47C-427D-A359-D2E7EF9FE5E2}" type="presOf" srcId="{7794B134-A767-4C0E-90E0-B15C6DA9895A}" destId="{5512BC12-839F-47D2-BE22-81E22AC0C116}" srcOrd="0" destOrd="0" presId="urn:microsoft.com/office/officeart/2005/8/layout/lProcess3"/>
    <dgm:cxn modelId="{9583E415-76FE-4959-9201-01C60D86F8BB}" srcId="{E8234E59-4AA2-43DE-98AC-DD2C6E68969A}" destId="{2FDEAA46-B431-4961-9688-0684EC117DE0}" srcOrd="4" destOrd="0" parTransId="{F206D143-CD5F-4A1B-A453-E89CC62AAEE5}" sibTransId="{83F2AB77-4389-46C9-82F9-BC3FEC1FFAF8}"/>
    <dgm:cxn modelId="{B25695CD-F85F-4D87-AA5E-C3D2128843EA}" srcId="{0747EDF4-DFC7-454B-93E1-1C1001063064}" destId="{D3058FBA-CD7B-424B-A4D8-A2514B4F29BD}" srcOrd="1" destOrd="0" parTransId="{3261B770-1751-4B6F-BB95-F6303DC5C522}" sibTransId="{5631A9F4-4B74-4B74-9757-CCBE742B0329}"/>
    <dgm:cxn modelId="{C0EFF5A7-B555-49D2-AB46-5794856ABA21}" srcId="{0747EDF4-DFC7-454B-93E1-1C1001063064}" destId="{F67E2E0C-CFCA-48E2-A83F-D7FE4EC2D058}" srcOrd="3" destOrd="0" parTransId="{F66397BC-14F2-422D-8DE0-D43277C39D95}" sibTransId="{D6C4BF90-985E-49F4-A6BA-FD6EDCE337C7}"/>
    <dgm:cxn modelId="{37A4CF08-4E05-449F-A1E9-071E436FADF7}" type="presOf" srcId="{7CBDA9A1-35AF-439D-96B9-D87381632DDA}" destId="{C36F140C-7980-4E87-A4FF-B8136990E42C}" srcOrd="0" destOrd="0" presId="urn:microsoft.com/office/officeart/2005/8/layout/lProcess3"/>
    <dgm:cxn modelId="{FA48F7C5-A8E6-4311-918D-3D71C6E358D4}" type="presOf" srcId="{95E33735-9935-4E20-8690-9A9403DD0F85}" destId="{DDD6B0BB-EC37-470E-891C-E54DC7AD1593}" srcOrd="0" destOrd="0" presId="urn:microsoft.com/office/officeart/2005/8/layout/lProcess3"/>
    <dgm:cxn modelId="{EF6685E1-C08F-4856-AFAD-66D0711A96AB}" srcId="{4EA04089-843A-4A84-83EB-CCE4DBA58CC1}" destId="{6CE7705D-3523-437C-BD44-FACBFB5DB68A}" srcOrd="5" destOrd="0" parTransId="{5A33D332-0470-4786-997A-239448FB85D8}" sibTransId="{2FE1892C-717C-4835-973D-FA59D190BE65}"/>
    <dgm:cxn modelId="{99D288F2-71F4-4A4F-896F-C3A91A672046}" type="presOf" srcId="{D8B9F8E8-786B-4F98-B3C0-E40DE5DFAEA0}" destId="{87B03140-5E4B-49C0-A2C4-A6BE9E756626}" srcOrd="0" destOrd="0" presId="urn:microsoft.com/office/officeart/2005/8/layout/lProcess3"/>
    <dgm:cxn modelId="{D25D9EF1-23AF-400A-B80D-0657565EFD76}" srcId="{0747EDF4-DFC7-454B-93E1-1C1001063064}" destId="{BEC64A0A-04C7-4B0E-A16C-49F3FF83538D}" srcOrd="5" destOrd="0" parTransId="{806CB4D1-0063-47ED-A482-1EDFCE255A9D}" sibTransId="{BFA839C0-C6FA-42DD-86B0-EA61D3A99DC1}"/>
    <dgm:cxn modelId="{0331CA47-2B95-4CBC-BD0F-A813C47A3B18}" srcId="{6CE7705D-3523-437C-BD44-FACBFB5DB68A}" destId="{9CEFCA0D-0293-43CA-AE8A-EBEC657C7C95}" srcOrd="0" destOrd="0" parTransId="{7A7BA509-E95D-4BC5-BD64-4E020D79CA4F}" sibTransId="{98BBFADA-B0B8-4D62-BC49-165D6E566018}"/>
    <dgm:cxn modelId="{752AFDF0-FAC3-46A8-BDBC-63BAEC939BE1}" srcId="{4EA04089-843A-4A84-83EB-CCE4DBA58CC1}" destId="{0747EDF4-DFC7-454B-93E1-1C1001063064}" srcOrd="3" destOrd="0" parTransId="{C8DF5E32-3BA9-48B6-855B-7A95B8CADE7E}" sibTransId="{41F9FB13-9B7F-4314-ADB8-37399DC5B9A8}"/>
    <dgm:cxn modelId="{7CC3B9AA-50D6-4DD3-9D74-0574E473EC11}" type="presOf" srcId="{09CFE4DE-62E6-4A2B-BF73-50DC7503F53A}" destId="{B3AEDEB1-B1C7-46E5-97EE-6062A8D963DB}" srcOrd="0" destOrd="0" presId="urn:microsoft.com/office/officeart/2005/8/layout/lProcess3"/>
    <dgm:cxn modelId="{6B9A5F88-8FC3-4AC7-B418-89ECD8E2B324}" srcId="{4EA04089-843A-4A84-83EB-CCE4DBA58CC1}" destId="{E8234E59-4AA2-43DE-98AC-DD2C6E68969A}" srcOrd="1" destOrd="0" parTransId="{E0C1C3C9-086D-4F1D-8C97-7A9C33803088}" sibTransId="{E5BEA772-E12E-4CD4-A8EB-60785679384E}"/>
    <dgm:cxn modelId="{B575D122-E1D8-4AE5-B454-490E2D56BAE1}" srcId="{E8234E59-4AA2-43DE-98AC-DD2C6E68969A}" destId="{E0B54AE2-913F-4EAE-8A6C-08687F7FC8CF}" srcOrd="3" destOrd="0" parTransId="{1A56ED2B-E5E6-4DB6-BE6F-B34FFD13EC24}" sibTransId="{8DF7E879-D4BB-4D3C-949C-6C96E22B26DD}"/>
    <dgm:cxn modelId="{D280C803-2A63-405C-B08A-FEE5877F762B}" srcId="{4EA04089-843A-4A84-83EB-CCE4DBA58CC1}" destId="{C113FFED-7A93-4D55-929D-2A205A49CA7C}" srcOrd="2" destOrd="0" parTransId="{73C5EA16-4C7B-41E5-8263-56193840FCFA}" sibTransId="{2E3F0A65-E90B-45BF-9F03-44F4D19952AD}"/>
    <dgm:cxn modelId="{1ACEFAAA-5A3C-43AE-9D9A-5EA4D211B333}" type="presOf" srcId="{5F3BB780-428F-4607-9847-59D3B08165B9}" destId="{DF9FB46B-C014-4B4E-898F-6870B8A9B9D0}" srcOrd="0" destOrd="0" presId="urn:microsoft.com/office/officeart/2005/8/layout/lProcess3"/>
    <dgm:cxn modelId="{32681EA6-5E7B-4A0B-ABFA-87E30235AF5E}" type="presOf" srcId="{1C105C47-5BF0-4302-B8BE-399BCF4BE822}" destId="{ACFD4DE0-53EF-40F3-A26F-C1814E4DF9B5}" srcOrd="0" destOrd="0" presId="urn:microsoft.com/office/officeart/2005/8/layout/lProcess3"/>
    <dgm:cxn modelId="{48911360-4EB9-4E02-B115-6723A879C5DA}" type="presOf" srcId="{0747EDF4-DFC7-454B-93E1-1C1001063064}" destId="{BC34E56F-873A-43D6-8D36-4DB29B6A7EEB}" srcOrd="0" destOrd="0" presId="urn:microsoft.com/office/officeart/2005/8/layout/lProcess3"/>
    <dgm:cxn modelId="{F392838F-A965-4483-9652-F0445503ADBF}" type="presOf" srcId="{9CEFCA0D-0293-43CA-AE8A-EBEC657C7C95}" destId="{E48476D3-1643-4C6A-96F0-9C72E1BDCE91}" srcOrd="0" destOrd="0" presId="urn:microsoft.com/office/officeart/2005/8/layout/lProcess3"/>
    <dgm:cxn modelId="{2979BCEF-7A5C-453F-8A54-B44ACCDD680D}" srcId="{6CE7705D-3523-437C-BD44-FACBFB5DB68A}" destId="{3C1D0536-AEDB-45CB-898B-71514209A167}" srcOrd="1" destOrd="0" parTransId="{4D7AFD24-E80C-4D90-88F1-908682BDFDDA}" sibTransId="{8FD9A888-34B9-43C8-9153-771C5595BE30}"/>
    <dgm:cxn modelId="{5D12D2CC-34AB-405A-B5CA-3B44D3733C68}" type="presOf" srcId="{420BCDC6-D5B6-47B2-A9E1-7F5C64BE72F4}" destId="{4F65EFEE-D889-46D2-B57F-1B60EDE6F4FE}" srcOrd="0" destOrd="0" presId="urn:microsoft.com/office/officeart/2005/8/layout/lProcess3"/>
    <dgm:cxn modelId="{F7997B86-54FA-4F50-94DC-31EE4A7A79F7}" srcId="{0747EDF4-DFC7-454B-93E1-1C1001063064}" destId="{95E33735-9935-4E20-8690-9A9403DD0F85}" srcOrd="0" destOrd="0" parTransId="{2EAB2261-038F-4A3F-BCC4-60AF6160E0E9}" sibTransId="{59621271-823F-4CA3-B067-9F0125ED19A7}"/>
    <dgm:cxn modelId="{E135453B-40F7-4033-99B7-E6FFFFC03E2C}" type="presOf" srcId="{C113FFED-7A93-4D55-929D-2A205A49CA7C}" destId="{86D6D34D-9219-4499-B6D0-89C429A529A5}" srcOrd="0" destOrd="0" presId="urn:microsoft.com/office/officeart/2005/8/layout/lProcess3"/>
    <dgm:cxn modelId="{5EC1AC10-A0E4-4F4F-BB84-5B49ED6BA18E}" type="presOf" srcId="{88245A8A-311F-4133-91EA-B028E373A885}" destId="{1F133B63-4A71-425A-8D8B-EB037A34E6C4}" srcOrd="0" destOrd="0" presId="urn:microsoft.com/office/officeart/2005/8/layout/lProcess3"/>
    <dgm:cxn modelId="{1A2C345F-66B8-4952-9A80-CC266512F295}" type="presParOf" srcId="{7FC54F20-A831-4A36-B35C-E6FA65349C8F}" destId="{E7E00933-15A1-4881-BCFC-11A516748F11}" srcOrd="0" destOrd="0" presId="urn:microsoft.com/office/officeart/2005/8/layout/lProcess3"/>
    <dgm:cxn modelId="{CEA42FA6-147F-425D-B189-03865CCC5D66}" type="presParOf" srcId="{E7E00933-15A1-4881-BCFC-11A516748F11}" destId="{79F86448-32DD-4CFB-8D57-8636D1E57BBF}" srcOrd="0" destOrd="0" presId="urn:microsoft.com/office/officeart/2005/8/layout/lProcess3"/>
    <dgm:cxn modelId="{D0482642-FD2A-4291-BC06-590F1BEF008F}" type="presParOf" srcId="{E7E00933-15A1-4881-BCFC-11A516748F11}" destId="{8389D3AE-3EFD-40FA-8246-385E690B13A6}" srcOrd="1" destOrd="0" presId="urn:microsoft.com/office/officeart/2005/8/layout/lProcess3"/>
    <dgm:cxn modelId="{C5FC95BC-34DF-4583-93F4-6C7805AE5130}" type="presParOf" srcId="{E7E00933-15A1-4881-BCFC-11A516748F11}" destId="{DF9FB46B-C014-4B4E-898F-6870B8A9B9D0}" srcOrd="2" destOrd="0" presId="urn:microsoft.com/office/officeart/2005/8/layout/lProcess3"/>
    <dgm:cxn modelId="{F4CDE620-5C56-440A-A101-646671264BD8}" type="presParOf" srcId="{E7E00933-15A1-4881-BCFC-11A516748F11}" destId="{47C01BBD-90E9-46B6-9532-BC6EF9CC02EF}" srcOrd="3" destOrd="0" presId="urn:microsoft.com/office/officeart/2005/8/layout/lProcess3"/>
    <dgm:cxn modelId="{CCEC4AE0-A06E-466E-B645-5234BA201AC9}" type="presParOf" srcId="{E7E00933-15A1-4881-BCFC-11A516748F11}" destId="{B3AEDEB1-B1C7-46E5-97EE-6062A8D963DB}" srcOrd="4" destOrd="0" presId="urn:microsoft.com/office/officeart/2005/8/layout/lProcess3"/>
    <dgm:cxn modelId="{2D9D626E-28B2-47A5-BE2E-A88891F5B1ED}" type="presParOf" srcId="{E7E00933-15A1-4881-BCFC-11A516748F11}" destId="{4D613AF7-1AD6-4756-B572-F46435E600E5}" srcOrd="5" destOrd="0" presId="urn:microsoft.com/office/officeart/2005/8/layout/lProcess3"/>
    <dgm:cxn modelId="{F7B65740-5A97-4236-B478-8EF8BA4FFAC7}" type="presParOf" srcId="{E7E00933-15A1-4881-BCFC-11A516748F11}" destId="{43B13F16-58B5-4C2B-9EB0-368530D8E3C8}" srcOrd="6" destOrd="0" presId="urn:microsoft.com/office/officeart/2005/8/layout/lProcess3"/>
    <dgm:cxn modelId="{58E3F931-8202-4151-B6A7-FCA66CEF6A61}" type="presParOf" srcId="{E7E00933-15A1-4881-BCFC-11A516748F11}" destId="{BF82E022-D865-453A-8993-F93183D535C2}" srcOrd="7" destOrd="0" presId="urn:microsoft.com/office/officeart/2005/8/layout/lProcess3"/>
    <dgm:cxn modelId="{40903BB4-9636-4223-B39A-1B674AF4EFA3}" type="presParOf" srcId="{E7E00933-15A1-4881-BCFC-11A516748F11}" destId="{FA868AF6-1EFF-4C8E-9D1D-AC3B84458851}" srcOrd="8" destOrd="0" presId="urn:microsoft.com/office/officeart/2005/8/layout/lProcess3"/>
    <dgm:cxn modelId="{CDD76FF9-8744-4778-9457-EACC28D69487}" type="presParOf" srcId="{E7E00933-15A1-4881-BCFC-11A516748F11}" destId="{56214ED8-C772-4CCB-8F19-C700CF393ED0}" srcOrd="9" destOrd="0" presId="urn:microsoft.com/office/officeart/2005/8/layout/lProcess3"/>
    <dgm:cxn modelId="{DC4F4C6E-CCB2-462D-8238-2E300E583944}" type="presParOf" srcId="{E7E00933-15A1-4881-BCFC-11A516748F11}" destId="{87B03140-5E4B-49C0-A2C4-A6BE9E756626}" srcOrd="10" destOrd="0" presId="urn:microsoft.com/office/officeart/2005/8/layout/lProcess3"/>
    <dgm:cxn modelId="{8602B4BF-FDAD-4288-B548-6B6731108D0F}" type="presParOf" srcId="{7FC54F20-A831-4A36-B35C-E6FA65349C8F}" destId="{4AD69BB0-D4CD-4994-B161-3BED027C041F}" srcOrd="1" destOrd="0" presId="urn:microsoft.com/office/officeart/2005/8/layout/lProcess3"/>
    <dgm:cxn modelId="{C1B5BEF6-3790-414E-AA61-C75304A1D41D}" type="presParOf" srcId="{7FC54F20-A831-4A36-B35C-E6FA65349C8F}" destId="{16016209-EB6D-47EA-A000-EE9F8C80F180}" srcOrd="2" destOrd="0" presId="urn:microsoft.com/office/officeart/2005/8/layout/lProcess3"/>
    <dgm:cxn modelId="{701BA1A1-E357-4907-B2F0-EF237E735E9D}" type="presParOf" srcId="{16016209-EB6D-47EA-A000-EE9F8C80F180}" destId="{062B9D97-93C2-4091-B8EE-B863AD6EA212}" srcOrd="0" destOrd="0" presId="urn:microsoft.com/office/officeart/2005/8/layout/lProcess3"/>
    <dgm:cxn modelId="{58E246AD-75AB-4500-AEC2-D9D5C1F3DB6E}" type="presParOf" srcId="{16016209-EB6D-47EA-A000-EE9F8C80F180}" destId="{B45A1F9A-84C2-484C-B8D5-069DFD9E61D7}" srcOrd="1" destOrd="0" presId="urn:microsoft.com/office/officeart/2005/8/layout/lProcess3"/>
    <dgm:cxn modelId="{CDE101E7-891F-4ECD-BEE4-C26D146190E5}" type="presParOf" srcId="{16016209-EB6D-47EA-A000-EE9F8C80F180}" destId="{F2D344B3-3862-4B37-9BB7-CDAE727EF681}" srcOrd="2" destOrd="0" presId="urn:microsoft.com/office/officeart/2005/8/layout/lProcess3"/>
    <dgm:cxn modelId="{F67C7261-1D5C-4833-8D6A-B24666FF7B65}" type="presParOf" srcId="{16016209-EB6D-47EA-A000-EE9F8C80F180}" destId="{6E12DFFD-B1CB-4728-BCA2-B76DEC9714E4}" srcOrd="3" destOrd="0" presId="urn:microsoft.com/office/officeart/2005/8/layout/lProcess3"/>
    <dgm:cxn modelId="{8A87E731-D83A-410C-B5AB-A4075C0FE0E0}" type="presParOf" srcId="{16016209-EB6D-47EA-A000-EE9F8C80F180}" destId="{1F38C366-E7B9-485A-9962-C9E300522954}" srcOrd="4" destOrd="0" presId="urn:microsoft.com/office/officeart/2005/8/layout/lProcess3"/>
    <dgm:cxn modelId="{BB2C5CD9-AE9C-43D4-A806-EEEF7B722772}" type="presParOf" srcId="{16016209-EB6D-47EA-A000-EE9F8C80F180}" destId="{D44B9DE9-436A-40A9-A1DB-F349ABAD14FE}" srcOrd="5" destOrd="0" presId="urn:microsoft.com/office/officeart/2005/8/layout/lProcess3"/>
    <dgm:cxn modelId="{4C5D0DF8-0924-4DAE-AAE5-CC283BDC28CA}" type="presParOf" srcId="{16016209-EB6D-47EA-A000-EE9F8C80F180}" destId="{C1118DA2-2A21-462A-B500-953836468FF7}" srcOrd="6" destOrd="0" presId="urn:microsoft.com/office/officeart/2005/8/layout/lProcess3"/>
    <dgm:cxn modelId="{263B6602-9C8E-4172-9354-98FE6E9AD125}" type="presParOf" srcId="{16016209-EB6D-47EA-A000-EE9F8C80F180}" destId="{9D362F55-FD6E-4D00-A6CD-62E09DA25AEC}" srcOrd="7" destOrd="0" presId="urn:microsoft.com/office/officeart/2005/8/layout/lProcess3"/>
    <dgm:cxn modelId="{041077ED-111C-4B27-9196-0D182D942252}" type="presParOf" srcId="{16016209-EB6D-47EA-A000-EE9F8C80F180}" destId="{938E3EFA-3D5A-47D9-9160-35294F2E3D58}" srcOrd="8" destOrd="0" presId="urn:microsoft.com/office/officeart/2005/8/layout/lProcess3"/>
    <dgm:cxn modelId="{0D7D5C17-4187-469C-A5FA-487FCC4B4B56}" type="presParOf" srcId="{16016209-EB6D-47EA-A000-EE9F8C80F180}" destId="{D3CFC523-B246-478A-B8C3-AF33BC400009}" srcOrd="9" destOrd="0" presId="urn:microsoft.com/office/officeart/2005/8/layout/lProcess3"/>
    <dgm:cxn modelId="{AC468E11-EEA0-4765-98E5-438A7F10C527}" type="presParOf" srcId="{16016209-EB6D-47EA-A000-EE9F8C80F180}" destId="{856E5BEA-7938-4854-ADB7-614B9691C6B2}" srcOrd="10" destOrd="0" presId="urn:microsoft.com/office/officeart/2005/8/layout/lProcess3"/>
    <dgm:cxn modelId="{9FB19A5A-D224-463C-9F99-3A641ADC4534}" type="presParOf" srcId="{16016209-EB6D-47EA-A000-EE9F8C80F180}" destId="{F698615B-DE64-460F-AD79-7D867958D524}" srcOrd="11" destOrd="0" presId="urn:microsoft.com/office/officeart/2005/8/layout/lProcess3"/>
    <dgm:cxn modelId="{9A523419-673D-47A0-A728-F115F12CEDF0}" type="presParOf" srcId="{16016209-EB6D-47EA-A000-EE9F8C80F180}" destId="{54AE2678-3F9D-46B1-A7B6-55EDC694DCC5}" srcOrd="12" destOrd="0" presId="urn:microsoft.com/office/officeart/2005/8/layout/lProcess3"/>
    <dgm:cxn modelId="{3358748E-5A1E-4F22-A298-79A40F3129AA}" type="presParOf" srcId="{7FC54F20-A831-4A36-B35C-E6FA65349C8F}" destId="{CB8852C6-CF6E-47C7-98A0-97EDC0E1278F}" srcOrd="3" destOrd="0" presId="urn:microsoft.com/office/officeart/2005/8/layout/lProcess3"/>
    <dgm:cxn modelId="{4D96B0CB-2861-48BD-B64C-8087C2D7FF44}" type="presParOf" srcId="{7FC54F20-A831-4A36-B35C-E6FA65349C8F}" destId="{6E4B6EE1-9914-4E6A-8240-181FD2680CF2}" srcOrd="4" destOrd="0" presId="urn:microsoft.com/office/officeart/2005/8/layout/lProcess3"/>
    <dgm:cxn modelId="{11AF59BE-4BF8-4050-B2C1-F44EB7475F68}" type="presParOf" srcId="{6E4B6EE1-9914-4E6A-8240-181FD2680CF2}" destId="{86D6D34D-9219-4499-B6D0-89C429A529A5}" srcOrd="0" destOrd="0" presId="urn:microsoft.com/office/officeart/2005/8/layout/lProcess3"/>
    <dgm:cxn modelId="{CDEE8E12-00AA-47F5-9D1F-295FBD404E4E}" type="presParOf" srcId="{6E4B6EE1-9914-4E6A-8240-181FD2680CF2}" destId="{BFA6E79E-0230-4F27-BCB2-677456941CEA}" srcOrd="1" destOrd="0" presId="urn:microsoft.com/office/officeart/2005/8/layout/lProcess3"/>
    <dgm:cxn modelId="{C7A0C290-D745-47A7-A515-2975F34A7E25}" type="presParOf" srcId="{6E4B6EE1-9914-4E6A-8240-181FD2680CF2}" destId="{76D50C2A-3E8C-4A37-BD32-78C8D9072C14}" srcOrd="2" destOrd="0" presId="urn:microsoft.com/office/officeart/2005/8/layout/lProcess3"/>
    <dgm:cxn modelId="{EF7FA32C-C787-4B69-8C04-8C6BBD74B2FC}" type="presParOf" srcId="{7FC54F20-A831-4A36-B35C-E6FA65349C8F}" destId="{E4669277-FD39-4331-A80B-A9882D6AD327}" srcOrd="5" destOrd="0" presId="urn:microsoft.com/office/officeart/2005/8/layout/lProcess3"/>
    <dgm:cxn modelId="{B0D4D326-D853-4FF9-B017-82D9F7983B8E}" type="presParOf" srcId="{7FC54F20-A831-4A36-B35C-E6FA65349C8F}" destId="{7AB1059C-AB18-4786-BEBE-47E11DB7A46E}" srcOrd="6" destOrd="0" presId="urn:microsoft.com/office/officeart/2005/8/layout/lProcess3"/>
    <dgm:cxn modelId="{C56B1E1F-B230-4563-91A6-61E191EFE682}" type="presParOf" srcId="{7AB1059C-AB18-4786-BEBE-47E11DB7A46E}" destId="{BC34E56F-873A-43D6-8D36-4DB29B6A7EEB}" srcOrd="0" destOrd="0" presId="urn:microsoft.com/office/officeart/2005/8/layout/lProcess3"/>
    <dgm:cxn modelId="{3F9AF368-CCF2-4762-8113-CFC8A5F9C7AF}" type="presParOf" srcId="{7AB1059C-AB18-4786-BEBE-47E11DB7A46E}" destId="{1B3ADE0A-6B27-4D52-942D-E22C4B0E8E22}" srcOrd="1" destOrd="0" presId="urn:microsoft.com/office/officeart/2005/8/layout/lProcess3"/>
    <dgm:cxn modelId="{64170C9A-F62A-4231-877C-5DB2A9E5F9C0}" type="presParOf" srcId="{7AB1059C-AB18-4786-BEBE-47E11DB7A46E}" destId="{DDD6B0BB-EC37-470E-891C-E54DC7AD1593}" srcOrd="2" destOrd="0" presId="urn:microsoft.com/office/officeart/2005/8/layout/lProcess3"/>
    <dgm:cxn modelId="{A50E9473-3F06-493E-94CE-07315B6350A6}" type="presParOf" srcId="{7AB1059C-AB18-4786-BEBE-47E11DB7A46E}" destId="{E2F1B30B-BE87-41DF-921D-A1DF179745CC}" srcOrd="3" destOrd="0" presId="urn:microsoft.com/office/officeart/2005/8/layout/lProcess3"/>
    <dgm:cxn modelId="{B3D300B2-EE31-49A4-8A01-7E16D6721515}" type="presParOf" srcId="{7AB1059C-AB18-4786-BEBE-47E11DB7A46E}" destId="{1E654BAF-5152-495E-A6FD-E74FBC8A256B}" srcOrd="4" destOrd="0" presId="urn:microsoft.com/office/officeart/2005/8/layout/lProcess3"/>
    <dgm:cxn modelId="{EC1C648F-9EBD-4FDE-A5B9-D37726C30A14}" type="presParOf" srcId="{7AB1059C-AB18-4786-BEBE-47E11DB7A46E}" destId="{79E3D82E-C8BD-4116-896A-B49C06F5E96F}" srcOrd="5" destOrd="0" presId="urn:microsoft.com/office/officeart/2005/8/layout/lProcess3"/>
    <dgm:cxn modelId="{E647ADC0-64FF-41EF-98D2-B8D26BCFCEF8}" type="presParOf" srcId="{7AB1059C-AB18-4786-BEBE-47E11DB7A46E}" destId="{1F133B63-4A71-425A-8D8B-EB037A34E6C4}" srcOrd="6" destOrd="0" presId="urn:microsoft.com/office/officeart/2005/8/layout/lProcess3"/>
    <dgm:cxn modelId="{1A9D4695-A97C-45AF-9F0B-A38A8513D089}" type="presParOf" srcId="{7AB1059C-AB18-4786-BEBE-47E11DB7A46E}" destId="{F55EFE68-CC3F-4234-BF3F-777FC127B41F}" srcOrd="7" destOrd="0" presId="urn:microsoft.com/office/officeart/2005/8/layout/lProcess3"/>
    <dgm:cxn modelId="{1464CC24-02F3-448A-A8ED-195894379CE9}" type="presParOf" srcId="{7AB1059C-AB18-4786-BEBE-47E11DB7A46E}" destId="{9CFFB7E9-E08D-4418-BC67-661263F2FFF8}" srcOrd="8" destOrd="0" presId="urn:microsoft.com/office/officeart/2005/8/layout/lProcess3"/>
    <dgm:cxn modelId="{C6E54EB7-FDD8-4BA9-A8C1-65F3EF3405EE}" type="presParOf" srcId="{7AB1059C-AB18-4786-BEBE-47E11DB7A46E}" destId="{C86DDFE9-4813-404E-85A8-55B394E8A546}" srcOrd="9" destOrd="0" presId="urn:microsoft.com/office/officeart/2005/8/layout/lProcess3"/>
    <dgm:cxn modelId="{5881A918-2C3F-492A-8FA9-3371734515F1}" type="presParOf" srcId="{7AB1059C-AB18-4786-BEBE-47E11DB7A46E}" destId="{8F356D06-4682-459B-BE72-E753BD3E34A1}" srcOrd="10" destOrd="0" presId="urn:microsoft.com/office/officeart/2005/8/layout/lProcess3"/>
    <dgm:cxn modelId="{B7D63CFE-9E80-4ED6-AB5E-DD9756CA7BC1}" type="presParOf" srcId="{7AB1059C-AB18-4786-BEBE-47E11DB7A46E}" destId="{405D56AD-5610-42BB-B820-8DD9D110F6DF}" srcOrd="11" destOrd="0" presId="urn:microsoft.com/office/officeart/2005/8/layout/lProcess3"/>
    <dgm:cxn modelId="{D12D77C7-849E-4720-8DBD-8903FC05DB1B}" type="presParOf" srcId="{7AB1059C-AB18-4786-BEBE-47E11DB7A46E}" destId="{4888FA23-4A87-48AC-95B1-825311BA46BD}" srcOrd="12" destOrd="0" presId="urn:microsoft.com/office/officeart/2005/8/layout/lProcess3"/>
    <dgm:cxn modelId="{EB068527-309F-4815-B851-8261292CA685}" type="presParOf" srcId="{7FC54F20-A831-4A36-B35C-E6FA65349C8F}" destId="{97EDE49D-398C-4365-B142-A697CFC4A2F2}" srcOrd="7" destOrd="0" presId="urn:microsoft.com/office/officeart/2005/8/layout/lProcess3"/>
    <dgm:cxn modelId="{F8C778EB-0F87-4D1F-919B-40AFB58AABCB}" type="presParOf" srcId="{7FC54F20-A831-4A36-B35C-E6FA65349C8F}" destId="{790C5877-6814-4AA3-B64A-EC6E14A34218}" srcOrd="8" destOrd="0" presId="urn:microsoft.com/office/officeart/2005/8/layout/lProcess3"/>
    <dgm:cxn modelId="{2A1E66BF-D7AA-4393-AE95-139A178B9755}" type="presParOf" srcId="{790C5877-6814-4AA3-B64A-EC6E14A34218}" destId="{4542F1E9-0A30-4207-B8F3-9C188383BC09}" srcOrd="0" destOrd="0" presId="urn:microsoft.com/office/officeart/2005/8/layout/lProcess3"/>
    <dgm:cxn modelId="{779A6478-D0DF-4202-A82B-20260ADB6820}" type="presParOf" srcId="{790C5877-6814-4AA3-B64A-EC6E14A34218}" destId="{B364ABBD-763A-4402-9ADF-645DA925F1D7}" srcOrd="1" destOrd="0" presId="urn:microsoft.com/office/officeart/2005/8/layout/lProcess3"/>
    <dgm:cxn modelId="{184C0414-BD56-43BE-9088-1E387A49B46A}" type="presParOf" srcId="{790C5877-6814-4AA3-B64A-EC6E14A34218}" destId="{C36F140C-7980-4E87-A4FF-B8136990E42C}" srcOrd="2" destOrd="0" presId="urn:microsoft.com/office/officeart/2005/8/layout/lProcess3"/>
    <dgm:cxn modelId="{0EC76804-DCD6-4D75-8237-50AE45D23246}" type="presParOf" srcId="{7FC54F20-A831-4A36-B35C-E6FA65349C8F}" destId="{F5372238-6450-4954-9B43-8CA2CD321BEA}" srcOrd="9" destOrd="0" presId="urn:microsoft.com/office/officeart/2005/8/layout/lProcess3"/>
    <dgm:cxn modelId="{F998BB48-B05B-4EF9-A329-D583988307A0}" type="presParOf" srcId="{7FC54F20-A831-4A36-B35C-E6FA65349C8F}" destId="{4C348F84-4444-4AB3-9BD5-66879EDA26A3}" srcOrd="10" destOrd="0" presId="urn:microsoft.com/office/officeart/2005/8/layout/lProcess3"/>
    <dgm:cxn modelId="{B964B086-BFB4-4D28-8907-F389C2D4303F}" type="presParOf" srcId="{4C348F84-4444-4AB3-9BD5-66879EDA26A3}" destId="{28273F6C-EDDA-4630-A9E3-A49C2899FB25}" srcOrd="0" destOrd="0" presId="urn:microsoft.com/office/officeart/2005/8/layout/lProcess3"/>
    <dgm:cxn modelId="{5C4FA44D-796B-402E-B1F6-74AC8CC24448}" type="presParOf" srcId="{4C348F84-4444-4AB3-9BD5-66879EDA26A3}" destId="{98CF7989-5998-4732-850C-AF07B2C7E1C2}" srcOrd="1" destOrd="0" presId="urn:microsoft.com/office/officeart/2005/8/layout/lProcess3"/>
    <dgm:cxn modelId="{121E098B-0CD2-4727-8BA2-479911DFED75}" type="presParOf" srcId="{4C348F84-4444-4AB3-9BD5-66879EDA26A3}" destId="{E48476D3-1643-4C6A-96F0-9C72E1BDCE91}" srcOrd="2" destOrd="0" presId="urn:microsoft.com/office/officeart/2005/8/layout/lProcess3"/>
    <dgm:cxn modelId="{CBBB6373-56CE-4F4A-872E-04EF7647E481}" type="presParOf" srcId="{4C348F84-4444-4AB3-9BD5-66879EDA26A3}" destId="{C81B681B-08C0-4B5D-AF85-5554BF6A6353}" srcOrd="3" destOrd="0" presId="urn:microsoft.com/office/officeart/2005/8/layout/lProcess3"/>
    <dgm:cxn modelId="{46F52D66-E6F2-4EE8-9E57-C24981C6C998}" type="presParOf" srcId="{4C348F84-4444-4AB3-9BD5-66879EDA26A3}" destId="{41B72487-D9D9-4842-9FCD-DAAFACD84CB9}" srcOrd="4" destOrd="0" presId="urn:microsoft.com/office/officeart/2005/8/layout/lProcess3"/>
    <dgm:cxn modelId="{1F8E789B-AF27-41B8-9E2F-79DB5DEB942C}" type="presParOf" srcId="{4C348F84-4444-4AB3-9BD5-66879EDA26A3}" destId="{99E98079-9EF1-4DFA-97C2-CF652F5896E2}" srcOrd="5" destOrd="0" presId="urn:microsoft.com/office/officeart/2005/8/layout/lProcess3"/>
    <dgm:cxn modelId="{C808D401-1193-438E-9243-B7DE434F7905}" type="presParOf" srcId="{4C348F84-4444-4AB3-9BD5-66879EDA26A3}" destId="{3D907CA6-CB16-4CEB-9357-D1D9A59B1840}" srcOrd="6" destOrd="0" presId="urn:microsoft.com/office/officeart/2005/8/layout/lProcess3"/>
    <dgm:cxn modelId="{20AED8FB-7970-4AA5-88B7-CAB146E3C17C}" type="presParOf" srcId="{4C348F84-4444-4AB3-9BD5-66879EDA26A3}" destId="{6CC42F8C-B2CB-4274-8CB4-4AD9B046541B}" srcOrd="7" destOrd="0" presId="urn:microsoft.com/office/officeart/2005/8/layout/lProcess3"/>
    <dgm:cxn modelId="{32AF063C-00C1-429A-9E4C-848129B170E2}" type="presParOf" srcId="{4C348F84-4444-4AB3-9BD5-66879EDA26A3}" destId="{4F65EFEE-D889-46D2-B57F-1B60EDE6F4FE}" srcOrd="8" destOrd="0" presId="urn:microsoft.com/office/officeart/2005/8/layout/lProcess3"/>
    <dgm:cxn modelId="{9E01B610-B11B-4488-BF40-38666AD31853}" type="presParOf" srcId="{4C348F84-4444-4AB3-9BD5-66879EDA26A3}" destId="{2F0072A7-6C82-43FE-B36C-122F015D96BD}" srcOrd="9" destOrd="0" presId="urn:microsoft.com/office/officeart/2005/8/layout/lProcess3"/>
    <dgm:cxn modelId="{E9D00735-0F26-4E18-B0D7-9E6B58ACE131}" type="presParOf" srcId="{4C348F84-4444-4AB3-9BD5-66879EDA26A3}" destId="{ACFD4DE0-53EF-40F3-A26F-C1814E4DF9B5}" srcOrd="10" destOrd="0" presId="urn:microsoft.com/office/officeart/2005/8/layout/lProcess3"/>
    <dgm:cxn modelId="{8D63131C-CC8E-4865-AA5F-7EB89365BB83}" type="presParOf" srcId="{4C348F84-4444-4AB3-9BD5-66879EDA26A3}" destId="{C6048A5E-393A-40AB-8EA6-29FEA07E9FB0}" srcOrd="11" destOrd="0" presId="urn:microsoft.com/office/officeart/2005/8/layout/lProcess3"/>
    <dgm:cxn modelId="{AF304D73-82B7-4D5F-801A-B40E09C408D0}" type="presParOf" srcId="{4C348F84-4444-4AB3-9BD5-66879EDA26A3}" destId="{5512BC12-839F-47D2-BE22-81E22AC0C116}" srcOrd="12" destOrd="0" presId="urn:microsoft.com/office/officeart/2005/8/layout/lProcess3"/>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A04089-843A-4A84-83EB-CCE4DBA58CC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C113FFED-7A93-4D55-929D-2A205A49CA7C}">
      <dgm:prSet phldrT="[Text]" custT="1"/>
      <dgm:spPr>
        <a:xfrm>
          <a:off x="616" y="449191"/>
          <a:ext cx="957313" cy="44394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 </a:t>
          </a:r>
          <a:endParaRPr lang="en-US" sz="1000" dirty="0">
            <a:solidFill>
              <a:sysClr val="window" lastClr="FFFFFF"/>
            </a:solidFill>
            <a:latin typeface="Calibri" panose="020F0502020204030204"/>
            <a:ea typeface="+mn-ea"/>
            <a:cs typeface="+mn-cs"/>
          </a:endParaRPr>
        </a:p>
      </dgm:t>
    </dgm:pt>
    <dgm:pt modelId="{73C5EA16-4C7B-41E5-8263-56193840FCFA}" type="parTrans" cxnId="{D280C803-2A63-405C-B08A-FEE5877F762B}">
      <dgm:prSet/>
      <dgm:spPr/>
      <dgm:t>
        <a:bodyPr/>
        <a:lstStyle/>
        <a:p>
          <a:endParaRPr lang="en-US"/>
        </a:p>
      </dgm:t>
    </dgm:pt>
    <dgm:pt modelId="{2E3F0A65-E90B-45BF-9F03-44F4D19952AD}" type="sibTrans" cxnId="{D280C803-2A63-405C-B08A-FEE5877F762B}">
      <dgm:prSet/>
      <dgm:spPr/>
      <dgm:t>
        <a:bodyPr/>
        <a:lstStyle/>
        <a:p>
          <a:endParaRPr lang="en-US"/>
        </a:p>
      </dgm:t>
    </dgm:pt>
    <dgm:pt modelId="{DEA7C3DA-10AF-4C91-8871-681C51CDE9D0}">
      <dgm:prSet phldrT="[Text]" custT="1"/>
      <dgm:spPr>
        <a:xfrm>
          <a:off x="674722" y="161926"/>
          <a:ext cx="5678454" cy="1002498"/>
        </a:xfr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Promotion timeframe to full professor is not tied to years of service.  Readiness is key.  There is no schedule for promotion that fits all.  Instead, it hinges on the depth, level, and national or international scope and recognition of candidate’s contributions to the discipline and the university’s mission.  Associate professors seeking promotion to full professor normally undergo a period of additional professional growth that results in a greater level of accomplishment and intellectual leadership.</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F9D848A4-B6D1-4DED-B03C-95F01BA65987}" type="parTrans" cxnId="{99243A96-A49D-4C11-94C3-75B34F6B63F0}">
      <dgm:prSet/>
      <dgm:spPr/>
      <dgm:t>
        <a:bodyPr/>
        <a:lstStyle/>
        <a:p>
          <a:endParaRPr lang="en-US"/>
        </a:p>
      </dgm:t>
    </dgm:pt>
    <dgm:pt modelId="{BAC102E6-2760-4E74-BF11-B37B12392A2B}" type="sibTrans" cxnId="{99243A96-A49D-4C11-94C3-75B34F6B63F0}">
      <dgm:prSet/>
      <dgm:spPr/>
      <dgm:t>
        <a:bodyPr/>
        <a:lstStyle/>
        <a:p>
          <a:endParaRPr lang="en-US"/>
        </a:p>
      </dgm:t>
    </dgm:pt>
    <dgm:pt modelId="{0747EDF4-DFC7-454B-93E1-1C1001063064}">
      <dgm:prSet custT="1"/>
      <dgm:spPr>
        <a:xfrm>
          <a:off x="616" y="1222797"/>
          <a:ext cx="899721" cy="359888"/>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Review</a:t>
          </a:r>
          <a:endParaRPr lang="en-US" sz="1000" dirty="0">
            <a:solidFill>
              <a:sysClr val="window" lastClr="FFFFFF"/>
            </a:solidFill>
            <a:latin typeface="Calibri" panose="020F0502020204030204"/>
            <a:ea typeface="+mn-ea"/>
            <a:cs typeface="+mn-cs"/>
          </a:endParaRPr>
        </a:p>
      </dgm:t>
    </dgm:pt>
    <dgm:pt modelId="{C8DF5E32-3BA9-48B6-855B-7A95B8CADE7E}" type="parTrans" cxnId="{752AFDF0-FAC3-46A8-BDBC-63BAEC939BE1}">
      <dgm:prSet/>
      <dgm:spPr/>
      <dgm:t>
        <a:bodyPr/>
        <a:lstStyle/>
        <a:p>
          <a:endParaRPr lang="en-US"/>
        </a:p>
      </dgm:t>
    </dgm:pt>
    <dgm:pt modelId="{41F9FB13-9B7F-4314-ADB8-37399DC5B9A8}" type="sibTrans" cxnId="{752AFDF0-FAC3-46A8-BDBC-63BAEC939BE1}">
      <dgm:prSet/>
      <dgm:spPr/>
      <dgm:t>
        <a:bodyPr/>
        <a:lstStyle/>
        <a:p>
          <a:endParaRPr lang="en-US"/>
        </a:p>
      </dgm:t>
    </dgm:pt>
    <dgm:pt modelId="{95E33735-9935-4E20-8690-9A9403DD0F85}">
      <dgm:prSet custT="1"/>
      <dgm:spPr>
        <a:xfrm>
          <a:off x="783374" y="1253387"/>
          <a:ext cx="746769" cy="298707"/>
        </a:xfr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Peer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2EAB2261-038F-4A3F-BCC4-60AF6160E0E9}" type="parTrans" cxnId="{F7997B86-54FA-4F50-94DC-31EE4A7A79F7}">
      <dgm:prSet/>
      <dgm:spPr/>
      <dgm:t>
        <a:bodyPr/>
        <a:lstStyle/>
        <a:p>
          <a:endParaRPr lang="en-US"/>
        </a:p>
      </dgm:t>
    </dgm:pt>
    <dgm:pt modelId="{59621271-823F-4CA3-B067-9F0125ED19A7}" type="sibTrans" cxnId="{F7997B86-54FA-4F50-94DC-31EE4A7A79F7}">
      <dgm:prSet/>
      <dgm:spPr/>
      <dgm:t>
        <a:bodyPr/>
        <a:lstStyle/>
        <a:p>
          <a:endParaRPr lang="en-US"/>
        </a:p>
      </dgm:t>
    </dgm:pt>
    <dgm:pt modelId="{D3058FBA-CD7B-424B-A4D8-A2514B4F29BD}">
      <dgm:prSet custT="1"/>
      <dgm:spPr>
        <a:xfrm>
          <a:off x="1425595" y="1253387"/>
          <a:ext cx="909206" cy="298707"/>
        </a:xfr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3261B770-1751-4B6F-BB95-F6303DC5C522}" type="parTrans" cxnId="{B25695CD-F85F-4D87-AA5E-C3D2128843EA}">
      <dgm:prSet/>
      <dgm:spPr/>
      <dgm:t>
        <a:bodyPr/>
        <a:lstStyle/>
        <a:p>
          <a:endParaRPr lang="en-US"/>
        </a:p>
      </dgm:t>
    </dgm:pt>
    <dgm:pt modelId="{5631A9F4-4B74-4B74-9757-CCBE742B0329}" type="sibTrans" cxnId="{B25695CD-F85F-4D87-AA5E-C3D2128843EA}">
      <dgm:prSet/>
      <dgm:spPr/>
      <dgm:t>
        <a:bodyPr/>
        <a:lstStyle/>
        <a:p>
          <a:endParaRPr lang="en-US"/>
        </a:p>
      </dgm:t>
    </dgm:pt>
    <dgm:pt modelId="{88245A8A-311F-4133-91EA-B028E373A885}">
      <dgm:prSet custT="1"/>
      <dgm:spPr>
        <a:xfrm>
          <a:off x="2230254" y="1253387"/>
          <a:ext cx="649315" cy="298707"/>
        </a:xfr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CHS T&amp;P</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F47A95DD-AF45-493B-88A3-8B31461313AA}" type="parTrans" cxnId="{10B7FCBB-9D2E-4FBB-9BD2-CEE6813FB8CE}">
      <dgm:prSet/>
      <dgm:spPr/>
      <dgm:t>
        <a:bodyPr/>
        <a:lstStyle/>
        <a:p>
          <a:endParaRPr lang="en-US"/>
        </a:p>
      </dgm:t>
    </dgm:pt>
    <dgm:pt modelId="{3C84D514-966A-483F-BDC9-E7350DF11280}" type="sibTrans" cxnId="{10B7FCBB-9D2E-4FBB-9BD2-CEE6813FB8CE}">
      <dgm:prSet/>
      <dgm:spPr/>
      <dgm:t>
        <a:bodyPr/>
        <a:lstStyle/>
        <a:p>
          <a:endParaRPr lang="en-US"/>
        </a:p>
      </dgm:t>
    </dgm:pt>
    <dgm:pt modelId="{F67E2E0C-CFCA-48E2-A83F-D7FE4EC2D058}">
      <dgm:prSet custT="1"/>
      <dgm:spPr>
        <a:xfrm>
          <a:off x="2775022" y="1253387"/>
          <a:ext cx="916554" cy="298707"/>
        </a:xfr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Dean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F66397BC-14F2-422D-8DE0-D43277C39D95}" type="parTrans" cxnId="{C0EFF5A7-B555-49D2-AB46-5794856ABA21}">
      <dgm:prSet/>
      <dgm:spPr/>
      <dgm:t>
        <a:bodyPr/>
        <a:lstStyle/>
        <a:p>
          <a:endParaRPr lang="en-US"/>
        </a:p>
      </dgm:t>
    </dgm:pt>
    <dgm:pt modelId="{D6C4BF90-985E-49F4-A6BA-FD6EDCE337C7}" type="sibTrans" cxnId="{C0EFF5A7-B555-49D2-AB46-5794856ABA21}">
      <dgm:prSet/>
      <dgm:spPr/>
      <dgm:t>
        <a:bodyPr/>
        <a:lstStyle/>
        <a:p>
          <a:endParaRPr lang="en-US"/>
        </a:p>
      </dgm:t>
    </dgm:pt>
    <dgm:pt modelId="{6EB1BD5E-E1EB-4809-B5CD-749AC2CC8F2D}">
      <dgm:prSet custT="1"/>
      <dgm:spPr>
        <a:xfrm>
          <a:off x="3587029" y="1253387"/>
          <a:ext cx="1446939" cy="298707"/>
        </a:xfr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URT&amp;P if conflicted </a:t>
          </a:r>
          <a:r>
            <a:rPr lang="en-US" sz="1000" u="sng" dirty="0" smtClean="0">
              <a:solidFill>
                <a:sysClr val="windowText" lastClr="000000">
                  <a:hueOff val="0"/>
                  <a:satOff val="0"/>
                  <a:lumOff val="0"/>
                  <a:alphaOff val="0"/>
                </a:sysClr>
              </a:solidFill>
              <a:latin typeface="Calibri" panose="020F0502020204030204"/>
              <a:ea typeface="+mn-ea"/>
              <a:cs typeface="+mn-cs"/>
            </a:rPr>
            <a:t>or</a:t>
          </a:r>
          <a:r>
            <a:rPr lang="en-US" sz="1000" dirty="0" smtClean="0">
              <a:solidFill>
                <a:sysClr val="windowText" lastClr="000000">
                  <a:hueOff val="0"/>
                  <a:satOff val="0"/>
                  <a:lumOff val="0"/>
                  <a:alphaOff val="0"/>
                </a:sysClr>
              </a:solidFill>
              <a:latin typeface="Calibri" panose="020F0502020204030204"/>
              <a:ea typeface="+mn-ea"/>
              <a:cs typeface="+mn-cs"/>
            </a:rPr>
            <a:t> requested by AA</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31B7DD69-F474-4146-8111-D8A11C8CF084}" type="parTrans" cxnId="{6C1233FF-2921-4554-96A5-D39FABD03A1A}">
      <dgm:prSet/>
      <dgm:spPr/>
      <dgm:t>
        <a:bodyPr/>
        <a:lstStyle/>
        <a:p>
          <a:endParaRPr lang="en-US"/>
        </a:p>
      </dgm:t>
    </dgm:pt>
    <dgm:pt modelId="{7F19A854-BB21-44FB-AA66-9B3929392BFA}" type="sibTrans" cxnId="{6C1233FF-2921-4554-96A5-D39FABD03A1A}">
      <dgm:prSet/>
      <dgm:spPr/>
      <dgm:t>
        <a:bodyPr/>
        <a:lstStyle/>
        <a:p>
          <a:endParaRPr lang="en-US"/>
        </a:p>
      </dgm:t>
    </dgm:pt>
    <dgm:pt modelId="{BEC64A0A-04C7-4B0E-A16C-49F3FF83538D}">
      <dgm:prSet custT="1"/>
      <dgm:spPr>
        <a:xfrm>
          <a:off x="4929421" y="1253387"/>
          <a:ext cx="1604112" cy="298707"/>
        </a:xfr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806CB4D1-0063-47ED-A482-1EDFCE255A9D}" type="parTrans" cxnId="{D25D9EF1-23AF-400A-B80D-0657565EFD76}">
      <dgm:prSet/>
      <dgm:spPr/>
      <dgm:t>
        <a:bodyPr/>
        <a:lstStyle/>
        <a:p>
          <a:endParaRPr lang="en-US"/>
        </a:p>
      </dgm:t>
    </dgm:pt>
    <dgm:pt modelId="{BFA839C0-C6FA-42DD-86B0-EA61D3A99DC1}" type="sibTrans" cxnId="{D25D9EF1-23AF-400A-B80D-0657565EFD76}">
      <dgm:prSet/>
      <dgm:spPr/>
      <dgm:t>
        <a:bodyPr/>
        <a:lstStyle/>
        <a:p>
          <a:endParaRPr lang="en-US"/>
        </a:p>
      </dgm:t>
    </dgm:pt>
    <dgm:pt modelId="{7FC54F20-A831-4A36-B35C-E6FA65349C8F}" type="pres">
      <dgm:prSet presAssocID="{4EA04089-843A-4A84-83EB-CCE4DBA58CC1}" presName="Name0" presStyleCnt="0">
        <dgm:presLayoutVars>
          <dgm:chPref val="3"/>
          <dgm:dir/>
          <dgm:animLvl val="lvl"/>
          <dgm:resizeHandles/>
        </dgm:presLayoutVars>
      </dgm:prSet>
      <dgm:spPr/>
      <dgm:t>
        <a:bodyPr/>
        <a:lstStyle/>
        <a:p>
          <a:endParaRPr lang="en-US"/>
        </a:p>
      </dgm:t>
    </dgm:pt>
    <dgm:pt modelId="{6E4B6EE1-9914-4E6A-8240-181FD2680CF2}" type="pres">
      <dgm:prSet presAssocID="{C113FFED-7A93-4D55-929D-2A205A49CA7C}" presName="horFlow" presStyleCnt="0"/>
      <dgm:spPr/>
    </dgm:pt>
    <dgm:pt modelId="{86D6D34D-9219-4499-B6D0-89C429A529A5}" type="pres">
      <dgm:prSet presAssocID="{C113FFED-7A93-4D55-929D-2A205A49CA7C}" presName="bigChev" presStyleLbl="node1" presStyleIdx="0" presStyleCnt="2" custScaleX="106401" custScaleY="123356"/>
      <dgm:spPr>
        <a:prstGeom prst="chevron">
          <a:avLst/>
        </a:prstGeom>
      </dgm:spPr>
      <dgm:t>
        <a:bodyPr/>
        <a:lstStyle/>
        <a:p>
          <a:endParaRPr lang="en-US"/>
        </a:p>
      </dgm:t>
    </dgm:pt>
    <dgm:pt modelId="{BFA6E79E-0230-4F27-BCB2-677456941CEA}" type="pres">
      <dgm:prSet presAssocID="{F9D848A4-B6D1-4DED-B03C-95F01BA65987}" presName="parTrans" presStyleCnt="0"/>
      <dgm:spPr/>
    </dgm:pt>
    <dgm:pt modelId="{76D50C2A-3E8C-4A37-BD32-78C8D9072C14}" type="pres">
      <dgm:prSet presAssocID="{DEA7C3DA-10AF-4C91-8871-681C51CDE9D0}" presName="node" presStyleLbl="alignAccFollowNode1" presStyleIdx="0" presStyleCnt="7" custScaleX="760403" custScaleY="335612" custLinFactX="-6599" custLinFactNeighborX="-100000" custLinFactNeighborY="-2674">
        <dgm:presLayoutVars>
          <dgm:bulletEnabled val="1"/>
        </dgm:presLayoutVars>
      </dgm:prSet>
      <dgm:spPr>
        <a:prstGeom prst="chevron">
          <a:avLst/>
        </a:prstGeom>
      </dgm:spPr>
      <dgm:t>
        <a:bodyPr/>
        <a:lstStyle/>
        <a:p>
          <a:endParaRPr lang="en-US"/>
        </a:p>
      </dgm:t>
    </dgm:pt>
    <dgm:pt modelId="{E4669277-FD39-4331-A80B-A9882D6AD327}" type="pres">
      <dgm:prSet presAssocID="{C113FFED-7A93-4D55-929D-2A205A49CA7C}" presName="vSp" presStyleCnt="0"/>
      <dgm:spPr/>
    </dgm:pt>
    <dgm:pt modelId="{7AB1059C-AB18-4786-BEBE-47E11DB7A46E}" type="pres">
      <dgm:prSet presAssocID="{0747EDF4-DFC7-454B-93E1-1C1001063064}" presName="horFlow" presStyleCnt="0"/>
      <dgm:spPr/>
    </dgm:pt>
    <dgm:pt modelId="{BC34E56F-873A-43D6-8D36-4DB29B6A7EEB}" type="pres">
      <dgm:prSet presAssocID="{0747EDF4-DFC7-454B-93E1-1C1001063064}" presName="bigChev" presStyleLbl="node1" presStyleIdx="1" presStyleCnt="2"/>
      <dgm:spPr>
        <a:prstGeom prst="chevron">
          <a:avLst/>
        </a:prstGeom>
      </dgm:spPr>
      <dgm:t>
        <a:bodyPr/>
        <a:lstStyle/>
        <a:p>
          <a:endParaRPr lang="en-US"/>
        </a:p>
      </dgm:t>
    </dgm:pt>
    <dgm:pt modelId="{1B3ADE0A-6B27-4D52-942D-E22C4B0E8E22}" type="pres">
      <dgm:prSet presAssocID="{2EAB2261-038F-4A3F-BCC4-60AF6160E0E9}" presName="parTrans" presStyleCnt="0"/>
      <dgm:spPr/>
    </dgm:pt>
    <dgm:pt modelId="{DDD6B0BB-EC37-470E-891C-E54DC7AD1593}" type="pres">
      <dgm:prSet presAssocID="{95E33735-9935-4E20-8690-9A9403DD0F85}" presName="node" presStyleLbl="alignAccFollowNode1" presStyleIdx="1" presStyleCnt="7">
        <dgm:presLayoutVars>
          <dgm:bulletEnabled val="1"/>
        </dgm:presLayoutVars>
      </dgm:prSet>
      <dgm:spPr>
        <a:prstGeom prst="chevron">
          <a:avLst/>
        </a:prstGeom>
      </dgm:spPr>
      <dgm:t>
        <a:bodyPr/>
        <a:lstStyle/>
        <a:p>
          <a:endParaRPr lang="en-US"/>
        </a:p>
      </dgm:t>
    </dgm:pt>
    <dgm:pt modelId="{E2F1B30B-BE87-41DF-921D-A1DF179745CC}" type="pres">
      <dgm:prSet presAssocID="{59621271-823F-4CA3-B067-9F0125ED19A7}" presName="sibTrans" presStyleCnt="0"/>
      <dgm:spPr/>
    </dgm:pt>
    <dgm:pt modelId="{1E654BAF-5152-495E-A6FD-E74FBC8A256B}" type="pres">
      <dgm:prSet presAssocID="{D3058FBA-CD7B-424B-A4D8-A2514B4F29BD}" presName="node" presStyleLbl="alignAccFollowNode1" presStyleIdx="2" presStyleCnt="7" custScaleX="121752">
        <dgm:presLayoutVars>
          <dgm:bulletEnabled val="1"/>
        </dgm:presLayoutVars>
      </dgm:prSet>
      <dgm:spPr>
        <a:prstGeom prst="chevron">
          <a:avLst/>
        </a:prstGeom>
      </dgm:spPr>
      <dgm:t>
        <a:bodyPr/>
        <a:lstStyle/>
        <a:p>
          <a:endParaRPr lang="en-US"/>
        </a:p>
      </dgm:t>
    </dgm:pt>
    <dgm:pt modelId="{79E3D82E-C8BD-4116-896A-B49C06F5E96F}" type="pres">
      <dgm:prSet presAssocID="{5631A9F4-4B74-4B74-9757-CCBE742B0329}" presName="sibTrans" presStyleCnt="0"/>
      <dgm:spPr/>
    </dgm:pt>
    <dgm:pt modelId="{1F133B63-4A71-425A-8D8B-EB037A34E6C4}" type="pres">
      <dgm:prSet presAssocID="{88245A8A-311F-4133-91EA-B028E373A885}" presName="node" presStyleLbl="alignAccFollowNode1" presStyleIdx="3" presStyleCnt="7" custScaleX="86950">
        <dgm:presLayoutVars>
          <dgm:bulletEnabled val="1"/>
        </dgm:presLayoutVars>
      </dgm:prSet>
      <dgm:spPr>
        <a:prstGeom prst="chevron">
          <a:avLst/>
        </a:prstGeom>
      </dgm:spPr>
      <dgm:t>
        <a:bodyPr/>
        <a:lstStyle/>
        <a:p>
          <a:endParaRPr lang="en-US"/>
        </a:p>
      </dgm:t>
    </dgm:pt>
    <dgm:pt modelId="{F55EFE68-CC3F-4234-BF3F-777FC127B41F}" type="pres">
      <dgm:prSet presAssocID="{3C84D514-966A-483F-BDC9-E7350DF11280}" presName="sibTrans" presStyleCnt="0"/>
      <dgm:spPr/>
    </dgm:pt>
    <dgm:pt modelId="{9CFFB7E9-E08D-4418-BC67-661263F2FFF8}" type="pres">
      <dgm:prSet presAssocID="{F67E2E0C-CFCA-48E2-A83F-D7FE4EC2D058}" presName="node" presStyleLbl="alignAccFollowNode1" presStyleIdx="4" presStyleCnt="7" custScaleX="122736">
        <dgm:presLayoutVars>
          <dgm:bulletEnabled val="1"/>
        </dgm:presLayoutVars>
      </dgm:prSet>
      <dgm:spPr>
        <a:prstGeom prst="chevron">
          <a:avLst/>
        </a:prstGeom>
      </dgm:spPr>
      <dgm:t>
        <a:bodyPr/>
        <a:lstStyle/>
        <a:p>
          <a:endParaRPr lang="en-US"/>
        </a:p>
      </dgm:t>
    </dgm:pt>
    <dgm:pt modelId="{C86DDFE9-4813-404E-85A8-55B394E8A546}" type="pres">
      <dgm:prSet presAssocID="{D6C4BF90-985E-49F4-A6BA-FD6EDCE337C7}" presName="sibTrans" presStyleCnt="0"/>
      <dgm:spPr/>
    </dgm:pt>
    <dgm:pt modelId="{8F356D06-4682-459B-BE72-E753BD3E34A1}" type="pres">
      <dgm:prSet presAssocID="{6EB1BD5E-E1EB-4809-B5CD-749AC2CC8F2D}" presName="node" presStyleLbl="alignAccFollowNode1" presStyleIdx="5" presStyleCnt="7" custScaleX="193760">
        <dgm:presLayoutVars>
          <dgm:bulletEnabled val="1"/>
        </dgm:presLayoutVars>
      </dgm:prSet>
      <dgm:spPr>
        <a:prstGeom prst="chevron">
          <a:avLst/>
        </a:prstGeom>
      </dgm:spPr>
      <dgm:t>
        <a:bodyPr/>
        <a:lstStyle/>
        <a:p>
          <a:endParaRPr lang="en-US"/>
        </a:p>
      </dgm:t>
    </dgm:pt>
    <dgm:pt modelId="{405D56AD-5610-42BB-B820-8DD9D110F6DF}" type="pres">
      <dgm:prSet presAssocID="{7F19A854-BB21-44FB-AA66-9B3929392BFA}" presName="sibTrans" presStyleCnt="0"/>
      <dgm:spPr/>
    </dgm:pt>
    <dgm:pt modelId="{4888FA23-4A87-48AC-95B1-825311BA46BD}" type="pres">
      <dgm:prSet presAssocID="{BEC64A0A-04C7-4B0E-A16C-49F3FF83538D}" presName="node" presStyleLbl="alignAccFollowNode1" presStyleIdx="6" presStyleCnt="7" custScaleX="214807">
        <dgm:presLayoutVars>
          <dgm:bulletEnabled val="1"/>
        </dgm:presLayoutVars>
      </dgm:prSet>
      <dgm:spPr>
        <a:prstGeom prst="chevron">
          <a:avLst/>
        </a:prstGeom>
      </dgm:spPr>
      <dgm:t>
        <a:bodyPr/>
        <a:lstStyle/>
        <a:p>
          <a:endParaRPr lang="en-US"/>
        </a:p>
      </dgm:t>
    </dgm:pt>
  </dgm:ptLst>
  <dgm:cxnLst>
    <dgm:cxn modelId="{882A2527-1380-4022-892D-74BFEA99155D}" type="presOf" srcId="{D3058FBA-CD7B-424B-A4D8-A2514B4F29BD}" destId="{1E654BAF-5152-495E-A6FD-E74FBC8A256B}" srcOrd="0" destOrd="0" presId="urn:microsoft.com/office/officeart/2005/8/layout/lProcess3"/>
    <dgm:cxn modelId="{829D2973-7435-4989-8318-4BA92258A273}" type="presOf" srcId="{88245A8A-311F-4133-91EA-B028E373A885}" destId="{1F133B63-4A71-425A-8D8B-EB037A34E6C4}" srcOrd="0" destOrd="0" presId="urn:microsoft.com/office/officeart/2005/8/layout/lProcess3"/>
    <dgm:cxn modelId="{D0B896AF-4F66-4A9A-BEE0-49CCDF37279E}" type="presOf" srcId="{95E33735-9935-4E20-8690-9A9403DD0F85}" destId="{DDD6B0BB-EC37-470E-891C-E54DC7AD1593}" srcOrd="0" destOrd="0" presId="urn:microsoft.com/office/officeart/2005/8/layout/lProcess3"/>
    <dgm:cxn modelId="{F7997B86-54FA-4F50-94DC-31EE4A7A79F7}" srcId="{0747EDF4-DFC7-454B-93E1-1C1001063064}" destId="{95E33735-9935-4E20-8690-9A9403DD0F85}" srcOrd="0" destOrd="0" parTransId="{2EAB2261-038F-4A3F-BCC4-60AF6160E0E9}" sibTransId="{59621271-823F-4CA3-B067-9F0125ED19A7}"/>
    <dgm:cxn modelId="{B134C737-7893-4CEB-B04F-E14B1F90C7DC}" type="presOf" srcId="{0747EDF4-DFC7-454B-93E1-1C1001063064}" destId="{BC34E56F-873A-43D6-8D36-4DB29B6A7EEB}" srcOrd="0" destOrd="0" presId="urn:microsoft.com/office/officeart/2005/8/layout/lProcess3"/>
    <dgm:cxn modelId="{6C1233FF-2921-4554-96A5-D39FABD03A1A}" srcId="{0747EDF4-DFC7-454B-93E1-1C1001063064}" destId="{6EB1BD5E-E1EB-4809-B5CD-749AC2CC8F2D}" srcOrd="4" destOrd="0" parTransId="{31B7DD69-F474-4146-8111-D8A11C8CF084}" sibTransId="{7F19A854-BB21-44FB-AA66-9B3929392BFA}"/>
    <dgm:cxn modelId="{E3C0E7E5-2647-4C24-B6A9-55A1FF2E7CC5}" type="presOf" srcId="{F67E2E0C-CFCA-48E2-A83F-D7FE4EC2D058}" destId="{9CFFB7E9-E08D-4418-BC67-661263F2FFF8}" srcOrd="0" destOrd="0" presId="urn:microsoft.com/office/officeart/2005/8/layout/lProcess3"/>
    <dgm:cxn modelId="{D280C803-2A63-405C-B08A-FEE5877F762B}" srcId="{4EA04089-843A-4A84-83EB-CCE4DBA58CC1}" destId="{C113FFED-7A93-4D55-929D-2A205A49CA7C}" srcOrd="0" destOrd="0" parTransId="{73C5EA16-4C7B-41E5-8263-56193840FCFA}" sibTransId="{2E3F0A65-E90B-45BF-9F03-44F4D19952AD}"/>
    <dgm:cxn modelId="{F7C3D8B0-DD73-485A-BBA7-0959C2FD31B4}" type="presOf" srcId="{DEA7C3DA-10AF-4C91-8871-681C51CDE9D0}" destId="{76D50C2A-3E8C-4A37-BD32-78C8D9072C14}" srcOrd="0" destOrd="0" presId="urn:microsoft.com/office/officeart/2005/8/layout/lProcess3"/>
    <dgm:cxn modelId="{F47AA8BC-8834-404F-9D0A-DF30A5F8C59F}" type="presOf" srcId="{C113FFED-7A93-4D55-929D-2A205A49CA7C}" destId="{86D6D34D-9219-4499-B6D0-89C429A529A5}" srcOrd="0" destOrd="0" presId="urn:microsoft.com/office/officeart/2005/8/layout/lProcess3"/>
    <dgm:cxn modelId="{10B7FCBB-9D2E-4FBB-9BD2-CEE6813FB8CE}" srcId="{0747EDF4-DFC7-454B-93E1-1C1001063064}" destId="{88245A8A-311F-4133-91EA-B028E373A885}" srcOrd="2" destOrd="0" parTransId="{F47A95DD-AF45-493B-88A3-8B31461313AA}" sibTransId="{3C84D514-966A-483F-BDC9-E7350DF11280}"/>
    <dgm:cxn modelId="{D25D9EF1-23AF-400A-B80D-0657565EFD76}" srcId="{0747EDF4-DFC7-454B-93E1-1C1001063064}" destId="{BEC64A0A-04C7-4B0E-A16C-49F3FF83538D}" srcOrd="5" destOrd="0" parTransId="{806CB4D1-0063-47ED-A482-1EDFCE255A9D}" sibTransId="{BFA839C0-C6FA-42DD-86B0-EA61D3A99DC1}"/>
    <dgm:cxn modelId="{E0215F3C-9151-4DFB-85B4-937AF4AEEBB4}" type="presOf" srcId="{BEC64A0A-04C7-4B0E-A16C-49F3FF83538D}" destId="{4888FA23-4A87-48AC-95B1-825311BA46BD}" srcOrd="0" destOrd="0" presId="urn:microsoft.com/office/officeart/2005/8/layout/lProcess3"/>
    <dgm:cxn modelId="{752AFDF0-FAC3-46A8-BDBC-63BAEC939BE1}" srcId="{4EA04089-843A-4A84-83EB-CCE4DBA58CC1}" destId="{0747EDF4-DFC7-454B-93E1-1C1001063064}" srcOrd="1" destOrd="0" parTransId="{C8DF5E32-3BA9-48B6-855B-7A95B8CADE7E}" sibTransId="{41F9FB13-9B7F-4314-ADB8-37399DC5B9A8}"/>
    <dgm:cxn modelId="{99243A96-A49D-4C11-94C3-75B34F6B63F0}" srcId="{C113FFED-7A93-4D55-929D-2A205A49CA7C}" destId="{DEA7C3DA-10AF-4C91-8871-681C51CDE9D0}" srcOrd="0" destOrd="0" parTransId="{F9D848A4-B6D1-4DED-B03C-95F01BA65987}" sibTransId="{BAC102E6-2760-4E74-BF11-B37B12392A2B}"/>
    <dgm:cxn modelId="{B25695CD-F85F-4D87-AA5E-C3D2128843EA}" srcId="{0747EDF4-DFC7-454B-93E1-1C1001063064}" destId="{D3058FBA-CD7B-424B-A4D8-A2514B4F29BD}" srcOrd="1" destOrd="0" parTransId="{3261B770-1751-4B6F-BB95-F6303DC5C522}" sibTransId="{5631A9F4-4B74-4B74-9757-CCBE742B0329}"/>
    <dgm:cxn modelId="{0CE7A94D-1B95-41B7-B9E1-2D294292E32F}" type="presOf" srcId="{4EA04089-843A-4A84-83EB-CCE4DBA58CC1}" destId="{7FC54F20-A831-4A36-B35C-E6FA65349C8F}" srcOrd="0" destOrd="0" presId="urn:microsoft.com/office/officeart/2005/8/layout/lProcess3"/>
    <dgm:cxn modelId="{703296B5-71AA-48BB-A205-37290BD37E5C}" type="presOf" srcId="{6EB1BD5E-E1EB-4809-B5CD-749AC2CC8F2D}" destId="{8F356D06-4682-459B-BE72-E753BD3E34A1}" srcOrd="0" destOrd="0" presId="urn:microsoft.com/office/officeart/2005/8/layout/lProcess3"/>
    <dgm:cxn modelId="{C0EFF5A7-B555-49D2-AB46-5794856ABA21}" srcId="{0747EDF4-DFC7-454B-93E1-1C1001063064}" destId="{F67E2E0C-CFCA-48E2-A83F-D7FE4EC2D058}" srcOrd="3" destOrd="0" parTransId="{F66397BC-14F2-422D-8DE0-D43277C39D95}" sibTransId="{D6C4BF90-985E-49F4-A6BA-FD6EDCE337C7}"/>
    <dgm:cxn modelId="{451B490B-3F54-45F4-9183-B2792E291217}" type="presParOf" srcId="{7FC54F20-A831-4A36-B35C-E6FA65349C8F}" destId="{6E4B6EE1-9914-4E6A-8240-181FD2680CF2}" srcOrd="0" destOrd="0" presId="urn:microsoft.com/office/officeart/2005/8/layout/lProcess3"/>
    <dgm:cxn modelId="{FB9E39E3-1F30-42F9-8AF4-C7B8A8A83A87}" type="presParOf" srcId="{6E4B6EE1-9914-4E6A-8240-181FD2680CF2}" destId="{86D6D34D-9219-4499-B6D0-89C429A529A5}" srcOrd="0" destOrd="0" presId="urn:microsoft.com/office/officeart/2005/8/layout/lProcess3"/>
    <dgm:cxn modelId="{0EA5D72D-5B6D-4EED-9716-126753E62867}" type="presParOf" srcId="{6E4B6EE1-9914-4E6A-8240-181FD2680CF2}" destId="{BFA6E79E-0230-4F27-BCB2-677456941CEA}" srcOrd="1" destOrd="0" presId="urn:microsoft.com/office/officeart/2005/8/layout/lProcess3"/>
    <dgm:cxn modelId="{F69C6CF9-92A0-4A58-8192-4868340EB738}" type="presParOf" srcId="{6E4B6EE1-9914-4E6A-8240-181FD2680CF2}" destId="{76D50C2A-3E8C-4A37-BD32-78C8D9072C14}" srcOrd="2" destOrd="0" presId="urn:microsoft.com/office/officeart/2005/8/layout/lProcess3"/>
    <dgm:cxn modelId="{3DAFBB22-D414-4BE0-A4A0-8B2FC08A8268}" type="presParOf" srcId="{7FC54F20-A831-4A36-B35C-E6FA65349C8F}" destId="{E4669277-FD39-4331-A80B-A9882D6AD327}" srcOrd="1" destOrd="0" presId="urn:microsoft.com/office/officeart/2005/8/layout/lProcess3"/>
    <dgm:cxn modelId="{55B98573-9788-4F2E-842B-69BDCE78186B}" type="presParOf" srcId="{7FC54F20-A831-4A36-B35C-E6FA65349C8F}" destId="{7AB1059C-AB18-4786-BEBE-47E11DB7A46E}" srcOrd="2" destOrd="0" presId="urn:microsoft.com/office/officeart/2005/8/layout/lProcess3"/>
    <dgm:cxn modelId="{4AD66512-EEE3-4A49-89DD-7FADAA59D914}" type="presParOf" srcId="{7AB1059C-AB18-4786-BEBE-47E11DB7A46E}" destId="{BC34E56F-873A-43D6-8D36-4DB29B6A7EEB}" srcOrd="0" destOrd="0" presId="urn:microsoft.com/office/officeart/2005/8/layout/lProcess3"/>
    <dgm:cxn modelId="{B2424E94-777E-4D57-83BA-0D9FA9A2BB37}" type="presParOf" srcId="{7AB1059C-AB18-4786-BEBE-47E11DB7A46E}" destId="{1B3ADE0A-6B27-4D52-942D-E22C4B0E8E22}" srcOrd="1" destOrd="0" presId="urn:microsoft.com/office/officeart/2005/8/layout/lProcess3"/>
    <dgm:cxn modelId="{49A33EA6-9911-4477-96B7-ACDA40FB2320}" type="presParOf" srcId="{7AB1059C-AB18-4786-BEBE-47E11DB7A46E}" destId="{DDD6B0BB-EC37-470E-891C-E54DC7AD1593}" srcOrd="2" destOrd="0" presId="urn:microsoft.com/office/officeart/2005/8/layout/lProcess3"/>
    <dgm:cxn modelId="{220FBDC7-97E8-45A3-9B4B-20233918097F}" type="presParOf" srcId="{7AB1059C-AB18-4786-BEBE-47E11DB7A46E}" destId="{E2F1B30B-BE87-41DF-921D-A1DF179745CC}" srcOrd="3" destOrd="0" presId="urn:microsoft.com/office/officeart/2005/8/layout/lProcess3"/>
    <dgm:cxn modelId="{6E02E056-2949-404C-A90A-7877C52A65ED}" type="presParOf" srcId="{7AB1059C-AB18-4786-BEBE-47E11DB7A46E}" destId="{1E654BAF-5152-495E-A6FD-E74FBC8A256B}" srcOrd="4" destOrd="0" presId="urn:microsoft.com/office/officeart/2005/8/layout/lProcess3"/>
    <dgm:cxn modelId="{F53F49CA-930C-44DC-B5B0-A4F3B1EAB726}" type="presParOf" srcId="{7AB1059C-AB18-4786-BEBE-47E11DB7A46E}" destId="{79E3D82E-C8BD-4116-896A-B49C06F5E96F}" srcOrd="5" destOrd="0" presId="urn:microsoft.com/office/officeart/2005/8/layout/lProcess3"/>
    <dgm:cxn modelId="{AB5B8D18-2FAF-4036-9129-B54E5B003475}" type="presParOf" srcId="{7AB1059C-AB18-4786-BEBE-47E11DB7A46E}" destId="{1F133B63-4A71-425A-8D8B-EB037A34E6C4}" srcOrd="6" destOrd="0" presId="urn:microsoft.com/office/officeart/2005/8/layout/lProcess3"/>
    <dgm:cxn modelId="{4A58E32D-AC82-4385-92D1-AB60C404006A}" type="presParOf" srcId="{7AB1059C-AB18-4786-BEBE-47E11DB7A46E}" destId="{F55EFE68-CC3F-4234-BF3F-777FC127B41F}" srcOrd="7" destOrd="0" presId="urn:microsoft.com/office/officeart/2005/8/layout/lProcess3"/>
    <dgm:cxn modelId="{9F58D274-48F2-445A-B0B1-EB4436BD0595}" type="presParOf" srcId="{7AB1059C-AB18-4786-BEBE-47E11DB7A46E}" destId="{9CFFB7E9-E08D-4418-BC67-661263F2FFF8}" srcOrd="8" destOrd="0" presId="urn:microsoft.com/office/officeart/2005/8/layout/lProcess3"/>
    <dgm:cxn modelId="{1FFAAAB5-B928-4CA9-AFC4-E94EC4FA0319}" type="presParOf" srcId="{7AB1059C-AB18-4786-BEBE-47E11DB7A46E}" destId="{C86DDFE9-4813-404E-85A8-55B394E8A546}" srcOrd="9" destOrd="0" presId="urn:microsoft.com/office/officeart/2005/8/layout/lProcess3"/>
    <dgm:cxn modelId="{A24CF975-1A4C-4638-B925-E71E75D91132}" type="presParOf" srcId="{7AB1059C-AB18-4786-BEBE-47E11DB7A46E}" destId="{8F356D06-4682-459B-BE72-E753BD3E34A1}" srcOrd="10" destOrd="0" presId="urn:microsoft.com/office/officeart/2005/8/layout/lProcess3"/>
    <dgm:cxn modelId="{1025E633-96A8-4BF9-9470-AAD030548A6E}" type="presParOf" srcId="{7AB1059C-AB18-4786-BEBE-47E11DB7A46E}" destId="{405D56AD-5610-42BB-B820-8DD9D110F6DF}" srcOrd="11" destOrd="0" presId="urn:microsoft.com/office/officeart/2005/8/layout/lProcess3"/>
    <dgm:cxn modelId="{9438F2D8-1E54-4EF3-95BC-5DD52F2F7C16}" type="presParOf" srcId="{7AB1059C-AB18-4786-BEBE-47E11DB7A46E}" destId="{4888FA23-4A87-48AC-95B1-825311BA46BD}" srcOrd="12" destOrd="0" presId="urn:microsoft.com/office/officeart/2005/8/layout/lProcess3"/>
  </dgm:cxnLst>
  <dgm:bg>
    <a:solidFill>
      <a:schemeClr val="tx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A04089-843A-4A84-83EB-CCE4DBA58CC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A5D3F6A8-3461-4AFC-BC12-FE1F459B9B96}">
      <dgm:prSet phldrT="[Text]" custT="1"/>
      <dgm:spPr>
        <a:xfrm>
          <a:off x="317908" y="484257"/>
          <a:ext cx="703430" cy="36161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Years 1-5</a:t>
          </a:r>
          <a:endParaRPr lang="en-US" sz="1000" dirty="0">
            <a:solidFill>
              <a:sysClr val="window" lastClr="FFFFFF"/>
            </a:solidFill>
            <a:latin typeface="Calibri" panose="020F0502020204030204"/>
            <a:ea typeface="+mn-ea"/>
            <a:cs typeface="+mn-cs"/>
          </a:endParaRPr>
        </a:p>
      </dgm:t>
    </dgm:pt>
    <dgm:pt modelId="{A5F2FE4C-D341-4DA0-AB0C-9D0915D3A65A}" type="parTrans" cxnId="{C1023876-A37D-4F00-A069-7389F4EEDD8F}">
      <dgm:prSet/>
      <dgm:spPr/>
      <dgm:t>
        <a:bodyPr/>
        <a:lstStyle/>
        <a:p>
          <a:endParaRPr lang="en-US" sz="1000"/>
        </a:p>
      </dgm:t>
    </dgm:pt>
    <dgm:pt modelId="{58FA6AF5-131A-4C00-8F55-1763DD2C9A57}" type="sibTrans" cxnId="{C1023876-A37D-4F00-A069-7389F4EEDD8F}">
      <dgm:prSet/>
      <dgm:spPr/>
      <dgm:t>
        <a:bodyPr/>
        <a:lstStyle/>
        <a:p>
          <a:endParaRPr lang="en-US" sz="1000"/>
        </a:p>
      </dgm:t>
    </dgm:pt>
    <dgm:pt modelId="{5F3BB780-428F-4607-9847-59D3B08165B9}">
      <dgm:prSet phldrT="[Text]" custT="1"/>
      <dgm:spPr>
        <a:xfrm>
          <a:off x="1141813" y="517500"/>
          <a:ext cx="1176532" cy="300139"/>
        </a:xfr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Peer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EAF36D47-0DA0-40E2-88FF-AC94AE2AAE3F}" type="parTrans" cxnId="{CE4815D2-3656-443D-A50A-6930E6699F65}">
      <dgm:prSet/>
      <dgm:spPr/>
      <dgm:t>
        <a:bodyPr/>
        <a:lstStyle/>
        <a:p>
          <a:endParaRPr lang="en-US" sz="1000"/>
        </a:p>
      </dgm:t>
    </dgm:pt>
    <dgm:pt modelId="{6F6B9439-F184-43E3-BD34-21E44B5C16C8}" type="sibTrans" cxnId="{CE4815D2-3656-443D-A50A-6930E6699F65}">
      <dgm:prSet/>
      <dgm:spPr/>
      <dgm:t>
        <a:bodyPr/>
        <a:lstStyle/>
        <a:p>
          <a:endParaRPr lang="en-US" sz="1000"/>
        </a:p>
      </dgm:t>
    </dgm:pt>
    <dgm:pt modelId="{09CFE4DE-62E6-4A2B-BF73-50DC7503F53A}">
      <dgm:prSet phldrT="[Text]" custT="1"/>
      <dgm:spPr>
        <a:xfrm>
          <a:off x="2320410" y="517500"/>
          <a:ext cx="1023176" cy="300139"/>
        </a:xfr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8506612D-7A18-42CF-A464-7AB0B69DABB3}" type="parTrans" cxnId="{3CDA45B7-8A4A-4C47-AD78-48DF600E948C}">
      <dgm:prSet/>
      <dgm:spPr/>
      <dgm:t>
        <a:bodyPr/>
        <a:lstStyle/>
        <a:p>
          <a:endParaRPr lang="en-US" sz="1000"/>
        </a:p>
      </dgm:t>
    </dgm:pt>
    <dgm:pt modelId="{2F2CE964-E920-4B53-BC3D-AA3B2330612A}" type="sibTrans" cxnId="{3CDA45B7-8A4A-4C47-AD78-48DF600E948C}">
      <dgm:prSet/>
      <dgm:spPr/>
      <dgm:t>
        <a:bodyPr/>
        <a:lstStyle/>
        <a:p>
          <a:endParaRPr lang="en-US" sz="1000"/>
        </a:p>
      </dgm:t>
    </dgm:pt>
    <dgm:pt modelId="{8750CDD6-2544-4D73-9565-5D8A7D0C48A9}">
      <dgm:prSet custT="1"/>
      <dgm:spPr>
        <a:xfrm>
          <a:off x="3295376" y="475023"/>
          <a:ext cx="2668160" cy="357337"/>
        </a:xfr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Dean review if unit recommendation to </a:t>
          </a:r>
          <a:r>
            <a:rPr lang="en-US" sz="1000" u="sng" dirty="0" smtClean="0">
              <a:solidFill>
                <a:sysClr val="windowText" lastClr="000000">
                  <a:hueOff val="0"/>
                  <a:satOff val="0"/>
                  <a:lumOff val="0"/>
                  <a:alphaOff val="0"/>
                </a:sysClr>
              </a:solidFill>
              <a:latin typeface="Calibri" panose="020F0502020204030204"/>
              <a:ea typeface="+mn-ea"/>
              <a:cs typeface="+mn-cs"/>
            </a:rPr>
            <a:t>not </a:t>
          </a:r>
          <a:r>
            <a:rPr lang="en-US" sz="1000" dirty="0" smtClean="0">
              <a:solidFill>
                <a:sysClr val="windowText" lastClr="000000">
                  <a:hueOff val="0"/>
                  <a:satOff val="0"/>
                  <a:lumOff val="0"/>
                  <a:alphaOff val="0"/>
                </a:sysClr>
              </a:solidFill>
              <a:latin typeface="Calibri" panose="020F0502020204030204"/>
              <a:ea typeface="+mn-ea"/>
              <a:cs typeface="+mn-cs"/>
            </a:rPr>
            <a:t>reappoint; may request vote from CHS T&amp;P committee</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7BD72B9C-24B7-4B56-87EF-B7689253B0AC}" type="parTrans" cxnId="{85221DFF-9F36-40FE-859F-C5393FA6A87D}">
      <dgm:prSet/>
      <dgm:spPr/>
      <dgm:t>
        <a:bodyPr/>
        <a:lstStyle/>
        <a:p>
          <a:endParaRPr lang="en-US" sz="1000"/>
        </a:p>
      </dgm:t>
    </dgm:pt>
    <dgm:pt modelId="{2A5C554B-16BF-4870-93D9-8FDCB8029B4B}" type="sibTrans" cxnId="{85221DFF-9F36-40FE-859F-C5393FA6A87D}">
      <dgm:prSet/>
      <dgm:spPr/>
      <dgm:t>
        <a:bodyPr/>
        <a:lstStyle/>
        <a:p>
          <a:endParaRPr lang="en-US" sz="1000"/>
        </a:p>
      </dgm:t>
    </dgm:pt>
    <dgm:pt modelId="{F7FEC5D0-BDF9-43BC-BB12-74106238FF60}">
      <dgm:prSet custT="1"/>
      <dgm:spPr>
        <a:xfrm>
          <a:off x="1056288" y="97631"/>
          <a:ext cx="4816793" cy="304005"/>
        </a:xfr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Annual reappointments for Years 1-6</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0DA2A8F4-DCBD-4CA4-BA72-7EB75A8D25EF}" type="parTrans" cxnId="{39313A28-CB7E-4B45-B83F-D3415EDDA8EE}">
      <dgm:prSet/>
      <dgm:spPr/>
      <dgm:t>
        <a:bodyPr/>
        <a:lstStyle/>
        <a:p>
          <a:endParaRPr lang="en-US" sz="1000"/>
        </a:p>
      </dgm:t>
    </dgm:pt>
    <dgm:pt modelId="{37AC1603-2CF2-4144-BFDF-477F2CFAA361}" type="sibTrans" cxnId="{39313A28-CB7E-4B45-B83F-D3415EDDA8EE}">
      <dgm:prSet/>
      <dgm:spPr/>
      <dgm:t>
        <a:bodyPr/>
        <a:lstStyle/>
        <a:p>
          <a:endParaRPr lang="en-US" sz="1000"/>
        </a:p>
      </dgm:t>
    </dgm:pt>
    <dgm:pt modelId="{8F3B9B9C-BA65-4D81-9CD7-F15BAC75EC36}">
      <dgm:prSet custT="1"/>
      <dgm:spPr>
        <a:xfrm>
          <a:off x="4198" y="52403"/>
          <a:ext cx="1064890" cy="36161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Probationary Period</a:t>
          </a:r>
          <a:endParaRPr lang="en-US" sz="1000" dirty="0">
            <a:solidFill>
              <a:sysClr val="window" lastClr="FFFFFF"/>
            </a:solidFill>
            <a:latin typeface="Calibri" panose="020F0502020204030204"/>
            <a:ea typeface="+mn-ea"/>
            <a:cs typeface="+mn-cs"/>
          </a:endParaRPr>
        </a:p>
      </dgm:t>
    </dgm:pt>
    <dgm:pt modelId="{E2074771-BBD1-4B4C-B751-AEC723E96895}" type="parTrans" cxnId="{B913D27A-0AD4-4774-A8FB-B9C6033E449C}">
      <dgm:prSet/>
      <dgm:spPr/>
      <dgm:t>
        <a:bodyPr/>
        <a:lstStyle/>
        <a:p>
          <a:endParaRPr lang="en-US" sz="1000"/>
        </a:p>
      </dgm:t>
    </dgm:pt>
    <dgm:pt modelId="{1C96025F-B167-43BB-B326-DD471E9567BE}" type="sibTrans" cxnId="{B913D27A-0AD4-4774-A8FB-B9C6033E449C}">
      <dgm:prSet/>
      <dgm:spPr/>
      <dgm:t>
        <a:bodyPr/>
        <a:lstStyle/>
        <a:p>
          <a:endParaRPr lang="en-US" sz="1000"/>
        </a:p>
      </dgm:t>
    </dgm:pt>
    <dgm:pt modelId="{2CB5E33F-6FAC-4BF7-9563-8DE6245C312D}">
      <dgm:prSet custT="1"/>
      <dgm:spPr>
        <a:xfrm>
          <a:off x="4198" y="1330078"/>
          <a:ext cx="1327015" cy="402585"/>
        </a:xfr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Post-Probationary Period</a:t>
          </a:r>
          <a:endParaRPr lang="en-US" sz="1000" dirty="0">
            <a:solidFill>
              <a:sysClr val="window" lastClr="FFFFFF"/>
            </a:solidFill>
            <a:latin typeface="Calibri" panose="020F0502020204030204"/>
            <a:ea typeface="+mn-ea"/>
            <a:cs typeface="+mn-cs"/>
          </a:endParaRPr>
        </a:p>
      </dgm:t>
    </dgm:pt>
    <dgm:pt modelId="{FF072090-305B-4C8C-8255-8BCD835F844E}" type="parTrans" cxnId="{56894CCC-3066-4DBF-9C70-ED9EB2C5A3C6}">
      <dgm:prSet/>
      <dgm:spPr/>
      <dgm:t>
        <a:bodyPr/>
        <a:lstStyle/>
        <a:p>
          <a:endParaRPr lang="en-US" sz="1000"/>
        </a:p>
      </dgm:t>
    </dgm:pt>
    <dgm:pt modelId="{8AEC4663-EC46-4E34-B775-6753D3C6A18C}" type="sibTrans" cxnId="{56894CCC-3066-4DBF-9C70-ED9EB2C5A3C6}">
      <dgm:prSet/>
      <dgm:spPr/>
      <dgm:t>
        <a:bodyPr/>
        <a:lstStyle/>
        <a:p>
          <a:endParaRPr lang="en-US" sz="1000"/>
        </a:p>
      </dgm:t>
    </dgm:pt>
    <dgm:pt modelId="{EA5D8BC5-2D11-44EC-BD4F-387642787938}">
      <dgm:prSet custT="1"/>
      <dgm:spPr>
        <a:xfrm>
          <a:off x="1259627" y="1374895"/>
          <a:ext cx="4622768" cy="300139"/>
        </a:xfr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Annual reappointments on 6 year review cycle</a:t>
          </a:r>
        </a:p>
        <a:p>
          <a:r>
            <a:rPr lang="en-US" sz="1000" dirty="0" smtClean="0">
              <a:solidFill>
                <a:sysClr val="windowText" lastClr="000000"/>
              </a:solidFill>
              <a:latin typeface="Calibri" panose="020F0502020204030204"/>
              <a:ea typeface="+mn-ea"/>
              <a:cs typeface="+mn-cs"/>
            </a:rPr>
            <a:t>(more frequent review </a:t>
          </a:r>
          <a:r>
            <a:rPr lang="en-US" sz="1000" dirty="0" smtClean="0">
              <a:solidFill>
                <a:sysClr val="windowText" lastClr="000000"/>
              </a:solidFill>
              <a:latin typeface="Calibri" panose="020F0502020204030204"/>
              <a:ea typeface="+mn-ea"/>
              <a:cs typeface="+mn-cs"/>
            </a:rPr>
            <a:t>schedule </a:t>
          </a:r>
          <a:r>
            <a:rPr lang="en-US" sz="1000" dirty="0" smtClean="0">
              <a:solidFill>
                <a:sysClr val="windowText" lastClr="000000"/>
              </a:solidFill>
              <a:latin typeface="Calibri" panose="020F0502020204030204"/>
              <a:ea typeface="+mn-ea"/>
              <a:cs typeface="+mn-cs"/>
            </a:rPr>
            <a:t>may be established by unit)</a:t>
          </a:r>
          <a:endParaRPr lang="en-US" sz="1000" dirty="0">
            <a:solidFill>
              <a:sysClr val="windowText" lastClr="000000"/>
            </a:solidFill>
            <a:latin typeface="Calibri" panose="020F0502020204030204"/>
            <a:ea typeface="+mn-ea"/>
            <a:cs typeface="+mn-cs"/>
          </a:endParaRPr>
        </a:p>
      </dgm:t>
    </dgm:pt>
    <dgm:pt modelId="{1D4123CF-E058-4DB6-BF3A-E466AC9AEE3A}" type="parTrans" cxnId="{F79FDD3B-7439-4BE9-982E-5FFEA31FC1BF}">
      <dgm:prSet/>
      <dgm:spPr/>
      <dgm:t>
        <a:bodyPr/>
        <a:lstStyle/>
        <a:p>
          <a:endParaRPr lang="en-US" sz="1000"/>
        </a:p>
      </dgm:t>
    </dgm:pt>
    <dgm:pt modelId="{ABA66052-2B52-4FB6-8B9B-CFA3B68125E6}" type="sibTrans" cxnId="{F79FDD3B-7439-4BE9-982E-5FFEA31FC1BF}">
      <dgm:prSet/>
      <dgm:spPr/>
      <dgm:t>
        <a:bodyPr/>
        <a:lstStyle/>
        <a:p>
          <a:endParaRPr lang="en-US" sz="1000"/>
        </a:p>
      </dgm:t>
    </dgm:pt>
    <dgm:pt modelId="{932A75A9-F39D-4C9E-9EB9-113BDE512D80}">
      <dgm:prSet custT="1"/>
      <dgm:spPr>
        <a:xfrm>
          <a:off x="10163" y="2438452"/>
          <a:ext cx="1222680" cy="361614"/>
        </a:xfr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 </a:t>
          </a:r>
          <a:r>
            <a:rPr lang="en-US" sz="1000" dirty="0" smtClean="0">
              <a:solidFill>
                <a:sysClr val="window" lastClr="FFFFFF"/>
              </a:solidFill>
              <a:latin typeface="Calibri" panose="020F0502020204030204"/>
              <a:ea typeface="+mn-ea"/>
              <a:cs typeface="+mn-cs"/>
            </a:rPr>
            <a:t>6 each cycle</a:t>
          </a:r>
          <a:endParaRPr lang="en-US" sz="1000" dirty="0">
            <a:solidFill>
              <a:sysClr val="window" lastClr="FFFFFF"/>
            </a:solidFill>
            <a:latin typeface="Calibri" panose="020F0502020204030204"/>
            <a:ea typeface="+mn-ea"/>
            <a:cs typeface="+mn-cs"/>
          </a:endParaRPr>
        </a:p>
      </dgm:t>
    </dgm:pt>
    <dgm:pt modelId="{7ECD72B3-6C4F-405E-B477-1ED0955D5FDB}" type="parTrans" cxnId="{5CD1E2C8-7AF7-41FC-9DD8-BF35C82EC929}">
      <dgm:prSet/>
      <dgm:spPr/>
      <dgm:t>
        <a:bodyPr/>
        <a:lstStyle/>
        <a:p>
          <a:endParaRPr lang="en-US" sz="1000"/>
        </a:p>
      </dgm:t>
    </dgm:pt>
    <dgm:pt modelId="{A2A43BBB-5E0B-4829-B9FC-4877431AC335}" type="sibTrans" cxnId="{5CD1E2C8-7AF7-41FC-9DD8-BF35C82EC929}">
      <dgm:prSet/>
      <dgm:spPr/>
      <dgm:t>
        <a:bodyPr/>
        <a:lstStyle/>
        <a:p>
          <a:endParaRPr lang="en-US" sz="1000"/>
        </a:p>
      </dgm:t>
    </dgm:pt>
    <dgm:pt modelId="{BAFB5FE0-A450-4712-87C6-F0079E3AD823}">
      <dgm:prSet custT="1"/>
      <dgm:spPr>
        <a:xfrm>
          <a:off x="39223" y="1820458"/>
          <a:ext cx="1121935" cy="518102"/>
        </a:xfrm>
        <a:solidFill>
          <a:srgbClr val="C00000"/>
        </a:solidFill>
        <a:ln w="12700" cap="flat" cmpd="sng" algn="ctr">
          <a:noFill/>
          <a:prstDash val="solid"/>
          <a:miter lim="800000"/>
        </a:ln>
        <a:effectLst/>
      </dgm:spPr>
      <dgm:t>
        <a:bodyPr/>
        <a:lstStyle/>
        <a:p>
          <a:r>
            <a:rPr lang="en-US" sz="1000" dirty="0" smtClean="0">
              <a:solidFill>
                <a:sysClr val="window" lastClr="FFFFFF"/>
              </a:solidFill>
              <a:latin typeface="Calibri" panose="020F0502020204030204"/>
              <a:ea typeface="+mn-ea"/>
              <a:cs typeface="+mn-cs"/>
            </a:rPr>
            <a:t>Annual Review</a:t>
          </a:r>
          <a:endParaRPr lang="en-US" sz="1000" dirty="0">
            <a:solidFill>
              <a:sysClr val="window" lastClr="FFFFFF"/>
            </a:solidFill>
            <a:latin typeface="Calibri" panose="020F0502020204030204"/>
            <a:ea typeface="+mn-ea"/>
            <a:cs typeface="+mn-cs"/>
          </a:endParaRPr>
        </a:p>
      </dgm:t>
    </dgm:pt>
    <dgm:pt modelId="{61DC7553-057D-4FBE-83D1-EC7695177E54}" type="sibTrans" cxnId="{56CB01B0-75CE-4169-8881-69466D3235DE}">
      <dgm:prSet/>
      <dgm:spPr/>
      <dgm:t>
        <a:bodyPr/>
        <a:lstStyle/>
        <a:p>
          <a:endParaRPr lang="en-US" sz="1000"/>
        </a:p>
      </dgm:t>
    </dgm:pt>
    <dgm:pt modelId="{2D7019A2-5B7B-4B87-8E93-FB4B63802D1C}" type="parTrans" cxnId="{56CB01B0-75CE-4169-8881-69466D3235DE}">
      <dgm:prSet/>
      <dgm:spPr/>
      <dgm:t>
        <a:bodyPr/>
        <a:lstStyle/>
        <a:p>
          <a:endParaRPr lang="en-US" sz="1000"/>
        </a:p>
      </dgm:t>
    </dgm:pt>
    <dgm:pt modelId="{BE0762D7-D343-49E0-9195-A37ADD4F41FD}">
      <dgm:prSet custT="1"/>
      <dgm:spPr>
        <a:xfrm>
          <a:off x="1084131" y="1776253"/>
          <a:ext cx="2126910" cy="619092"/>
        </a:xfrm>
        <a:solidFill>
          <a:srgbClr val="F8EDE8">
            <a:alpha val="89804"/>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Peer review only during  post-probationary review (as per unit guidelines)</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32FED220-812D-425F-B860-8A13D3D5D14F}" type="parTrans" cxnId="{F81A420C-A125-4401-8A2F-231181E73A24}">
      <dgm:prSet/>
      <dgm:spPr/>
      <dgm:t>
        <a:bodyPr/>
        <a:lstStyle/>
        <a:p>
          <a:endParaRPr lang="en-US" sz="1000"/>
        </a:p>
      </dgm:t>
    </dgm:pt>
    <dgm:pt modelId="{9240C64F-DE86-434F-B26B-8D8891009B62}" type="sibTrans" cxnId="{F81A420C-A125-4401-8A2F-231181E73A24}">
      <dgm:prSet/>
      <dgm:spPr/>
      <dgm:t>
        <a:bodyPr/>
        <a:lstStyle/>
        <a:p>
          <a:endParaRPr lang="en-US" sz="1000"/>
        </a:p>
      </dgm:t>
    </dgm:pt>
    <dgm:pt modelId="{AED31DE3-3609-4A58-8A50-FFC89C7CA99F}">
      <dgm:prSet custT="1"/>
      <dgm:spPr>
        <a:xfrm>
          <a:off x="2964589" y="1785376"/>
          <a:ext cx="1237701" cy="610031"/>
        </a:xfr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Unit head evaluation (annual)</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661BF797-A080-477E-AFEF-F5CD8638C48D}" type="parTrans" cxnId="{AD8A84C4-B8F0-421E-A796-EFAA65806FB1}">
      <dgm:prSet/>
      <dgm:spPr/>
      <dgm:t>
        <a:bodyPr/>
        <a:lstStyle/>
        <a:p>
          <a:endParaRPr lang="en-US" sz="1000"/>
        </a:p>
      </dgm:t>
    </dgm:pt>
    <dgm:pt modelId="{446CFDB9-0149-42E4-B610-EC231C2577D4}" type="sibTrans" cxnId="{AD8A84C4-B8F0-421E-A796-EFAA65806FB1}">
      <dgm:prSet/>
      <dgm:spPr/>
      <dgm:t>
        <a:bodyPr/>
        <a:lstStyle/>
        <a:p>
          <a:endParaRPr lang="en-US" sz="1000"/>
        </a:p>
      </dgm:t>
    </dgm:pt>
    <dgm:pt modelId="{E80D5ED7-E8BC-4581-9690-7C2A366E6B5C}">
      <dgm:prSet custT="1"/>
      <dgm:spPr>
        <a:xfrm>
          <a:off x="3992899" y="1792923"/>
          <a:ext cx="2528752" cy="576718"/>
        </a:xfr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Dean review if unit recommendation to </a:t>
          </a:r>
          <a:r>
            <a:rPr lang="en-US" sz="1000" u="sng" dirty="0" smtClean="0">
              <a:solidFill>
                <a:sysClr val="windowText" lastClr="000000">
                  <a:hueOff val="0"/>
                  <a:satOff val="0"/>
                  <a:lumOff val="0"/>
                  <a:alphaOff val="0"/>
                </a:sysClr>
              </a:solidFill>
              <a:latin typeface="Calibri" panose="020F0502020204030204"/>
              <a:ea typeface="+mn-ea"/>
              <a:cs typeface="+mn-cs"/>
            </a:rPr>
            <a:t>not</a:t>
          </a:r>
          <a:r>
            <a:rPr lang="en-US" sz="1000" dirty="0" smtClean="0">
              <a:solidFill>
                <a:sysClr val="windowText" lastClr="000000">
                  <a:hueOff val="0"/>
                  <a:satOff val="0"/>
                  <a:lumOff val="0"/>
                  <a:alphaOff val="0"/>
                </a:sysClr>
              </a:solidFill>
              <a:latin typeface="Calibri" panose="020F0502020204030204"/>
              <a:ea typeface="+mn-ea"/>
              <a:cs typeface="+mn-cs"/>
            </a:rPr>
            <a:t> reappointment; may request vote from CHS T&amp;P committee</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0E4FE0F3-513C-467F-B802-4F553C5E0D69}" type="parTrans" cxnId="{0AE38148-5B0A-4D92-B512-B815284A2674}">
      <dgm:prSet/>
      <dgm:spPr/>
      <dgm:t>
        <a:bodyPr/>
        <a:lstStyle/>
        <a:p>
          <a:endParaRPr lang="en-US" sz="1000"/>
        </a:p>
      </dgm:t>
    </dgm:pt>
    <dgm:pt modelId="{20E5EB97-0BAB-4801-9946-14F9D49AC4EB}" type="sibTrans" cxnId="{0AE38148-5B0A-4D92-B512-B815284A2674}">
      <dgm:prSet/>
      <dgm:spPr/>
      <dgm:t>
        <a:bodyPr/>
        <a:lstStyle/>
        <a:p>
          <a:endParaRPr lang="en-US" sz="1000"/>
        </a:p>
      </dgm:t>
    </dgm:pt>
    <dgm:pt modelId="{969DAF58-1AB6-4085-8C4F-5B0306F4D655}">
      <dgm:prSet custT="1"/>
      <dgm:spPr>
        <a:xfrm>
          <a:off x="1279564" y="2496173"/>
          <a:ext cx="1360241" cy="300139"/>
        </a:xfr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Peer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45DFE45A-393F-4E5C-B2F7-65D97EAF1C8D}" type="parTrans" cxnId="{33A0ADAB-F0C6-4126-8615-70EFCD03CFE0}">
      <dgm:prSet/>
      <dgm:spPr/>
      <dgm:t>
        <a:bodyPr/>
        <a:lstStyle/>
        <a:p>
          <a:endParaRPr lang="en-US" sz="1000"/>
        </a:p>
      </dgm:t>
    </dgm:pt>
    <dgm:pt modelId="{41B2F53A-506F-4F36-AD5D-4BFDF321740D}" type="sibTrans" cxnId="{33A0ADAB-F0C6-4126-8615-70EFCD03CFE0}">
      <dgm:prSet/>
      <dgm:spPr/>
      <dgm:t>
        <a:bodyPr/>
        <a:lstStyle/>
        <a:p>
          <a:endParaRPr lang="en-US" sz="1000"/>
        </a:p>
      </dgm:t>
    </dgm:pt>
    <dgm:pt modelId="{2EE8DAD5-3F69-498F-8B03-0406E369C2B9}">
      <dgm:prSet custT="1"/>
      <dgm:spPr>
        <a:xfrm>
          <a:off x="2639647" y="2496173"/>
          <a:ext cx="1094047" cy="300139"/>
        </a:xfr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5AA44755-B14A-4F31-B493-A005597395AC}" type="parTrans" cxnId="{B67CF007-2D52-472F-BDE2-45B4704417DA}">
      <dgm:prSet/>
      <dgm:spPr/>
      <dgm:t>
        <a:bodyPr/>
        <a:lstStyle/>
        <a:p>
          <a:endParaRPr lang="en-US" sz="1000"/>
        </a:p>
      </dgm:t>
    </dgm:pt>
    <dgm:pt modelId="{81C3E6A5-C5FB-47F2-9425-2F1F58A627D1}" type="sibTrans" cxnId="{B67CF007-2D52-472F-BDE2-45B4704417DA}">
      <dgm:prSet/>
      <dgm:spPr/>
      <dgm:t>
        <a:bodyPr/>
        <a:lstStyle/>
        <a:p>
          <a:endParaRPr lang="en-US" sz="1000"/>
        </a:p>
      </dgm:t>
    </dgm:pt>
    <dgm:pt modelId="{F1C5AD66-6214-4F8F-BDFE-828C917EF65D}">
      <dgm:prSet custT="1"/>
      <dgm:spPr>
        <a:xfrm>
          <a:off x="3662329" y="2496173"/>
          <a:ext cx="2517354" cy="300139"/>
        </a:xfr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Dean reviews packet; may request vote from CHS  T&amp;P committee</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BF58EC84-7938-401A-A440-0B454FBADDE7}" type="parTrans" cxnId="{B884853B-888B-44E2-9FB5-1E04E8F035F4}">
      <dgm:prSet/>
      <dgm:spPr/>
      <dgm:t>
        <a:bodyPr/>
        <a:lstStyle/>
        <a:p>
          <a:endParaRPr lang="en-US" sz="1000"/>
        </a:p>
      </dgm:t>
    </dgm:pt>
    <dgm:pt modelId="{3499CA11-5BAB-461C-9618-5F794D75ACEB}" type="sibTrans" cxnId="{B884853B-888B-44E2-9FB5-1E04E8F035F4}">
      <dgm:prSet/>
      <dgm:spPr/>
      <dgm:t>
        <a:bodyPr/>
        <a:lstStyle/>
        <a:p>
          <a:endParaRPr lang="en-US" sz="1000"/>
        </a:p>
      </dgm:t>
    </dgm:pt>
    <dgm:pt modelId="{195FC46D-4327-4275-9F78-820C940A2082}">
      <dgm:prSet custT="1"/>
      <dgm:spPr>
        <a:xfrm>
          <a:off x="4198" y="897360"/>
          <a:ext cx="904035" cy="36161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 6</a:t>
          </a:r>
          <a:endParaRPr lang="en-US" sz="1000" dirty="0">
            <a:solidFill>
              <a:sysClr val="window" lastClr="FFFFFF"/>
            </a:solidFill>
            <a:latin typeface="Calibri" panose="020F0502020204030204"/>
            <a:ea typeface="+mn-ea"/>
            <a:cs typeface="+mn-cs"/>
          </a:endParaRPr>
        </a:p>
      </dgm:t>
    </dgm:pt>
    <dgm:pt modelId="{265F406F-779F-4E0B-9764-E8A31F5E456E}" type="parTrans" cxnId="{44D8C0A2-3F4D-4E80-8569-86F2EEB37C30}">
      <dgm:prSet/>
      <dgm:spPr/>
      <dgm:t>
        <a:bodyPr/>
        <a:lstStyle/>
        <a:p>
          <a:endParaRPr lang="en-US" sz="1000"/>
        </a:p>
      </dgm:t>
    </dgm:pt>
    <dgm:pt modelId="{A99BA5CF-6C56-4B8E-B2BB-C956A6765B11}" type="sibTrans" cxnId="{44D8C0A2-3F4D-4E80-8569-86F2EEB37C30}">
      <dgm:prSet/>
      <dgm:spPr/>
      <dgm:t>
        <a:bodyPr/>
        <a:lstStyle/>
        <a:p>
          <a:endParaRPr lang="en-US" sz="1000"/>
        </a:p>
      </dgm:t>
    </dgm:pt>
    <dgm:pt modelId="{D1842FF1-85C0-49AC-A28B-EA78B9F9FEE6}">
      <dgm:prSet custT="1"/>
      <dgm:spPr>
        <a:xfrm>
          <a:off x="1141813" y="884318"/>
          <a:ext cx="1346607" cy="402568"/>
        </a:xfr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Peer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6EB6B53F-EAD4-47D0-8391-641B8234D9B7}" type="parTrans" cxnId="{8A7C9B7F-123C-4914-932E-3E88C9DEE07A}">
      <dgm:prSet/>
      <dgm:spPr/>
      <dgm:t>
        <a:bodyPr/>
        <a:lstStyle/>
        <a:p>
          <a:endParaRPr lang="en-US" sz="1000"/>
        </a:p>
      </dgm:t>
    </dgm:pt>
    <dgm:pt modelId="{E26D244D-DCCD-41A6-9F76-AFC21535B6B8}" type="sibTrans" cxnId="{8A7C9B7F-123C-4914-932E-3E88C9DEE07A}">
      <dgm:prSet/>
      <dgm:spPr/>
      <dgm:t>
        <a:bodyPr/>
        <a:lstStyle/>
        <a:p>
          <a:endParaRPr lang="en-US" sz="1000"/>
        </a:p>
      </dgm:t>
    </dgm:pt>
    <dgm:pt modelId="{9B63A4E8-987C-4D7C-879B-1EE83192F9D1}">
      <dgm:prSet custT="1"/>
      <dgm:spPr>
        <a:xfrm>
          <a:off x="2381848" y="908770"/>
          <a:ext cx="1045274" cy="360224"/>
        </a:xfr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9701E3DD-96A3-4213-950D-B5921FCBE7BA}" type="parTrans" cxnId="{0C381839-C194-453C-95F1-199C3AC72A8C}">
      <dgm:prSet/>
      <dgm:spPr/>
      <dgm:t>
        <a:bodyPr/>
        <a:lstStyle/>
        <a:p>
          <a:endParaRPr lang="en-US" sz="1000"/>
        </a:p>
      </dgm:t>
    </dgm:pt>
    <dgm:pt modelId="{5258D708-2F84-4D84-BC2F-A3C77B06027C}" type="sibTrans" cxnId="{0C381839-C194-453C-95F1-199C3AC72A8C}">
      <dgm:prSet/>
      <dgm:spPr/>
      <dgm:t>
        <a:bodyPr/>
        <a:lstStyle/>
        <a:p>
          <a:endParaRPr lang="en-US" sz="1000"/>
        </a:p>
      </dgm:t>
    </dgm:pt>
    <dgm:pt modelId="{5AA99AE5-A5C2-45E3-8A0D-8500EC239D1F}">
      <dgm:prSet custT="1"/>
      <dgm:spPr>
        <a:xfrm>
          <a:off x="3336067" y="884318"/>
          <a:ext cx="2557558" cy="377272"/>
        </a:xfr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Dean reviews packet; may request vote from CHS T&amp;P committee</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8EB44052-15E6-45F1-B427-5EC838BD750D}" type="parTrans" cxnId="{C226198C-2A38-464B-9598-A3820FE6CBB0}">
      <dgm:prSet/>
      <dgm:spPr/>
      <dgm:t>
        <a:bodyPr/>
        <a:lstStyle/>
        <a:p>
          <a:endParaRPr lang="en-US" sz="1000"/>
        </a:p>
      </dgm:t>
    </dgm:pt>
    <dgm:pt modelId="{D2C56D90-E3B1-4002-9117-497867B69488}" type="sibTrans" cxnId="{C226198C-2A38-464B-9598-A3820FE6CBB0}">
      <dgm:prSet/>
      <dgm:spPr/>
      <dgm:t>
        <a:bodyPr/>
        <a:lstStyle/>
        <a:p>
          <a:endParaRPr lang="en-US" sz="1000"/>
        </a:p>
      </dgm:t>
    </dgm:pt>
    <dgm:pt modelId="{7FC54F20-A831-4A36-B35C-E6FA65349C8F}" type="pres">
      <dgm:prSet presAssocID="{4EA04089-843A-4A84-83EB-CCE4DBA58CC1}" presName="Name0" presStyleCnt="0">
        <dgm:presLayoutVars>
          <dgm:chPref val="3"/>
          <dgm:dir/>
          <dgm:animLvl val="lvl"/>
          <dgm:resizeHandles/>
        </dgm:presLayoutVars>
      </dgm:prSet>
      <dgm:spPr/>
      <dgm:t>
        <a:bodyPr/>
        <a:lstStyle/>
        <a:p>
          <a:endParaRPr lang="en-US"/>
        </a:p>
      </dgm:t>
    </dgm:pt>
    <dgm:pt modelId="{0E832EB9-1C6C-48E7-B32F-E33C5C77DD56}" type="pres">
      <dgm:prSet presAssocID="{8F3B9B9C-BA65-4D81-9CD7-F15BAC75EC36}" presName="horFlow" presStyleCnt="0"/>
      <dgm:spPr/>
    </dgm:pt>
    <dgm:pt modelId="{C1860C04-9185-427C-B428-A3D65FFFB105}" type="pres">
      <dgm:prSet presAssocID="{8F3B9B9C-BA65-4D81-9CD7-F15BAC75EC36}" presName="bigChev" presStyleLbl="node1" presStyleIdx="0" presStyleCnt="6" custScaleX="117793"/>
      <dgm:spPr>
        <a:prstGeom prst="chevron">
          <a:avLst/>
        </a:prstGeom>
      </dgm:spPr>
      <dgm:t>
        <a:bodyPr/>
        <a:lstStyle/>
        <a:p>
          <a:endParaRPr lang="en-US"/>
        </a:p>
      </dgm:t>
    </dgm:pt>
    <dgm:pt modelId="{687D9009-F375-4CDB-BE04-6BA57B7EA1CF}" type="pres">
      <dgm:prSet presAssocID="{0DA2A8F4-DCBD-4CA4-BA72-7EB75A8D25EF}" presName="parTrans" presStyleCnt="0"/>
      <dgm:spPr/>
    </dgm:pt>
    <dgm:pt modelId="{FC97E267-C51E-4E83-B809-54C2EB7AD988}" type="pres">
      <dgm:prSet presAssocID="{F7FEC5D0-BDF9-43BC-BB12-74106238FF60}" presName="node" presStyleLbl="alignAccFollowNode1" presStyleIdx="0" presStyleCnt="14" custScaleX="641940" custScaleY="101288" custLinFactNeighborX="89108" custLinFactNeighborY="5472">
        <dgm:presLayoutVars>
          <dgm:bulletEnabled val="1"/>
        </dgm:presLayoutVars>
      </dgm:prSet>
      <dgm:spPr>
        <a:prstGeom prst="chevron">
          <a:avLst/>
        </a:prstGeom>
      </dgm:spPr>
      <dgm:t>
        <a:bodyPr/>
        <a:lstStyle/>
        <a:p>
          <a:endParaRPr lang="en-US"/>
        </a:p>
      </dgm:t>
    </dgm:pt>
    <dgm:pt modelId="{5D6CCB7C-485E-4B09-9667-D8D0F251654D}" type="pres">
      <dgm:prSet presAssocID="{8F3B9B9C-BA65-4D81-9CD7-F15BAC75EC36}" presName="vSp" presStyleCnt="0"/>
      <dgm:spPr/>
    </dgm:pt>
    <dgm:pt modelId="{E7E00933-15A1-4881-BCFC-11A516748F11}" type="pres">
      <dgm:prSet presAssocID="{A5D3F6A8-3461-4AFC-BC12-FE1F459B9B96}" presName="horFlow" presStyleCnt="0"/>
      <dgm:spPr/>
    </dgm:pt>
    <dgm:pt modelId="{79F86448-32DD-4CFB-8D57-8636D1E57BBF}" type="pres">
      <dgm:prSet presAssocID="{A5D3F6A8-3461-4AFC-BC12-FE1F459B9B96}" presName="bigChev" presStyleLbl="node1" presStyleIdx="1" presStyleCnt="6" custScaleX="77810" custLinFactX="21701" custLinFactNeighborX="100000" custLinFactNeighborY="5424"/>
      <dgm:spPr>
        <a:prstGeom prst="chevron">
          <a:avLst/>
        </a:prstGeom>
      </dgm:spPr>
      <dgm:t>
        <a:bodyPr/>
        <a:lstStyle/>
        <a:p>
          <a:endParaRPr lang="en-US"/>
        </a:p>
      </dgm:t>
    </dgm:pt>
    <dgm:pt modelId="{8389D3AE-3EFD-40FA-8246-385E690B13A6}" type="pres">
      <dgm:prSet presAssocID="{EAF36D47-0DA0-40E2-88FF-AC94AE2AAE3F}" presName="parTrans" presStyleCnt="0"/>
      <dgm:spPr/>
    </dgm:pt>
    <dgm:pt modelId="{DF9FB46B-C014-4B4E-898F-6870B8A9B9D0}" type="pres">
      <dgm:prSet presAssocID="{5F3BB780-428F-4607-9847-59D3B08165B9}" presName="node" presStyleLbl="alignAccFollowNode1" presStyleIdx="1" presStyleCnt="14" custScaleX="156798" custLinFactX="59527" custLinFactNeighborX="100000" custLinFactNeighborY="7370">
        <dgm:presLayoutVars>
          <dgm:bulletEnabled val="1"/>
        </dgm:presLayoutVars>
      </dgm:prSet>
      <dgm:spPr>
        <a:prstGeom prst="chevron">
          <a:avLst/>
        </a:prstGeom>
      </dgm:spPr>
      <dgm:t>
        <a:bodyPr/>
        <a:lstStyle/>
        <a:p>
          <a:endParaRPr lang="en-US"/>
        </a:p>
      </dgm:t>
    </dgm:pt>
    <dgm:pt modelId="{47C01BBD-90E9-46B6-9532-BC6EF9CC02EF}" type="pres">
      <dgm:prSet presAssocID="{6F6B9439-F184-43E3-BD34-21E44B5C16C8}" presName="sibTrans" presStyleCnt="0"/>
      <dgm:spPr/>
    </dgm:pt>
    <dgm:pt modelId="{B3AEDEB1-B1C7-46E5-97EE-6062A8D963DB}" type="pres">
      <dgm:prSet presAssocID="{09CFE4DE-62E6-4A2B-BF73-50DC7503F53A}" presName="node" presStyleLbl="alignAccFollowNode1" presStyleIdx="2" presStyleCnt="14" custScaleX="136360" custLinFactX="73802" custLinFactNeighborX="100000" custLinFactNeighborY="7370">
        <dgm:presLayoutVars>
          <dgm:bulletEnabled val="1"/>
        </dgm:presLayoutVars>
      </dgm:prSet>
      <dgm:spPr>
        <a:prstGeom prst="chevron">
          <a:avLst/>
        </a:prstGeom>
      </dgm:spPr>
      <dgm:t>
        <a:bodyPr/>
        <a:lstStyle/>
        <a:p>
          <a:endParaRPr lang="en-US"/>
        </a:p>
      </dgm:t>
    </dgm:pt>
    <dgm:pt modelId="{4D613AF7-1AD6-4756-B572-F46435E600E5}" type="pres">
      <dgm:prSet presAssocID="{2F2CE964-E920-4B53-BC3D-AA3B2330612A}" presName="sibTrans" presStyleCnt="0"/>
      <dgm:spPr/>
    </dgm:pt>
    <dgm:pt modelId="{43B13F16-58B5-4C2B-9EB0-368530D8E3C8}" type="pres">
      <dgm:prSet presAssocID="{8750CDD6-2544-4D73-9565-5D8A7D0C48A9}" presName="node" presStyleLbl="alignAccFollowNode1" presStyleIdx="3" presStyleCnt="14" custScaleX="355589" custScaleY="119057" custLinFactX="81377" custLinFactNeighborX="100000" custLinFactNeighborY="2746">
        <dgm:presLayoutVars>
          <dgm:bulletEnabled val="1"/>
        </dgm:presLayoutVars>
      </dgm:prSet>
      <dgm:spPr>
        <a:prstGeom prst="chevron">
          <a:avLst/>
        </a:prstGeom>
      </dgm:spPr>
      <dgm:t>
        <a:bodyPr/>
        <a:lstStyle/>
        <a:p>
          <a:endParaRPr lang="en-US"/>
        </a:p>
      </dgm:t>
    </dgm:pt>
    <dgm:pt modelId="{4AD69BB0-D4CD-4994-B161-3BED027C041F}" type="pres">
      <dgm:prSet presAssocID="{A5D3F6A8-3461-4AFC-BC12-FE1F459B9B96}" presName="vSp" presStyleCnt="0"/>
      <dgm:spPr/>
    </dgm:pt>
    <dgm:pt modelId="{6C3C8B8C-FFA7-4D82-929B-2E9D4F97ABEC}" type="pres">
      <dgm:prSet presAssocID="{195FC46D-4327-4275-9F78-820C940A2082}" presName="horFlow" presStyleCnt="0"/>
      <dgm:spPr/>
    </dgm:pt>
    <dgm:pt modelId="{4E011336-4E3F-4345-B5E8-BC8ACCDAA360}" type="pres">
      <dgm:prSet presAssocID="{195FC46D-4327-4275-9F78-820C940A2082}" presName="bigChev" presStyleLbl="node1" presStyleIdx="2" presStyleCnt="6"/>
      <dgm:spPr>
        <a:prstGeom prst="chevron">
          <a:avLst/>
        </a:prstGeom>
      </dgm:spPr>
      <dgm:t>
        <a:bodyPr/>
        <a:lstStyle/>
        <a:p>
          <a:endParaRPr lang="en-US"/>
        </a:p>
      </dgm:t>
    </dgm:pt>
    <dgm:pt modelId="{A4960279-1BFF-46C5-BCCF-30809A837E68}" type="pres">
      <dgm:prSet presAssocID="{6EB6B53F-EAD4-47D0-8391-641B8234D9B7}" presName="parTrans" presStyleCnt="0"/>
      <dgm:spPr/>
    </dgm:pt>
    <dgm:pt modelId="{E31A32CF-A337-4069-85BA-A8D3673D4026}" type="pres">
      <dgm:prSet presAssocID="{D1842FF1-85C0-49AC-A28B-EA78B9F9FEE6}" presName="node" presStyleLbl="alignAccFollowNode1" presStyleIdx="4" presStyleCnt="14" custScaleX="179464" custScaleY="134127" custLinFactX="32792" custLinFactNeighborX="100000" custLinFactNeighborY="2477">
        <dgm:presLayoutVars>
          <dgm:bulletEnabled val="1"/>
        </dgm:presLayoutVars>
      </dgm:prSet>
      <dgm:spPr>
        <a:prstGeom prst="chevron">
          <a:avLst/>
        </a:prstGeom>
      </dgm:spPr>
      <dgm:t>
        <a:bodyPr/>
        <a:lstStyle/>
        <a:p>
          <a:endParaRPr lang="en-US"/>
        </a:p>
      </dgm:t>
    </dgm:pt>
    <dgm:pt modelId="{6DE8DA50-982D-4152-B441-FFF1BFD92DDF}" type="pres">
      <dgm:prSet presAssocID="{E26D244D-DCCD-41A6-9F76-AFC21535B6B8}" presName="sibTrans" presStyleCnt="0"/>
      <dgm:spPr/>
    </dgm:pt>
    <dgm:pt modelId="{194300F5-A0B3-498D-B593-AF60968A55DA}" type="pres">
      <dgm:prSet presAssocID="{9B63A4E8-987C-4D7C-879B-1EE83192F9D1}" presName="node" presStyleLbl="alignAccFollowNode1" presStyleIdx="5" presStyleCnt="14" custScaleX="139305" custScaleY="120019" custLinFactX="32589" custLinFactNeighborX="100000" custLinFactNeighborY="3570">
        <dgm:presLayoutVars>
          <dgm:bulletEnabled val="1"/>
        </dgm:presLayoutVars>
      </dgm:prSet>
      <dgm:spPr>
        <a:prstGeom prst="chevron">
          <a:avLst/>
        </a:prstGeom>
      </dgm:spPr>
      <dgm:t>
        <a:bodyPr/>
        <a:lstStyle/>
        <a:p>
          <a:endParaRPr lang="en-US"/>
        </a:p>
      </dgm:t>
    </dgm:pt>
    <dgm:pt modelId="{5F5D41D5-EE93-46DB-8AB1-2778FF7A0335}" type="pres">
      <dgm:prSet presAssocID="{5258D708-2F84-4D84-BC2F-A3C77B06027C}" presName="sibTrans" presStyleCnt="0"/>
      <dgm:spPr/>
    </dgm:pt>
    <dgm:pt modelId="{D8E433C0-A89B-4E66-8B3B-829A50360913}" type="pres">
      <dgm:prSet presAssocID="{5AA99AE5-A5C2-45E3-8A0D-8500EC239D1F}" presName="node" presStyleLbl="alignAccFollowNode1" presStyleIdx="6" presStyleCnt="14" custScaleX="340849" custScaleY="125699" custLinFactX="34454" custLinFactNeighborX="100000" custLinFactNeighborY="-1737">
        <dgm:presLayoutVars>
          <dgm:bulletEnabled val="1"/>
        </dgm:presLayoutVars>
      </dgm:prSet>
      <dgm:spPr>
        <a:prstGeom prst="chevron">
          <a:avLst/>
        </a:prstGeom>
      </dgm:spPr>
      <dgm:t>
        <a:bodyPr/>
        <a:lstStyle/>
        <a:p>
          <a:endParaRPr lang="en-US"/>
        </a:p>
      </dgm:t>
    </dgm:pt>
    <dgm:pt modelId="{3D8D949A-F3EE-4ECF-BD5D-CB58ADD9D358}" type="pres">
      <dgm:prSet presAssocID="{195FC46D-4327-4275-9F78-820C940A2082}" presName="vSp" presStyleCnt="0"/>
      <dgm:spPr/>
    </dgm:pt>
    <dgm:pt modelId="{DC524A5F-423D-42A2-BA9E-8038BA8F1D83}" type="pres">
      <dgm:prSet presAssocID="{2CB5E33F-6FAC-4BF7-9563-8DE6245C312D}" presName="horFlow" presStyleCnt="0"/>
      <dgm:spPr/>
    </dgm:pt>
    <dgm:pt modelId="{F46EF5EA-CA44-4874-A104-1EB55487A57A}" type="pres">
      <dgm:prSet presAssocID="{2CB5E33F-6FAC-4BF7-9563-8DE6245C312D}" presName="bigChev" presStyleLbl="node1" presStyleIdx="3" presStyleCnt="6" custScaleX="146788" custScaleY="111330"/>
      <dgm:spPr>
        <a:prstGeom prst="chevron">
          <a:avLst/>
        </a:prstGeom>
      </dgm:spPr>
      <dgm:t>
        <a:bodyPr/>
        <a:lstStyle/>
        <a:p>
          <a:endParaRPr lang="en-US"/>
        </a:p>
      </dgm:t>
    </dgm:pt>
    <dgm:pt modelId="{9AFE6A5C-97A6-4912-9B93-E938308CF44E}" type="pres">
      <dgm:prSet presAssocID="{1D4123CF-E058-4DB6-BF3A-E466AC9AEE3A}" presName="parTrans" presStyleCnt="0"/>
      <dgm:spPr/>
    </dgm:pt>
    <dgm:pt modelId="{652318C2-B5AB-4C0F-99F0-4A40A0A30148}" type="pres">
      <dgm:prSet presAssocID="{EA5D8BC5-2D11-44EC-BD4F-387642787938}" presName="node" presStyleLbl="alignAccFollowNode1" presStyleIdx="7" presStyleCnt="14" custScaleX="616082" custLinFactNeighborX="39088" custLinFactNeighborY="-2134">
        <dgm:presLayoutVars>
          <dgm:bulletEnabled val="1"/>
        </dgm:presLayoutVars>
      </dgm:prSet>
      <dgm:spPr>
        <a:prstGeom prst="chevron">
          <a:avLst/>
        </a:prstGeom>
      </dgm:spPr>
      <dgm:t>
        <a:bodyPr/>
        <a:lstStyle/>
        <a:p>
          <a:endParaRPr lang="en-US"/>
        </a:p>
      </dgm:t>
    </dgm:pt>
    <dgm:pt modelId="{48DF33E2-16C1-481C-84DB-147EA4BBE272}" type="pres">
      <dgm:prSet presAssocID="{2CB5E33F-6FAC-4BF7-9563-8DE6245C312D}" presName="vSp" presStyleCnt="0"/>
      <dgm:spPr/>
    </dgm:pt>
    <dgm:pt modelId="{D55E0460-EF23-456D-BA58-060AC7675693}" type="pres">
      <dgm:prSet presAssocID="{BAFB5FE0-A450-4712-87C6-F0079E3AD823}" presName="horFlow" presStyleCnt="0"/>
      <dgm:spPr/>
    </dgm:pt>
    <dgm:pt modelId="{B3E68DBC-37D3-4ADE-9E9D-59E1DBB2DE52}" type="pres">
      <dgm:prSet presAssocID="{BAFB5FE0-A450-4712-87C6-F0079E3AD823}" presName="bigChev" presStyleLbl="node1" presStyleIdx="4" presStyleCnt="6" custScaleX="124103" custScaleY="143275" custLinFactNeighborX="29802" custLinFactNeighborY="-3685"/>
      <dgm:spPr>
        <a:prstGeom prst="chevron">
          <a:avLst/>
        </a:prstGeom>
      </dgm:spPr>
      <dgm:t>
        <a:bodyPr/>
        <a:lstStyle/>
        <a:p>
          <a:endParaRPr lang="en-US"/>
        </a:p>
      </dgm:t>
    </dgm:pt>
    <dgm:pt modelId="{A42465C0-DC30-4960-82C8-57705705AF88}" type="pres">
      <dgm:prSet presAssocID="{32FED220-812D-425F-B860-8A13D3D5D14F}" presName="parTrans" presStyleCnt="0"/>
      <dgm:spPr/>
    </dgm:pt>
    <dgm:pt modelId="{BB857825-7D9B-462D-9AB8-F2B5C320BA79}" type="pres">
      <dgm:prSet presAssocID="{BE0762D7-D343-49E0-9195-A37ADD4F41FD}" presName="node" presStyleLbl="alignAccFollowNode1" presStyleIdx="8" presStyleCnt="14" custScaleX="283456" custScaleY="206268" custLinFactNeighborX="71892" custLinFactNeighborY="-2344">
        <dgm:presLayoutVars>
          <dgm:bulletEnabled val="1"/>
        </dgm:presLayoutVars>
      </dgm:prSet>
      <dgm:spPr>
        <a:prstGeom prst="chevron">
          <a:avLst/>
        </a:prstGeom>
      </dgm:spPr>
      <dgm:t>
        <a:bodyPr/>
        <a:lstStyle/>
        <a:p>
          <a:endParaRPr lang="en-US"/>
        </a:p>
      </dgm:t>
    </dgm:pt>
    <dgm:pt modelId="{ED5E1B93-F132-49E8-905B-B9F26AC549B2}" type="pres">
      <dgm:prSet presAssocID="{9240C64F-DE86-434F-B26B-8D8891009B62}" presName="sibTrans" presStyleCnt="0"/>
      <dgm:spPr/>
    </dgm:pt>
    <dgm:pt modelId="{AF4E7DA0-94BA-4DC9-A1E4-00EE7BED2AB7}" type="pres">
      <dgm:prSet presAssocID="{AED31DE3-3609-4A58-8A50-FFC89C7CA99F}" presName="node" presStyleLbl="alignAccFollowNode1" presStyleIdx="9" presStyleCnt="14" custScaleX="164950" custScaleY="203249" custLinFactNeighborX="-62715" custLinFactNeighborY="-814">
        <dgm:presLayoutVars>
          <dgm:bulletEnabled val="1"/>
        </dgm:presLayoutVars>
      </dgm:prSet>
      <dgm:spPr>
        <a:prstGeom prst="chevron">
          <a:avLst/>
        </a:prstGeom>
      </dgm:spPr>
      <dgm:t>
        <a:bodyPr/>
        <a:lstStyle/>
        <a:p>
          <a:endParaRPr lang="en-US"/>
        </a:p>
      </dgm:t>
    </dgm:pt>
    <dgm:pt modelId="{515D1F9E-91EA-4070-95C3-A14339BFAE08}" type="pres">
      <dgm:prSet presAssocID="{446CFDB9-0149-42E4-B610-EC231C2577D4}" presName="sibTrans" presStyleCnt="0"/>
      <dgm:spPr/>
    </dgm:pt>
    <dgm:pt modelId="{4BF4279C-8DED-4F9A-90D4-EE55F404099D}" type="pres">
      <dgm:prSet presAssocID="{E80D5ED7-E8BC-4581-9690-7C2A366E6B5C}" presName="node" presStyleLbl="alignAccFollowNode1" presStyleIdx="10" presStyleCnt="14" custScaleX="337010" custScaleY="192150" custLinFactX="-8686" custLinFactNeighborX="-100000" custLinFactNeighborY="-3849">
        <dgm:presLayoutVars>
          <dgm:bulletEnabled val="1"/>
        </dgm:presLayoutVars>
      </dgm:prSet>
      <dgm:spPr>
        <a:prstGeom prst="chevron">
          <a:avLst/>
        </a:prstGeom>
      </dgm:spPr>
      <dgm:t>
        <a:bodyPr/>
        <a:lstStyle/>
        <a:p>
          <a:endParaRPr lang="en-US"/>
        </a:p>
      </dgm:t>
    </dgm:pt>
    <dgm:pt modelId="{E411CD9D-34C2-4658-A6E1-EFE0A5A78582}" type="pres">
      <dgm:prSet presAssocID="{BAFB5FE0-A450-4712-87C6-F0079E3AD823}" presName="vSp" presStyleCnt="0"/>
      <dgm:spPr/>
    </dgm:pt>
    <dgm:pt modelId="{0D7A6581-2A79-44B9-ABDD-FEC0F8DF9B0C}" type="pres">
      <dgm:prSet presAssocID="{932A75A9-F39D-4C9E-9EB9-113BDE512D80}" presName="horFlow" presStyleCnt="0"/>
      <dgm:spPr/>
    </dgm:pt>
    <dgm:pt modelId="{B68C648E-2642-4B69-90B3-1CFFAF3DC3B1}" type="pres">
      <dgm:prSet presAssocID="{932A75A9-F39D-4C9E-9EB9-113BDE512D80}" presName="bigChev" presStyleLbl="node1" presStyleIdx="5" presStyleCnt="6" custScaleX="135247" custLinFactNeighborX="5075" custLinFactNeighborY="-4025"/>
      <dgm:spPr>
        <a:prstGeom prst="chevron">
          <a:avLst/>
        </a:prstGeom>
      </dgm:spPr>
      <dgm:t>
        <a:bodyPr/>
        <a:lstStyle/>
        <a:p>
          <a:endParaRPr lang="en-US"/>
        </a:p>
      </dgm:t>
    </dgm:pt>
    <dgm:pt modelId="{EF1282D0-CF28-43E9-9CE0-994640FDC1E6}" type="pres">
      <dgm:prSet presAssocID="{45DFE45A-393F-4E5C-B2F7-65D97EAF1C8D}" presName="parTrans" presStyleCnt="0"/>
      <dgm:spPr/>
    </dgm:pt>
    <dgm:pt modelId="{56335EEB-CBC6-4250-A6C2-C5815E445AC8}" type="pres">
      <dgm:prSet presAssocID="{969DAF58-1AB6-4085-8C4F-5B0306F4D655}" presName="node" presStyleLbl="alignAccFollowNode1" presStyleIdx="11" presStyleCnt="14" custScaleX="181281" custLinFactX="8684" custLinFactNeighborX="100000" custLinFactNeighborY="4141">
        <dgm:presLayoutVars>
          <dgm:bulletEnabled val="1"/>
        </dgm:presLayoutVars>
      </dgm:prSet>
      <dgm:spPr>
        <a:prstGeom prst="chevron">
          <a:avLst/>
        </a:prstGeom>
      </dgm:spPr>
      <dgm:t>
        <a:bodyPr/>
        <a:lstStyle/>
        <a:p>
          <a:endParaRPr lang="en-US"/>
        </a:p>
      </dgm:t>
    </dgm:pt>
    <dgm:pt modelId="{FCA5BFF2-20CF-4910-ADB8-8D8DF702FEFA}" type="pres">
      <dgm:prSet presAssocID="{41B2F53A-506F-4F36-AD5D-4BFDF321740D}" presName="sibTrans" presStyleCnt="0"/>
      <dgm:spPr/>
    </dgm:pt>
    <dgm:pt modelId="{85DA2BF3-B317-42C7-B9F7-B0084676EB6D}" type="pres">
      <dgm:prSet presAssocID="{2EE8DAD5-3F69-498F-8B03-0406E369C2B9}" presName="node" presStyleLbl="alignAccFollowNode1" presStyleIdx="12" presStyleCnt="14" custScaleX="145805" custLinFactX="22663" custLinFactNeighborX="100000" custLinFactNeighborY="4141">
        <dgm:presLayoutVars>
          <dgm:bulletEnabled val="1"/>
        </dgm:presLayoutVars>
      </dgm:prSet>
      <dgm:spPr>
        <a:prstGeom prst="chevron">
          <a:avLst/>
        </a:prstGeom>
      </dgm:spPr>
      <dgm:t>
        <a:bodyPr/>
        <a:lstStyle/>
        <a:p>
          <a:endParaRPr lang="en-US"/>
        </a:p>
      </dgm:t>
    </dgm:pt>
    <dgm:pt modelId="{CD99BB75-84EE-4DA5-BE7C-29D4420A1AF6}" type="pres">
      <dgm:prSet presAssocID="{81C3E6A5-C5FB-47F2-9425-2F1F58A627D1}" presName="sibTrans" presStyleCnt="0"/>
      <dgm:spPr/>
    </dgm:pt>
    <dgm:pt modelId="{FBCBDA1F-7C67-4513-874C-7B258EF3DFBF}" type="pres">
      <dgm:prSet presAssocID="{F1C5AD66-6214-4F8F-BDFE-828C917EF65D}" presName="node" presStyleLbl="alignAccFollowNode1" presStyleIdx="13" presStyleCnt="14" custScaleX="335491" custLinFactX="27152" custLinFactNeighborX="100000" custLinFactNeighborY="4141">
        <dgm:presLayoutVars>
          <dgm:bulletEnabled val="1"/>
        </dgm:presLayoutVars>
      </dgm:prSet>
      <dgm:spPr>
        <a:prstGeom prst="chevron">
          <a:avLst/>
        </a:prstGeom>
      </dgm:spPr>
      <dgm:t>
        <a:bodyPr/>
        <a:lstStyle/>
        <a:p>
          <a:endParaRPr lang="en-US"/>
        </a:p>
      </dgm:t>
    </dgm:pt>
  </dgm:ptLst>
  <dgm:cxnLst>
    <dgm:cxn modelId="{8A7C9B7F-123C-4914-932E-3E88C9DEE07A}" srcId="{195FC46D-4327-4275-9F78-820C940A2082}" destId="{D1842FF1-85C0-49AC-A28B-EA78B9F9FEE6}" srcOrd="0" destOrd="0" parTransId="{6EB6B53F-EAD4-47D0-8391-641B8234D9B7}" sibTransId="{E26D244D-DCCD-41A6-9F76-AFC21535B6B8}"/>
    <dgm:cxn modelId="{56CB01B0-75CE-4169-8881-69466D3235DE}" srcId="{4EA04089-843A-4A84-83EB-CCE4DBA58CC1}" destId="{BAFB5FE0-A450-4712-87C6-F0079E3AD823}" srcOrd="4" destOrd="0" parTransId="{2D7019A2-5B7B-4B87-8E93-FB4B63802D1C}" sibTransId="{61DC7553-057D-4FBE-83D1-EC7695177E54}"/>
    <dgm:cxn modelId="{A338F909-47EC-4839-AEBB-15B128412C3D}" type="presOf" srcId="{BAFB5FE0-A450-4712-87C6-F0079E3AD823}" destId="{B3E68DBC-37D3-4ADE-9E9D-59E1DBB2DE52}" srcOrd="0" destOrd="0" presId="urn:microsoft.com/office/officeart/2005/8/layout/lProcess3"/>
    <dgm:cxn modelId="{0C381839-C194-453C-95F1-199C3AC72A8C}" srcId="{195FC46D-4327-4275-9F78-820C940A2082}" destId="{9B63A4E8-987C-4D7C-879B-1EE83192F9D1}" srcOrd="1" destOrd="0" parTransId="{9701E3DD-96A3-4213-950D-B5921FCBE7BA}" sibTransId="{5258D708-2F84-4D84-BC2F-A3C77B06027C}"/>
    <dgm:cxn modelId="{B6C3A624-84B1-44CA-887B-C3974C5148B3}" type="presOf" srcId="{932A75A9-F39D-4C9E-9EB9-113BDE512D80}" destId="{B68C648E-2642-4B69-90B3-1CFFAF3DC3B1}" srcOrd="0" destOrd="0" presId="urn:microsoft.com/office/officeart/2005/8/layout/lProcess3"/>
    <dgm:cxn modelId="{F79FDD3B-7439-4BE9-982E-5FFEA31FC1BF}" srcId="{2CB5E33F-6FAC-4BF7-9563-8DE6245C312D}" destId="{EA5D8BC5-2D11-44EC-BD4F-387642787938}" srcOrd="0" destOrd="0" parTransId="{1D4123CF-E058-4DB6-BF3A-E466AC9AEE3A}" sibTransId="{ABA66052-2B52-4FB6-8B9B-CFA3B68125E6}"/>
    <dgm:cxn modelId="{3055D38D-DCD8-4626-8211-048F958E7FE1}" type="presOf" srcId="{AED31DE3-3609-4A58-8A50-FFC89C7CA99F}" destId="{AF4E7DA0-94BA-4DC9-A1E4-00EE7BED2AB7}" srcOrd="0" destOrd="0" presId="urn:microsoft.com/office/officeart/2005/8/layout/lProcess3"/>
    <dgm:cxn modelId="{118E9EE8-00B5-4CED-B36B-4A9010C0EED5}" type="presOf" srcId="{2CB5E33F-6FAC-4BF7-9563-8DE6245C312D}" destId="{F46EF5EA-CA44-4874-A104-1EB55487A57A}" srcOrd="0" destOrd="0" presId="urn:microsoft.com/office/officeart/2005/8/layout/lProcess3"/>
    <dgm:cxn modelId="{33A0ADAB-F0C6-4126-8615-70EFCD03CFE0}" srcId="{932A75A9-F39D-4C9E-9EB9-113BDE512D80}" destId="{969DAF58-1AB6-4085-8C4F-5B0306F4D655}" srcOrd="0" destOrd="0" parTransId="{45DFE45A-393F-4E5C-B2F7-65D97EAF1C8D}" sibTransId="{41B2F53A-506F-4F36-AD5D-4BFDF321740D}"/>
    <dgm:cxn modelId="{45D2B26D-1AC1-4140-B29C-3F86BFAD7679}" type="presOf" srcId="{09CFE4DE-62E6-4A2B-BF73-50DC7503F53A}" destId="{B3AEDEB1-B1C7-46E5-97EE-6062A8D963DB}" srcOrd="0" destOrd="0" presId="urn:microsoft.com/office/officeart/2005/8/layout/lProcess3"/>
    <dgm:cxn modelId="{F48C5A42-B609-4F18-ACAE-3966187965B4}" type="presOf" srcId="{195FC46D-4327-4275-9F78-820C940A2082}" destId="{4E011336-4E3F-4345-B5E8-BC8ACCDAA360}" srcOrd="0" destOrd="0" presId="urn:microsoft.com/office/officeart/2005/8/layout/lProcess3"/>
    <dgm:cxn modelId="{606ABF28-13A1-4C15-85CB-FFA79B4BC31E}" type="presOf" srcId="{EA5D8BC5-2D11-44EC-BD4F-387642787938}" destId="{652318C2-B5AB-4C0F-99F0-4A40A0A30148}" srcOrd="0" destOrd="0" presId="urn:microsoft.com/office/officeart/2005/8/layout/lProcess3"/>
    <dgm:cxn modelId="{C226198C-2A38-464B-9598-A3820FE6CBB0}" srcId="{195FC46D-4327-4275-9F78-820C940A2082}" destId="{5AA99AE5-A5C2-45E3-8A0D-8500EC239D1F}" srcOrd="2" destOrd="0" parTransId="{8EB44052-15E6-45F1-B427-5EC838BD750D}" sibTransId="{D2C56D90-E3B1-4002-9117-497867B69488}"/>
    <dgm:cxn modelId="{B67CF007-2D52-472F-BDE2-45B4704417DA}" srcId="{932A75A9-F39D-4C9E-9EB9-113BDE512D80}" destId="{2EE8DAD5-3F69-498F-8B03-0406E369C2B9}" srcOrd="1" destOrd="0" parTransId="{5AA44755-B14A-4F31-B493-A005597395AC}" sibTransId="{81C3E6A5-C5FB-47F2-9425-2F1F58A627D1}"/>
    <dgm:cxn modelId="{DCABD581-B94E-423C-9CED-4B584C84E501}" type="presOf" srcId="{A5D3F6A8-3461-4AFC-BC12-FE1F459B9B96}" destId="{79F86448-32DD-4CFB-8D57-8636D1E57BBF}" srcOrd="0" destOrd="0" presId="urn:microsoft.com/office/officeart/2005/8/layout/lProcess3"/>
    <dgm:cxn modelId="{39313A28-CB7E-4B45-B83F-D3415EDDA8EE}" srcId="{8F3B9B9C-BA65-4D81-9CD7-F15BAC75EC36}" destId="{F7FEC5D0-BDF9-43BC-BB12-74106238FF60}" srcOrd="0" destOrd="0" parTransId="{0DA2A8F4-DCBD-4CA4-BA72-7EB75A8D25EF}" sibTransId="{37AC1603-2CF2-4144-BFDF-477F2CFAA361}"/>
    <dgm:cxn modelId="{3CDA45B7-8A4A-4C47-AD78-48DF600E948C}" srcId="{A5D3F6A8-3461-4AFC-BC12-FE1F459B9B96}" destId="{09CFE4DE-62E6-4A2B-BF73-50DC7503F53A}" srcOrd="1" destOrd="0" parTransId="{8506612D-7A18-42CF-A464-7AB0B69DABB3}" sibTransId="{2F2CE964-E920-4B53-BC3D-AA3B2330612A}"/>
    <dgm:cxn modelId="{C1023876-A37D-4F00-A069-7389F4EEDD8F}" srcId="{4EA04089-843A-4A84-83EB-CCE4DBA58CC1}" destId="{A5D3F6A8-3461-4AFC-BC12-FE1F459B9B96}" srcOrd="1" destOrd="0" parTransId="{A5F2FE4C-D341-4DA0-AB0C-9D0915D3A65A}" sibTransId="{58FA6AF5-131A-4C00-8F55-1763DD2C9A57}"/>
    <dgm:cxn modelId="{BF52BB50-F109-4E39-AA55-32D488F8AFC1}" type="presOf" srcId="{2EE8DAD5-3F69-498F-8B03-0406E369C2B9}" destId="{85DA2BF3-B317-42C7-B9F7-B0084676EB6D}" srcOrd="0" destOrd="0" presId="urn:microsoft.com/office/officeart/2005/8/layout/lProcess3"/>
    <dgm:cxn modelId="{B884853B-888B-44E2-9FB5-1E04E8F035F4}" srcId="{932A75A9-F39D-4C9E-9EB9-113BDE512D80}" destId="{F1C5AD66-6214-4F8F-BDFE-828C917EF65D}" srcOrd="2" destOrd="0" parTransId="{BF58EC84-7938-401A-A440-0B454FBADDE7}" sibTransId="{3499CA11-5BAB-461C-9618-5F794D75ACEB}"/>
    <dgm:cxn modelId="{48A39733-7F0F-4E17-8C28-F02B9ED04534}" type="presOf" srcId="{E80D5ED7-E8BC-4581-9690-7C2A366E6B5C}" destId="{4BF4279C-8DED-4F9A-90D4-EE55F404099D}" srcOrd="0" destOrd="0" presId="urn:microsoft.com/office/officeart/2005/8/layout/lProcess3"/>
    <dgm:cxn modelId="{A8606C30-E1BB-477F-9A7D-C9FA0E6F7DD1}" type="presOf" srcId="{5AA99AE5-A5C2-45E3-8A0D-8500EC239D1F}" destId="{D8E433C0-A89B-4E66-8B3B-829A50360913}" srcOrd="0" destOrd="0" presId="urn:microsoft.com/office/officeart/2005/8/layout/lProcess3"/>
    <dgm:cxn modelId="{FE0F574C-3B73-4006-A2FC-0754763DD72E}" type="presOf" srcId="{D1842FF1-85C0-49AC-A28B-EA78B9F9FEE6}" destId="{E31A32CF-A337-4069-85BA-A8D3673D4026}" srcOrd="0" destOrd="0" presId="urn:microsoft.com/office/officeart/2005/8/layout/lProcess3"/>
    <dgm:cxn modelId="{F81A420C-A125-4401-8A2F-231181E73A24}" srcId="{BAFB5FE0-A450-4712-87C6-F0079E3AD823}" destId="{BE0762D7-D343-49E0-9195-A37ADD4F41FD}" srcOrd="0" destOrd="0" parTransId="{32FED220-812D-425F-B860-8A13D3D5D14F}" sibTransId="{9240C64F-DE86-434F-B26B-8D8891009B62}"/>
    <dgm:cxn modelId="{53180FD3-9F2E-4DD5-8AC8-09FFC50B0140}" type="presOf" srcId="{F7FEC5D0-BDF9-43BC-BB12-74106238FF60}" destId="{FC97E267-C51E-4E83-B809-54C2EB7AD988}" srcOrd="0" destOrd="0" presId="urn:microsoft.com/office/officeart/2005/8/layout/lProcess3"/>
    <dgm:cxn modelId="{F04521A0-52F1-4DC4-BBA8-6AA19CA10258}" type="presOf" srcId="{5F3BB780-428F-4607-9847-59D3B08165B9}" destId="{DF9FB46B-C014-4B4E-898F-6870B8A9B9D0}" srcOrd="0" destOrd="0" presId="urn:microsoft.com/office/officeart/2005/8/layout/lProcess3"/>
    <dgm:cxn modelId="{56894CCC-3066-4DBF-9C70-ED9EB2C5A3C6}" srcId="{4EA04089-843A-4A84-83EB-CCE4DBA58CC1}" destId="{2CB5E33F-6FAC-4BF7-9563-8DE6245C312D}" srcOrd="3" destOrd="0" parTransId="{FF072090-305B-4C8C-8255-8BCD835F844E}" sibTransId="{8AEC4663-EC46-4E34-B775-6753D3C6A18C}"/>
    <dgm:cxn modelId="{62A0866F-EEF5-439D-8C23-B2F9D998F8AE}" type="presOf" srcId="{F1C5AD66-6214-4F8F-BDFE-828C917EF65D}" destId="{FBCBDA1F-7C67-4513-874C-7B258EF3DFBF}" srcOrd="0" destOrd="0" presId="urn:microsoft.com/office/officeart/2005/8/layout/lProcess3"/>
    <dgm:cxn modelId="{0AE38148-5B0A-4D92-B512-B815284A2674}" srcId="{BAFB5FE0-A450-4712-87C6-F0079E3AD823}" destId="{E80D5ED7-E8BC-4581-9690-7C2A366E6B5C}" srcOrd="2" destOrd="0" parTransId="{0E4FE0F3-513C-467F-B802-4F553C5E0D69}" sibTransId="{20E5EB97-0BAB-4801-9946-14F9D49AC4EB}"/>
    <dgm:cxn modelId="{F46257B3-33B1-4E7B-BAFD-40C0B54155A6}" type="presOf" srcId="{8F3B9B9C-BA65-4D81-9CD7-F15BAC75EC36}" destId="{C1860C04-9185-427C-B428-A3D65FFFB105}" srcOrd="0" destOrd="0" presId="urn:microsoft.com/office/officeart/2005/8/layout/lProcess3"/>
    <dgm:cxn modelId="{9042B45C-A78A-461D-B4E8-2C9D8ADEFDE6}" type="presOf" srcId="{8750CDD6-2544-4D73-9565-5D8A7D0C48A9}" destId="{43B13F16-58B5-4C2B-9EB0-368530D8E3C8}" srcOrd="0" destOrd="0" presId="urn:microsoft.com/office/officeart/2005/8/layout/lProcess3"/>
    <dgm:cxn modelId="{44D8C0A2-3F4D-4E80-8569-86F2EEB37C30}" srcId="{4EA04089-843A-4A84-83EB-CCE4DBA58CC1}" destId="{195FC46D-4327-4275-9F78-820C940A2082}" srcOrd="2" destOrd="0" parTransId="{265F406F-779F-4E0B-9764-E8A31F5E456E}" sibTransId="{A99BA5CF-6C56-4B8E-B2BB-C956A6765B11}"/>
    <dgm:cxn modelId="{3BE53ECE-7617-448B-ABF3-44ED87CA4AA3}" type="presOf" srcId="{9B63A4E8-987C-4D7C-879B-1EE83192F9D1}" destId="{194300F5-A0B3-498D-B593-AF60968A55DA}" srcOrd="0" destOrd="0" presId="urn:microsoft.com/office/officeart/2005/8/layout/lProcess3"/>
    <dgm:cxn modelId="{8D490D1C-6212-42E9-B4ED-0DFC4098B9A4}" type="presOf" srcId="{4EA04089-843A-4A84-83EB-CCE4DBA58CC1}" destId="{7FC54F20-A831-4A36-B35C-E6FA65349C8F}" srcOrd="0" destOrd="0" presId="urn:microsoft.com/office/officeart/2005/8/layout/lProcess3"/>
    <dgm:cxn modelId="{AD8A84C4-B8F0-421E-A796-EFAA65806FB1}" srcId="{BAFB5FE0-A450-4712-87C6-F0079E3AD823}" destId="{AED31DE3-3609-4A58-8A50-FFC89C7CA99F}" srcOrd="1" destOrd="0" parTransId="{661BF797-A080-477E-AFEF-F5CD8638C48D}" sibTransId="{446CFDB9-0149-42E4-B610-EC231C2577D4}"/>
    <dgm:cxn modelId="{B913D27A-0AD4-4774-A8FB-B9C6033E449C}" srcId="{4EA04089-843A-4A84-83EB-CCE4DBA58CC1}" destId="{8F3B9B9C-BA65-4D81-9CD7-F15BAC75EC36}" srcOrd="0" destOrd="0" parTransId="{E2074771-BBD1-4B4C-B751-AEC723E96895}" sibTransId="{1C96025F-B167-43BB-B326-DD471E9567BE}"/>
    <dgm:cxn modelId="{CE4815D2-3656-443D-A50A-6930E6699F65}" srcId="{A5D3F6A8-3461-4AFC-BC12-FE1F459B9B96}" destId="{5F3BB780-428F-4607-9847-59D3B08165B9}" srcOrd="0" destOrd="0" parTransId="{EAF36D47-0DA0-40E2-88FF-AC94AE2AAE3F}" sibTransId="{6F6B9439-F184-43E3-BD34-21E44B5C16C8}"/>
    <dgm:cxn modelId="{8AFD8785-43E4-4945-A176-AEB27286A9DF}" type="presOf" srcId="{969DAF58-1AB6-4085-8C4F-5B0306F4D655}" destId="{56335EEB-CBC6-4250-A6C2-C5815E445AC8}" srcOrd="0" destOrd="0" presId="urn:microsoft.com/office/officeart/2005/8/layout/lProcess3"/>
    <dgm:cxn modelId="{2E8F5AED-6201-4799-88EB-9A2BCFDE6BC0}" type="presOf" srcId="{BE0762D7-D343-49E0-9195-A37ADD4F41FD}" destId="{BB857825-7D9B-462D-9AB8-F2B5C320BA79}" srcOrd="0" destOrd="0" presId="urn:microsoft.com/office/officeart/2005/8/layout/lProcess3"/>
    <dgm:cxn modelId="{85221DFF-9F36-40FE-859F-C5393FA6A87D}" srcId="{A5D3F6A8-3461-4AFC-BC12-FE1F459B9B96}" destId="{8750CDD6-2544-4D73-9565-5D8A7D0C48A9}" srcOrd="2" destOrd="0" parTransId="{7BD72B9C-24B7-4B56-87EF-B7689253B0AC}" sibTransId="{2A5C554B-16BF-4870-93D9-8FDCB8029B4B}"/>
    <dgm:cxn modelId="{5CD1E2C8-7AF7-41FC-9DD8-BF35C82EC929}" srcId="{4EA04089-843A-4A84-83EB-CCE4DBA58CC1}" destId="{932A75A9-F39D-4C9E-9EB9-113BDE512D80}" srcOrd="5" destOrd="0" parTransId="{7ECD72B3-6C4F-405E-B477-1ED0955D5FDB}" sibTransId="{A2A43BBB-5E0B-4829-B9FC-4877431AC335}"/>
    <dgm:cxn modelId="{A34B1D4F-8EDE-42E5-9C3A-E6CE7D3C9652}" type="presParOf" srcId="{7FC54F20-A831-4A36-B35C-E6FA65349C8F}" destId="{0E832EB9-1C6C-48E7-B32F-E33C5C77DD56}" srcOrd="0" destOrd="0" presId="urn:microsoft.com/office/officeart/2005/8/layout/lProcess3"/>
    <dgm:cxn modelId="{B092970C-2C2C-4913-991B-B53206427A48}" type="presParOf" srcId="{0E832EB9-1C6C-48E7-B32F-E33C5C77DD56}" destId="{C1860C04-9185-427C-B428-A3D65FFFB105}" srcOrd="0" destOrd="0" presId="urn:microsoft.com/office/officeart/2005/8/layout/lProcess3"/>
    <dgm:cxn modelId="{D3F0423F-02BB-45B7-814E-F1B269E924B3}" type="presParOf" srcId="{0E832EB9-1C6C-48E7-B32F-E33C5C77DD56}" destId="{687D9009-F375-4CDB-BE04-6BA57B7EA1CF}" srcOrd="1" destOrd="0" presId="urn:microsoft.com/office/officeart/2005/8/layout/lProcess3"/>
    <dgm:cxn modelId="{58309C19-FAB1-4980-B2F5-A1C0DDD81ABA}" type="presParOf" srcId="{0E832EB9-1C6C-48E7-B32F-E33C5C77DD56}" destId="{FC97E267-C51E-4E83-B809-54C2EB7AD988}" srcOrd="2" destOrd="0" presId="urn:microsoft.com/office/officeart/2005/8/layout/lProcess3"/>
    <dgm:cxn modelId="{888454C4-6429-4DAC-8432-13B9DB60FB0A}" type="presParOf" srcId="{7FC54F20-A831-4A36-B35C-E6FA65349C8F}" destId="{5D6CCB7C-485E-4B09-9667-D8D0F251654D}" srcOrd="1" destOrd="0" presId="urn:microsoft.com/office/officeart/2005/8/layout/lProcess3"/>
    <dgm:cxn modelId="{6680186E-ACD2-451F-ABAB-261678A93BFB}" type="presParOf" srcId="{7FC54F20-A831-4A36-B35C-E6FA65349C8F}" destId="{E7E00933-15A1-4881-BCFC-11A516748F11}" srcOrd="2" destOrd="0" presId="urn:microsoft.com/office/officeart/2005/8/layout/lProcess3"/>
    <dgm:cxn modelId="{2F816B5D-B2AD-4C39-8D59-2936F398D505}" type="presParOf" srcId="{E7E00933-15A1-4881-BCFC-11A516748F11}" destId="{79F86448-32DD-4CFB-8D57-8636D1E57BBF}" srcOrd="0" destOrd="0" presId="urn:microsoft.com/office/officeart/2005/8/layout/lProcess3"/>
    <dgm:cxn modelId="{AF4EAB11-A6F5-4E13-A927-A5A9DB5794CD}" type="presParOf" srcId="{E7E00933-15A1-4881-BCFC-11A516748F11}" destId="{8389D3AE-3EFD-40FA-8246-385E690B13A6}" srcOrd="1" destOrd="0" presId="urn:microsoft.com/office/officeart/2005/8/layout/lProcess3"/>
    <dgm:cxn modelId="{9DA32590-E5D5-479F-A034-612135ECAE83}" type="presParOf" srcId="{E7E00933-15A1-4881-BCFC-11A516748F11}" destId="{DF9FB46B-C014-4B4E-898F-6870B8A9B9D0}" srcOrd="2" destOrd="0" presId="urn:microsoft.com/office/officeart/2005/8/layout/lProcess3"/>
    <dgm:cxn modelId="{6C0BE4F0-F551-4B2D-A22C-8A68E0966C0C}" type="presParOf" srcId="{E7E00933-15A1-4881-BCFC-11A516748F11}" destId="{47C01BBD-90E9-46B6-9532-BC6EF9CC02EF}" srcOrd="3" destOrd="0" presId="urn:microsoft.com/office/officeart/2005/8/layout/lProcess3"/>
    <dgm:cxn modelId="{9152C113-F356-4CCB-9AF1-8E52A8A025AD}" type="presParOf" srcId="{E7E00933-15A1-4881-BCFC-11A516748F11}" destId="{B3AEDEB1-B1C7-46E5-97EE-6062A8D963DB}" srcOrd="4" destOrd="0" presId="urn:microsoft.com/office/officeart/2005/8/layout/lProcess3"/>
    <dgm:cxn modelId="{3B84A128-34DD-41EA-BF69-B0399E4FC805}" type="presParOf" srcId="{E7E00933-15A1-4881-BCFC-11A516748F11}" destId="{4D613AF7-1AD6-4756-B572-F46435E600E5}" srcOrd="5" destOrd="0" presId="urn:microsoft.com/office/officeart/2005/8/layout/lProcess3"/>
    <dgm:cxn modelId="{294EA156-1E0C-44D6-8AD3-6697A0A2457D}" type="presParOf" srcId="{E7E00933-15A1-4881-BCFC-11A516748F11}" destId="{43B13F16-58B5-4C2B-9EB0-368530D8E3C8}" srcOrd="6" destOrd="0" presId="urn:microsoft.com/office/officeart/2005/8/layout/lProcess3"/>
    <dgm:cxn modelId="{25809059-8F8A-4B03-B69A-B88F72E0AC4F}" type="presParOf" srcId="{7FC54F20-A831-4A36-B35C-E6FA65349C8F}" destId="{4AD69BB0-D4CD-4994-B161-3BED027C041F}" srcOrd="3" destOrd="0" presId="urn:microsoft.com/office/officeart/2005/8/layout/lProcess3"/>
    <dgm:cxn modelId="{11FEC41C-4AEE-4CDA-AA57-CAF831E17CC7}" type="presParOf" srcId="{7FC54F20-A831-4A36-B35C-E6FA65349C8F}" destId="{6C3C8B8C-FFA7-4D82-929B-2E9D4F97ABEC}" srcOrd="4" destOrd="0" presId="urn:microsoft.com/office/officeart/2005/8/layout/lProcess3"/>
    <dgm:cxn modelId="{47C3A845-959F-4211-9A7D-9387E9796C4C}" type="presParOf" srcId="{6C3C8B8C-FFA7-4D82-929B-2E9D4F97ABEC}" destId="{4E011336-4E3F-4345-B5E8-BC8ACCDAA360}" srcOrd="0" destOrd="0" presId="urn:microsoft.com/office/officeart/2005/8/layout/lProcess3"/>
    <dgm:cxn modelId="{067D3CF3-BF93-41AB-A787-2E56C231CD51}" type="presParOf" srcId="{6C3C8B8C-FFA7-4D82-929B-2E9D4F97ABEC}" destId="{A4960279-1BFF-46C5-BCCF-30809A837E68}" srcOrd="1" destOrd="0" presId="urn:microsoft.com/office/officeart/2005/8/layout/lProcess3"/>
    <dgm:cxn modelId="{39271D34-B7F8-4822-B329-90F0E60082F4}" type="presParOf" srcId="{6C3C8B8C-FFA7-4D82-929B-2E9D4F97ABEC}" destId="{E31A32CF-A337-4069-85BA-A8D3673D4026}" srcOrd="2" destOrd="0" presId="urn:microsoft.com/office/officeart/2005/8/layout/lProcess3"/>
    <dgm:cxn modelId="{B7740EC3-AE83-424B-AAEF-A394445DA4A9}" type="presParOf" srcId="{6C3C8B8C-FFA7-4D82-929B-2E9D4F97ABEC}" destId="{6DE8DA50-982D-4152-B441-FFF1BFD92DDF}" srcOrd="3" destOrd="0" presId="urn:microsoft.com/office/officeart/2005/8/layout/lProcess3"/>
    <dgm:cxn modelId="{68B2044D-ACDC-4715-95D9-1386079D95C2}" type="presParOf" srcId="{6C3C8B8C-FFA7-4D82-929B-2E9D4F97ABEC}" destId="{194300F5-A0B3-498D-B593-AF60968A55DA}" srcOrd="4" destOrd="0" presId="urn:microsoft.com/office/officeart/2005/8/layout/lProcess3"/>
    <dgm:cxn modelId="{79149040-8CE2-4708-962B-87AC1A6F48C8}" type="presParOf" srcId="{6C3C8B8C-FFA7-4D82-929B-2E9D4F97ABEC}" destId="{5F5D41D5-EE93-46DB-8AB1-2778FF7A0335}" srcOrd="5" destOrd="0" presId="urn:microsoft.com/office/officeart/2005/8/layout/lProcess3"/>
    <dgm:cxn modelId="{7AFD86A9-6AFF-43AD-B728-05BCEA1C2C20}" type="presParOf" srcId="{6C3C8B8C-FFA7-4D82-929B-2E9D4F97ABEC}" destId="{D8E433C0-A89B-4E66-8B3B-829A50360913}" srcOrd="6" destOrd="0" presId="urn:microsoft.com/office/officeart/2005/8/layout/lProcess3"/>
    <dgm:cxn modelId="{65CF9FCD-4242-423C-A4B7-5C23BDBD5F5F}" type="presParOf" srcId="{7FC54F20-A831-4A36-B35C-E6FA65349C8F}" destId="{3D8D949A-F3EE-4ECF-BD5D-CB58ADD9D358}" srcOrd="5" destOrd="0" presId="urn:microsoft.com/office/officeart/2005/8/layout/lProcess3"/>
    <dgm:cxn modelId="{916D94B7-C1D0-4091-8E62-71FB26BDDC26}" type="presParOf" srcId="{7FC54F20-A831-4A36-B35C-E6FA65349C8F}" destId="{DC524A5F-423D-42A2-BA9E-8038BA8F1D83}" srcOrd="6" destOrd="0" presId="urn:microsoft.com/office/officeart/2005/8/layout/lProcess3"/>
    <dgm:cxn modelId="{71443959-E5D0-4F00-82EF-AA57C59ACB3E}" type="presParOf" srcId="{DC524A5F-423D-42A2-BA9E-8038BA8F1D83}" destId="{F46EF5EA-CA44-4874-A104-1EB55487A57A}" srcOrd="0" destOrd="0" presId="urn:microsoft.com/office/officeart/2005/8/layout/lProcess3"/>
    <dgm:cxn modelId="{70A243B8-63F2-462D-9A4E-FF2C5D2AB7C4}" type="presParOf" srcId="{DC524A5F-423D-42A2-BA9E-8038BA8F1D83}" destId="{9AFE6A5C-97A6-4912-9B93-E938308CF44E}" srcOrd="1" destOrd="0" presId="urn:microsoft.com/office/officeart/2005/8/layout/lProcess3"/>
    <dgm:cxn modelId="{FA8E7C2D-FCD4-47CE-81DD-D9322B26482F}" type="presParOf" srcId="{DC524A5F-423D-42A2-BA9E-8038BA8F1D83}" destId="{652318C2-B5AB-4C0F-99F0-4A40A0A30148}" srcOrd="2" destOrd="0" presId="urn:microsoft.com/office/officeart/2005/8/layout/lProcess3"/>
    <dgm:cxn modelId="{BC63BB9A-BBEA-41E2-AACE-79016CBDD210}" type="presParOf" srcId="{7FC54F20-A831-4A36-B35C-E6FA65349C8F}" destId="{48DF33E2-16C1-481C-84DB-147EA4BBE272}" srcOrd="7" destOrd="0" presId="urn:microsoft.com/office/officeart/2005/8/layout/lProcess3"/>
    <dgm:cxn modelId="{89459FD9-8EE2-4E01-930D-9CE0ECEC5B5C}" type="presParOf" srcId="{7FC54F20-A831-4A36-B35C-E6FA65349C8F}" destId="{D55E0460-EF23-456D-BA58-060AC7675693}" srcOrd="8" destOrd="0" presId="urn:microsoft.com/office/officeart/2005/8/layout/lProcess3"/>
    <dgm:cxn modelId="{DC32C624-4B2E-40B4-9DBE-9EF41656E5FC}" type="presParOf" srcId="{D55E0460-EF23-456D-BA58-060AC7675693}" destId="{B3E68DBC-37D3-4ADE-9E9D-59E1DBB2DE52}" srcOrd="0" destOrd="0" presId="urn:microsoft.com/office/officeart/2005/8/layout/lProcess3"/>
    <dgm:cxn modelId="{AE8E8380-2703-44C3-AD3E-D3A69935C360}" type="presParOf" srcId="{D55E0460-EF23-456D-BA58-060AC7675693}" destId="{A42465C0-DC30-4960-82C8-57705705AF88}" srcOrd="1" destOrd="0" presId="urn:microsoft.com/office/officeart/2005/8/layout/lProcess3"/>
    <dgm:cxn modelId="{D892A5ED-2B65-4638-BE14-938B31C38B5B}" type="presParOf" srcId="{D55E0460-EF23-456D-BA58-060AC7675693}" destId="{BB857825-7D9B-462D-9AB8-F2B5C320BA79}" srcOrd="2" destOrd="0" presId="urn:microsoft.com/office/officeart/2005/8/layout/lProcess3"/>
    <dgm:cxn modelId="{D7182A2C-B595-488A-971E-C6BDE0E920E9}" type="presParOf" srcId="{D55E0460-EF23-456D-BA58-060AC7675693}" destId="{ED5E1B93-F132-49E8-905B-B9F26AC549B2}" srcOrd="3" destOrd="0" presId="urn:microsoft.com/office/officeart/2005/8/layout/lProcess3"/>
    <dgm:cxn modelId="{9441CBC4-991E-4F4C-AF7E-F77C0CC42662}" type="presParOf" srcId="{D55E0460-EF23-456D-BA58-060AC7675693}" destId="{AF4E7DA0-94BA-4DC9-A1E4-00EE7BED2AB7}" srcOrd="4" destOrd="0" presId="urn:microsoft.com/office/officeart/2005/8/layout/lProcess3"/>
    <dgm:cxn modelId="{C4AED070-FB4B-47F8-B265-26AA4C202298}" type="presParOf" srcId="{D55E0460-EF23-456D-BA58-060AC7675693}" destId="{515D1F9E-91EA-4070-95C3-A14339BFAE08}" srcOrd="5" destOrd="0" presId="urn:microsoft.com/office/officeart/2005/8/layout/lProcess3"/>
    <dgm:cxn modelId="{6B98AA15-7B95-4D18-AF81-5A84C1C361D1}" type="presParOf" srcId="{D55E0460-EF23-456D-BA58-060AC7675693}" destId="{4BF4279C-8DED-4F9A-90D4-EE55F404099D}" srcOrd="6" destOrd="0" presId="urn:microsoft.com/office/officeart/2005/8/layout/lProcess3"/>
    <dgm:cxn modelId="{1C1F4B0A-DFC0-495E-A1D7-D9BE05DA6C95}" type="presParOf" srcId="{7FC54F20-A831-4A36-B35C-E6FA65349C8F}" destId="{E411CD9D-34C2-4658-A6E1-EFE0A5A78582}" srcOrd="9" destOrd="0" presId="urn:microsoft.com/office/officeart/2005/8/layout/lProcess3"/>
    <dgm:cxn modelId="{722EFE7E-01FD-46CD-8FF3-41A199F9D90B}" type="presParOf" srcId="{7FC54F20-A831-4A36-B35C-E6FA65349C8F}" destId="{0D7A6581-2A79-44B9-ABDD-FEC0F8DF9B0C}" srcOrd="10" destOrd="0" presId="urn:microsoft.com/office/officeart/2005/8/layout/lProcess3"/>
    <dgm:cxn modelId="{0E757FB1-DB86-4818-B8DF-44B1CF3C375C}" type="presParOf" srcId="{0D7A6581-2A79-44B9-ABDD-FEC0F8DF9B0C}" destId="{B68C648E-2642-4B69-90B3-1CFFAF3DC3B1}" srcOrd="0" destOrd="0" presId="urn:microsoft.com/office/officeart/2005/8/layout/lProcess3"/>
    <dgm:cxn modelId="{6C18BEF8-AAEF-4AF5-9F9B-FC9D280A6B6F}" type="presParOf" srcId="{0D7A6581-2A79-44B9-ABDD-FEC0F8DF9B0C}" destId="{EF1282D0-CF28-43E9-9CE0-994640FDC1E6}" srcOrd="1" destOrd="0" presId="urn:microsoft.com/office/officeart/2005/8/layout/lProcess3"/>
    <dgm:cxn modelId="{BB6DA9A6-F8A7-4364-8B3A-392D26B9B24F}" type="presParOf" srcId="{0D7A6581-2A79-44B9-ABDD-FEC0F8DF9B0C}" destId="{56335EEB-CBC6-4250-A6C2-C5815E445AC8}" srcOrd="2" destOrd="0" presId="urn:microsoft.com/office/officeart/2005/8/layout/lProcess3"/>
    <dgm:cxn modelId="{BFF522CB-6F4F-45C5-8907-5FCBD740ED55}" type="presParOf" srcId="{0D7A6581-2A79-44B9-ABDD-FEC0F8DF9B0C}" destId="{FCA5BFF2-20CF-4910-ADB8-8D8DF702FEFA}" srcOrd="3" destOrd="0" presId="urn:microsoft.com/office/officeart/2005/8/layout/lProcess3"/>
    <dgm:cxn modelId="{B868EE2F-63A5-4516-8BA1-E63854F6743E}" type="presParOf" srcId="{0D7A6581-2A79-44B9-ABDD-FEC0F8DF9B0C}" destId="{85DA2BF3-B317-42C7-B9F7-B0084676EB6D}" srcOrd="4" destOrd="0" presId="urn:microsoft.com/office/officeart/2005/8/layout/lProcess3"/>
    <dgm:cxn modelId="{488F7B9E-383C-4E7D-8E1C-F5E23BA84172}" type="presParOf" srcId="{0D7A6581-2A79-44B9-ABDD-FEC0F8DF9B0C}" destId="{CD99BB75-84EE-4DA5-BE7C-29D4420A1AF6}" srcOrd="5" destOrd="0" presId="urn:microsoft.com/office/officeart/2005/8/layout/lProcess3"/>
    <dgm:cxn modelId="{ABFE6C1B-6BA8-4FAC-9D12-80DF119765A1}" type="presParOf" srcId="{0D7A6581-2A79-44B9-ABDD-FEC0F8DF9B0C}" destId="{FBCBDA1F-7C67-4513-874C-7B258EF3DFBF}" srcOrd="6" destOrd="0" presId="urn:microsoft.com/office/officeart/2005/8/layout/lProcess3"/>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A04089-843A-4A84-83EB-CCE4DBA58CC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A5D3F6A8-3461-4AFC-BC12-FE1F459B9B96}">
      <dgm:prSet phldrT="[Text]" custT="1"/>
      <dgm:spPr>
        <a:xfrm>
          <a:off x="1018" y="548100"/>
          <a:ext cx="839565" cy="335826"/>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 1</a:t>
          </a:r>
          <a:endParaRPr lang="en-US" sz="1000" dirty="0">
            <a:solidFill>
              <a:sysClr val="window" lastClr="FFFFFF"/>
            </a:solidFill>
            <a:latin typeface="Calibri" panose="020F0502020204030204"/>
            <a:ea typeface="+mn-ea"/>
            <a:cs typeface="+mn-cs"/>
          </a:endParaRPr>
        </a:p>
      </dgm:t>
    </dgm:pt>
    <dgm:pt modelId="{A5F2FE4C-D341-4DA0-AB0C-9D0915D3A65A}" type="parTrans" cxnId="{C1023876-A37D-4F00-A069-7389F4EEDD8F}">
      <dgm:prSet/>
      <dgm:spPr/>
      <dgm:t>
        <a:bodyPr/>
        <a:lstStyle/>
        <a:p>
          <a:endParaRPr lang="en-US"/>
        </a:p>
      </dgm:t>
    </dgm:pt>
    <dgm:pt modelId="{58FA6AF5-131A-4C00-8F55-1763DD2C9A57}" type="sibTrans" cxnId="{C1023876-A37D-4F00-A069-7389F4EEDD8F}">
      <dgm:prSet/>
      <dgm:spPr/>
      <dgm:t>
        <a:bodyPr/>
        <a:lstStyle/>
        <a:p>
          <a:endParaRPr lang="en-US"/>
        </a:p>
      </dgm:t>
    </dgm:pt>
    <dgm:pt modelId="{5F3BB780-428F-4607-9847-59D3B08165B9}">
      <dgm:prSet phldrT="[Text]" custT="1"/>
      <dgm:spPr>
        <a:xfrm>
          <a:off x="731440" y="576646"/>
          <a:ext cx="696838" cy="27873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Peer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EAF36D47-0DA0-40E2-88FF-AC94AE2AAE3F}" type="parTrans" cxnId="{CE4815D2-3656-443D-A50A-6930E6699F65}">
      <dgm:prSet/>
      <dgm:spPr/>
      <dgm:t>
        <a:bodyPr/>
        <a:lstStyle/>
        <a:p>
          <a:endParaRPr lang="en-US"/>
        </a:p>
      </dgm:t>
    </dgm:pt>
    <dgm:pt modelId="{6F6B9439-F184-43E3-BD34-21E44B5C16C8}" type="sibTrans" cxnId="{CE4815D2-3656-443D-A50A-6930E6699F65}">
      <dgm:prSet/>
      <dgm:spPr/>
      <dgm:t>
        <a:bodyPr/>
        <a:lstStyle/>
        <a:p>
          <a:endParaRPr lang="en-US"/>
        </a:p>
      </dgm:t>
    </dgm:pt>
    <dgm:pt modelId="{09CFE4DE-62E6-4A2B-BF73-50DC7503F53A}">
      <dgm:prSet phldrT="[Text]" custT="1"/>
      <dgm:spPr>
        <a:xfrm>
          <a:off x="1330721" y="576646"/>
          <a:ext cx="950209" cy="27873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8506612D-7A18-42CF-A464-7AB0B69DABB3}" type="parTrans" cxnId="{3CDA45B7-8A4A-4C47-AD78-48DF600E948C}">
      <dgm:prSet/>
      <dgm:spPr/>
      <dgm:t>
        <a:bodyPr/>
        <a:lstStyle/>
        <a:p>
          <a:endParaRPr lang="en-US"/>
        </a:p>
      </dgm:t>
    </dgm:pt>
    <dgm:pt modelId="{2F2CE964-E920-4B53-BC3D-AA3B2330612A}" type="sibTrans" cxnId="{3CDA45B7-8A4A-4C47-AD78-48DF600E948C}">
      <dgm:prSet/>
      <dgm:spPr/>
      <dgm:t>
        <a:bodyPr/>
        <a:lstStyle/>
        <a:p>
          <a:endParaRPr lang="en-US"/>
        </a:p>
      </dgm:t>
    </dgm:pt>
    <dgm:pt modelId="{E8234E59-4AA2-43DE-98AC-DD2C6E68969A}">
      <dgm:prSet phldrT="[Text]" custT="1"/>
      <dgm:spPr>
        <a:xfrm>
          <a:off x="1018" y="935693"/>
          <a:ext cx="839565" cy="335826"/>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 2</a:t>
          </a:r>
          <a:endParaRPr lang="en-US" sz="1000" dirty="0">
            <a:solidFill>
              <a:sysClr val="window" lastClr="FFFFFF"/>
            </a:solidFill>
            <a:latin typeface="Calibri" panose="020F0502020204030204"/>
            <a:ea typeface="+mn-ea"/>
            <a:cs typeface="+mn-cs"/>
          </a:endParaRPr>
        </a:p>
      </dgm:t>
    </dgm:pt>
    <dgm:pt modelId="{E0C1C3C9-086D-4F1D-8C97-7A9C33803088}" type="parTrans" cxnId="{6B9A5F88-8FC3-4AC7-B418-89ECD8E2B324}">
      <dgm:prSet/>
      <dgm:spPr/>
      <dgm:t>
        <a:bodyPr/>
        <a:lstStyle/>
        <a:p>
          <a:endParaRPr lang="en-US"/>
        </a:p>
      </dgm:t>
    </dgm:pt>
    <dgm:pt modelId="{E5BEA772-E12E-4CD4-A8EB-60785679384E}" type="sibTrans" cxnId="{6B9A5F88-8FC3-4AC7-B418-89ECD8E2B324}">
      <dgm:prSet/>
      <dgm:spPr/>
      <dgm:t>
        <a:bodyPr/>
        <a:lstStyle/>
        <a:p>
          <a:endParaRPr lang="en-US"/>
        </a:p>
      </dgm:t>
    </dgm:pt>
    <dgm:pt modelId="{55582B06-F826-44CC-9CD5-8A74A979D83C}">
      <dgm:prSet phldrT="[Text]" custT="1"/>
      <dgm:spPr>
        <a:xfrm>
          <a:off x="731440" y="964238"/>
          <a:ext cx="696838" cy="27873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Peer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ED9D56C2-4CCC-4FC4-9169-B47A986750B1}" type="parTrans" cxnId="{8FFEE74F-DF68-4FC1-8DD9-C75298E85280}">
      <dgm:prSet/>
      <dgm:spPr/>
      <dgm:t>
        <a:bodyPr/>
        <a:lstStyle/>
        <a:p>
          <a:endParaRPr lang="en-US"/>
        </a:p>
      </dgm:t>
    </dgm:pt>
    <dgm:pt modelId="{E42E90B0-669C-404D-8234-ED9E5A91107F}" type="sibTrans" cxnId="{8FFEE74F-DF68-4FC1-8DD9-C75298E85280}">
      <dgm:prSet/>
      <dgm:spPr/>
      <dgm:t>
        <a:bodyPr/>
        <a:lstStyle/>
        <a:p>
          <a:endParaRPr lang="en-US"/>
        </a:p>
      </dgm:t>
    </dgm:pt>
    <dgm:pt modelId="{EA3AE6F4-6413-4E11-991F-23160743B5DB}">
      <dgm:prSet phldrT="[Text]" custT="1"/>
      <dgm:spPr>
        <a:xfrm>
          <a:off x="1330721" y="964238"/>
          <a:ext cx="894316" cy="27873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0000BE51-4C43-4BB5-8847-27775D0AFE42}" type="parTrans" cxnId="{C061A3DD-AC20-4D17-86F3-14D6469BE70A}">
      <dgm:prSet/>
      <dgm:spPr/>
      <dgm:t>
        <a:bodyPr/>
        <a:lstStyle/>
        <a:p>
          <a:endParaRPr lang="en-US"/>
        </a:p>
      </dgm:t>
    </dgm:pt>
    <dgm:pt modelId="{E8D56F4D-3F08-46CB-A69F-F984419BE8AC}" type="sibTrans" cxnId="{C061A3DD-AC20-4D17-86F3-14D6469BE70A}">
      <dgm:prSet/>
      <dgm:spPr/>
      <dgm:t>
        <a:bodyPr/>
        <a:lstStyle/>
        <a:p>
          <a:endParaRPr lang="en-US"/>
        </a:p>
      </dgm:t>
    </dgm:pt>
    <dgm:pt modelId="{C113FFED-7A93-4D55-929D-2A205A49CA7C}">
      <dgm:prSet phldrT="[Text]" custT="1"/>
      <dgm:spPr>
        <a:xfrm>
          <a:off x="1018" y="1338120"/>
          <a:ext cx="893305" cy="308738"/>
        </a:xfrm>
        <a:prstGeom prst="chevron">
          <a:avLst/>
        </a:prstGeom>
        <a:solidFill>
          <a:srgbClr val="70AD47">
            <a:lumMod val="75000"/>
          </a:srgbClr>
        </a:solidFill>
        <a:ln w="12700" cap="flat" cmpd="sng" algn="ctr">
          <a:solidFill>
            <a:srgbClr val="5B9BD5"/>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 3</a:t>
          </a:r>
          <a:endParaRPr lang="en-US" sz="1000" dirty="0">
            <a:solidFill>
              <a:sysClr val="window" lastClr="FFFFFF"/>
            </a:solidFill>
            <a:latin typeface="Calibri" panose="020F0502020204030204"/>
            <a:ea typeface="+mn-ea"/>
            <a:cs typeface="+mn-cs"/>
          </a:endParaRPr>
        </a:p>
      </dgm:t>
    </dgm:pt>
    <dgm:pt modelId="{73C5EA16-4C7B-41E5-8263-56193840FCFA}" type="parTrans" cxnId="{D280C803-2A63-405C-B08A-FEE5877F762B}">
      <dgm:prSet/>
      <dgm:spPr/>
      <dgm:t>
        <a:bodyPr/>
        <a:lstStyle/>
        <a:p>
          <a:endParaRPr lang="en-US"/>
        </a:p>
      </dgm:t>
    </dgm:pt>
    <dgm:pt modelId="{2E3F0A65-E90B-45BF-9F03-44F4D19952AD}" type="sibTrans" cxnId="{D280C803-2A63-405C-B08A-FEE5877F762B}">
      <dgm:prSet/>
      <dgm:spPr/>
      <dgm:t>
        <a:bodyPr/>
        <a:lstStyle/>
        <a:p>
          <a:endParaRPr lang="en-US"/>
        </a:p>
      </dgm:t>
    </dgm:pt>
    <dgm:pt modelId="{DEA7C3DA-10AF-4C91-8871-681C51CDE9D0}">
      <dgm:prSet phldrT="[Text]" custT="1"/>
      <dgm:spPr>
        <a:xfrm>
          <a:off x="804240" y="1315833"/>
          <a:ext cx="4446703" cy="338407"/>
        </a:xfrm>
        <a:prstGeom prst="chevron">
          <a:avLst/>
        </a:prstGeom>
        <a:solidFill>
          <a:srgbClr val="70AD47">
            <a:lumMod val="40000"/>
            <a:lumOff val="60000"/>
            <a:alpha val="90000"/>
          </a:srgbClr>
        </a:solidFill>
        <a:ln w="12700" cap="flat" cmpd="sng" algn="ctr">
          <a:solidFill>
            <a:srgbClr val="5B9BD5">
              <a:alpha val="9000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Packet not reviewed unless </a:t>
          </a:r>
          <a:r>
            <a:rPr lang="en-US" sz="1000" i="1" dirty="0" smtClean="0">
              <a:solidFill>
                <a:sysClr val="windowText" lastClr="000000">
                  <a:hueOff val="0"/>
                  <a:satOff val="0"/>
                  <a:lumOff val="0"/>
                  <a:alphaOff val="0"/>
                </a:sysClr>
              </a:solidFill>
              <a:latin typeface="Calibri" panose="020F0502020204030204"/>
              <a:ea typeface="+mn-ea"/>
              <a:cs typeface="+mn-cs"/>
            </a:rPr>
            <a:t>majority</a:t>
          </a:r>
          <a:r>
            <a:rPr lang="en-US" sz="1000" dirty="0" smtClean="0">
              <a:solidFill>
                <a:sysClr val="windowText" lastClr="000000">
                  <a:hueOff val="0"/>
                  <a:satOff val="0"/>
                  <a:lumOff val="0"/>
                  <a:alphaOff val="0"/>
                </a:sysClr>
              </a:solidFill>
              <a:latin typeface="Calibri" panose="020F0502020204030204"/>
              <a:ea typeface="+mn-ea"/>
              <a:cs typeface="+mn-cs"/>
            </a:rPr>
            <a:t> of vote (at all levels) during Year 2 recommend review, </a:t>
          </a:r>
          <a:r>
            <a:rPr lang="en-US" sz="1000" u="sng" dirty="0" smtClean="0">
              <a:solidFill>
                <a:sysClr val="windowText" lastClr="000000">
                  <a:hueOff val="0"/>
                  <a:satOff val="0"/>
                  <a:lumOff val="0"/>
                  <a:alphaOff val="0"/>
                </a:sysClr>
              </a:solidFill>
              <a:latin typeface="Calibri" panose="020F0502020204030204"/>
              <a:ea typeface="+mn-ea"/>
              <a:cs typeface="+mn-cs"/>
            </a:rPr>
            <a:t>or</a:t>
          </a:r>
          <a:r>
            <a:rPr lang="en-US" sz="1000" dirty="0" smtClean="0">
              <a:solidFill>
                <a:sysClr val="windowText" lastClr="000000">
                  <a:hueOff val="0"/>
                  <a:satOff val="0"/>
                  <a:lumOff val="0"/>
                  <a:alphaOff val="0"/>
                </a:sysClr>
              </a:solidFill>
              <a:latin typeface="Calibri" panose="020F0502020204030204"/>
              <a:ea typeface="+mn-ea"/>
              <a:cs typeface="+mn-cs"/>
            </a:rPr>
            <a:t> </a:t>
          </a:r>
          <a:r>
            <a:rPr lang="en-US" sz="1000" i="1" dirty="0" smtClean="0">
              <a:solidFill>
                <a:sysClr val="windowText" lastClr="000000">
                  <a:hueOff val="0"/>
                  <a:satOff val="0"/>
                  <a:lumOff val="0"/>
                  <a:alphaOff val="0"/>
                </a:sysClr>
              </a:solidFill>
              <a:latin typeface="Calibri" panose="020F0502020204030204"/>
              <a:ea typeface="+mn-ea"/>
              <a:cs typeface="+mn-cs"/>
            </a:rPr>
            <a:t>if requested </a:t>
          </a:r>
          <a:r>
            <a:rPr lang="en-US" sz="1000" dirty="0" smtClean="0">
              <a:solidFill>
                <a:sysClr val="windowText" lastClr="000000">
                  <a:hueOff val="0"/>
                  <a:satOff val="0"/>
                  <a:lumOff val="0"/>
                  <a:alphaOff val="0"/>
                </a:sysClr>
              </a:solidFill>
              <a:latin typeface="Calibri" panose="020F0502020204030204"/>
              <a:ea typeface="+mn-ea"/>
              <a:cs typeface="+mn-cs"/>
            </a:rPr>
            <a:t>by administrator or candidate</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F9D848A4-B6D1-4DED-B03C-95F01BA65987}" type="parTrans" cxnId="{99243A96-A49D-4C11-94C3-75B34F6B63F0}">
      <dgm:prSet/>
      <dgm:spPr/>
      <dgm:t>
        <a:bodyPr/>
        <a:lstStyle/>
        <a:p>
          <a:endParaRPr lang="en-US"/>
        </a:p>
      </dgm:t>
    </dgm:pt>
    <dgm:pt modelId="{BAC102E6-2760-4E74-BF11-B37B12392A2B}" type="sibTrans" cxnId="{99243A96-A49D-4C11-94C3-75B34F6B63F0}">
      <dgm:prSet/>
      <dgm:spPr/>
      <dgm:t>
        <a:bodyPr/>
        <a:lstStyle/>
        <a:p>
          <a:endParaRPr lang="en-US"/>
        </a:p>
      </dgm:t>
    </dgm:pt>
    <dgm:pt modelId="{8750CDD6-2544-4D73-9565-5D8A7D0C48A9}">
      <dgm:prSet custT="1"/>
      <dgm:spPr>
        <a:xfrm>
          <a:off x="2183373" y="576646"/>
          <a:ext cx="1794876" cy="27873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Dean </a:t>
          </a:r>
          <a:r>
            <a:rPr lang="en-US" sz="1000" i="1" dirty="0" smtClean="0">
              <a:solidFill>
                <a:sysClr val="windowText" lastClr="000000">
                  <a:hueOff val="0"/>
                  <a:satOff val="0"/>
                  <a:lumOff val="0"/>
                  <a:alphaOff val="0"/>
                </a:sysClr>
              </a:solidFill>
              <a:latin typeface="Calibri" panose="020F0502020204030204"/>
              <a:ea typeface="+mn-ea"/>
              <a:cs typeface="+mn-cs"/>
            </a:rPr>
            <a:t>may</a:t>
          </a:r>
          <a:r>
            <a:rPr lang="en-US" sz="1000" dirty="0" smtClean="0">
              <a:solidFill>
                <a:sysClr val="windowText" lastClr="000000">
                  <a:hueOff val="0"/>
                  <a:satOff val="0"/>
                  <a:lumOff val="0"/>
                  <a:alphaOff val="0"/>
                </a:sysClr>
              </a:solidFill>
              <a:latin typeface="Calibri" panose="020F0502020204030204"/>
              <a:ea typeface="+mn-ea"/>
              <a:cs typeface="+mn-cs"/>
            </a:rPr>
            <a:t> review and may request CHS T&amp;P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7BD72B9C-24B7-4B56-87EF-B7689253B0AC}" type="parTrans" cxnId="{85221DFF-9F36-40FE-859F-C5393FA6A87D}">
      <dgm:prSet/>
      <dgm:spPr/>
      <dgm:t>
        <a:bodyPr/>
        <a:lstStyle/>
        <a:p>
          <a:endParaRPr lang="en-US"/>
        </a:p>
      </dgm:t>
    </dgm:pt>
    <dgm:pt modelId="{2A5C554B-16BF-4870-93D9-8FDCB8029B4B}" type="sibTrans" cxnId="{85221DFF-9F36-40FE-859F-C5393FA6A87D}">
      <dgm:prSet/>
      <dgm:spPr/>
      <dgm:t>
        <a:bodyPr/>
        <a:lstStyle/>
        <a:p>
          <a:endParaRPr lang="en-US"/>
        </a:p>
      </dgm:t>
    </dgm:pt>
    <dgm:pt modelId="{D8B9F8E8-786B-4F98-B3C0-E40DE5DFAEA0}">
      <dgm:prSet custT="1"/>
      <dgm:spPr>
        <a:xfrm>
          <a:off x="5221675" y="576646"/>
          <a:ext cx="1540055" cy="27873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AD70FEF3-427D-4550-91AC-3F32026AE5B9}" type="parTrans" cxnId="{14E0AA4D-1F85-446E-99EE-D7265FC25C49}">
      <dgm:prSet/>
      <dgm:spPr/>
      <dgm:t>
        <a:bodyPr/>
        <a:lstStyle/>
        <a:p>
          <a:endParaRPr lang="en-US"/>
        </a:p>
      </dgm:t>
    </dgm:pt>
    <dgm:pt modelId="{51656AF8-2613-4B5D-BC46-DC7E706EE73C}" type="sibTrans" cxnId="{14E0AA4D-1F85-446E-99EE-D7265FC25C49}">
      <dgm:prSet/>
      <dgm:spPr/>
      <dgm:t>
        <a:bodyPr/>
        <a:lstStyle/>
        <a:p>
          <a:endParaRPr lang="en-US"/>
        </a:p>
      </dgm:t>
    </dgm:pt>
    <dgm:pt modelId="{E0B54AE2-913F-4EAE-8A6C-08687F7FC8CF}">
      <dgm:prSet custT="1"/>
      <dgm:spPr>
        <a:xfrm>
          <a:off x="2127480" y="938281"/>
          <a:ext cx="1665793" cy="330650"/>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Dean evaluation; may request CHS T&amp;P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1A56ED2B-E5E6-4DB6-BE6F-B34FFD13EC24}" type="parTrans" cxnId="{B575D122-E1D8-4AE5-B454-490E2D56BAE1}">
      <dgm:prSet/>
      <dgm:spPr/>
      <dgm:t>
        <a:bodyPr/>
        <a:lstStyle/>
        <a:p>
          <a:endParaRPr lang="en-US"/>
        </a:p>
      </dgm:t>
    </dgm:pt>
    <dgm:pt modelId="{8DF7E879-D4BB-4D3C-949C-6C96E22B26DD}" type="sibTrans" cxnId="{B575D122-E1D8-4AE5-B454-490E2D56BAE1}">
      <dgm:prSet/>
      <dgm:spPr/>
      <dgm:t>
        <a:bodyPr/>
        <a:lstStyle/>
        <a:p>
          <a:endParaRPr lang="en-US"/>
        </a:p>
      </dgm:t>
    </dgm:pt>
    <dgm:pt modelId="{0747EDF4-DFC7-454B-93E1-1C1001063064}">
      <dgm:prSet custT="1"/>
      <dgm:spPr>
        <a:xfrm>
          <a:off x="1018" y="1708709"/>
          <a:ext cx="839565" cy="335826"/>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 4</a:t>
          </a:r>
          <a:endParaRPr lang="en-US" sz="1000" dirty="0">
            <a:solidFill>
              <a:sysClr val="window" lastClr="FFFFFF"/>
            </a:solidFill>
            <a:latin typeface="Calibri" panose="020F0502020204030204"/>
            <a:ea typeface="+mn-ea"/>
            <a:cs typeface="+mn-cs"/>
          </a:endParaRPr>
        </a:p>
      </dgm:t>
    </dgm:pt>
    <dgm:pt modelId="{C8DF5E32-3BA9-48B6-855B-7A95B8CADE7E}" type="parTrans" cxnId="{752AFDF0-FAC3-46A8-BDBC-63BAEC939BE1}">
      <dgm:prSet/>
      <dgm:spPr/>
      <dgm:t>
        <a:bodyPr/>
        <a:lstStyle/>
        <a:p>
          <a:endParaRPr lang="en-US"/>
        </a:p>
      </dgm:t>
    </dgm:pt>
    <dgm:pt modelId="{41F9FB13-9B7F-4314-ADB8-37399DC5B9A8}" type="sibTrans" cxnId="{752AFDF0-FAC3-46A8-BDBC-63BAEC939BE1}">
      <dgm:prSet/>
      <dgm:spPr/>
      <dgm:t>
        <a:bodyPr/>
        <a:lstStyle/>
        <a:p>
          <a:endParaRPr lang="en-US"/>
        </a:p>
      </dgm:t>
    </dgm:pt>
    <dgm:pt modelId="{77661E58-F155-4FFD-B51C-192873F01689}">
      <dgm:prSet custT="1"/>
      <dgm:spPr>
        <a:xfrm>
          <a:off x="1018" y="2095180"/>
          <a:ext cx="839565" cy="300668"/>
        </a:xfrm>
        <a:prstGeom prst="chevron">
          <a:avLst/>
        </a:prstGeom>
        <a:solidFill>
          <a:srgbClr val="70AD47">
            <a:lumMod val="75000"/>
          </a:srgbClr>
        </a:solidFill>
        <a:ln w="12700" cap="flat" cmpd="sng" algn="ctr">
          <a:solidFill>
            <a:srgbClr val="5B9BD5"/>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 5</a:t>
          </a:r>
          <a:endParaRPr lang="en-US" sz="1000" dirty="0">
            <a:solidFill>
              <a:sysClr val="window" lastClr="FFFFFF"/>
            </a:solidFill>
            <a:latin typeface="Calibri" panose="020F0502020204030204"/>
            <a:ea typeface="+mn-ea"/>
            <a:cs typeface="+mn-cs"/>
          </a:endParaRPr>
        </a:p>
      </dgm:t>
    </dgm:pt>
    <dgm:pt modelId="{9979C59B-527F-4B29-A18C-721FEE4EC703}" type="parTrans" cxnId="{4EF6FC48-F343-4333-A2FE-2B05E90434E1}">
      <dgm:prSet/>
      <dgm:spPr/>
      <dgm:t>
        <a:bodyPr/>
        <a:lstStyle/>
        <a:p>
          <a:endParaRPr lang="en-US"/>
        </a:p>
      </dgm:t>
    </dgm:pt>
    <dgm:pt modelId="{13A3B273-02A7-4CC2-9E45-C90A575065F2}" type="sibTrans" cxnId="{4EF6FC48-F343-4333-A2FE-2B05E90434E1}">
      <dgm:prSet/>
      <dgm:spPr/>
      <dgm:t>
        <a:bodyPr/>
        <a:lstStyle/>
        <a:p>
          <a:endParaRPr lang="en-US"/>
        </a:p>
      </dgm:t>
    </dgm:pt>
    <dgm:pt modelId="{6CE7705D-3523-437C-BD44-FACBFB5DB68A}">
      <dgm:prSet custT="1"/>
      <dgm:spPr>
        <a:xfrm>
          <a:off x="1018" y="2446494"/>
          <a:ext cx="839565" cy="335826"/>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 6</a:t>
          </a:r>
          <a:endParaRPr lang="en-US" sz="1000" dirty="0">
            <a:solidFill>
              <a:sysClr val="window" lastClr="FFFFFF"/>
            </a:solidFill>
            <a:latin typeface="Calibri" panose="020F0502020204030204"/>
            <a:ea typeface="+mn-ea"/>
            <a:cs typeface="+mn-cs"/>
          </a:endParaRPr>
        </a:p>
      </dgm:t>
    </dgm:pt>
    <dgm:pt modelId="{5A33D332-0470-4786-997A-239448FB85D8}" type="parTrans" cxnId="{EF6685E1-C08F-4856-AFAD-66D0711A96AB}">
      <dgm:prSet/>
      <dgm:spPr/>
      <dgm:t>
        <a:bodyPr/>
        <a:lstStyle/>
        <a:p>
          <a:endParaRPr lang="en-US"/>
        </a:p>
      </dgm:t>
    </dgm:pt>
    <dgm:pt modelId="{2FE1892C-717C-4835-973D-FA59D190BE65}" type="sibTrans" cxnId="{EF6685E1-C08F-4856-AFAD-66D0711A96AB}">
      <dgm:prSet/>
      <dgm:spPr/>
      <dgm:t>
        <a:bodyPr/>
        <a:lstStyle/>
        <a:p>
          <a:endParaRPr lang="en-US"/>
        </a:p>
      </dgm:t>
    </dgm:pt>
    <dgm:pt modelId="{95E33735-9935-4E20-8690-9A9403DD0F85}">
      <dgm:prSet custT="1"/>
      <dgm:spPr>
        <a:xfrm>
          <a:off x="731440" y="1737254"/>
          <a:ext cx="696838" cy="27873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Peer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2EAB2261-038F-4A3F-BCC4-60AF6160E0E9}" type="parTrans" cxnId="{F7997B86-54FA-4F50-94DC-31EE4A7A79F7}">
      <dgm:prSet/>
      <dgm:spPr/>
      <dgm:t>
        <a:bodyPr/>
        <a:lstStyle/>
        <a:p>
          <a:endParaRPr lang="en-US"/>
        </a:p>
      </dgm:t>
    </dgm:pt>
    <dgm:pt modelId="{59621271-823F-4CA3-B067-9F0125ED19A7}" type="sibTrans" cxnId="{F7997B86-54FA-4F50-94DC-31EE4A7A79F7}">
      <dgm:prSet/>
      <dgm:spPr/>
      <dgm:t>
        <a:bodyPr/>
        <a:lstStyle/>
        <a:p>
          <a:endParaRPr lang="en-US"/>
        </a:p>
      </dgm:t>
    </dgm:pt>
    <dgm:pt modelId="{D3058FBA-CD7B-424B-A4D8-A2514B4F29BD}">
      <dgm:prSet custT="1"/>
      <dgm:spPr>
        <a:xfrm>
          <a:off x="1330721" y="1737254"/>
          <a:ext cx="970682" cy="27873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3261B770-1751-4B6F-BB95-F6303DC5C522}" type="parTrans" cxnId="{B25695CD-F85F-4D87-AA5E-C3D2128843EA}">
      <dgm:prSet/>
      <dgm:spPr/>
      <dgm:t>
        <a:bodyPr/>
        <a:lstStyle/>
        <a:p>
          <a:endParaRPr lang="en-US"/>
        </a:p>
      </dgm:t>
    </dgm:pt>
    <dgm:pt modelId="{5631A9F4-4B74-4B74-9757-CCBE742B0329}" type="sibTrans" cxnId="{B25695CD-F85F-4D87-AA5E-C3D2128843EA}">
      <dgm:prSet/>
      <dgm:spPr/>
      <dgm:t>
        <a:bodyPr/>
        <a:lstStyle/>
        <a:p>
          <a:endParaRPr lang="en-US"/>
        </a:p>
      </dgm:t>
    </dgm:pt>
    <dgm:pt modelId="{F67E2E0C-CFCA-48E2-A83F-D7FE4EC2D058}">
      <dgm:prSet custT="1"/>
      <dgm:spPr>
        <a:xfrm>
          <a:off x="2203847" y="1737254"/>
          <a:ext cx="1625509" cy="27873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Dean evaluation; may request CHS T&amp;P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F66397BC-14F2-422D-8DE0-D43277C39D95}" type="parTrans" cxnId="{C0EFF5A7-B555-49D2-AB46-5794856ABA21}">
      <dgm:prSet/>
      <dgm:spPr/>
      <dgm:t>
        <a:bodyPr/>
        <a:lstStyle/>
        <a:p>
          <a:endParaRPr lang="en-US"/>
        </a:p>
      </dgm:t>
    </dgm:pt>
    <dgm:pt modelId="{D6C4BF90-985E-49F4-A6BA-FD6EDCE337C7}" type="sibTrans" cxnId="{C0EFF5A7-B555-49D2-AB46-5794856ABA21}">
      <dgm:prSet/>
      <dgm:spPr/>
      <dgm:t>
        <a:bodyPr/>
        <a:lstStyle/>
        <a:p>
          <a:endParaRPr lang="en-US"/>
        </a:p>
      </dgm:t>
    </dgm:pt>
    <dgm:pt modelId="{6EB1BD5E-E1EB-4809-B5CD-749AC2CC8F2D}">
      <dgm:prSet custT="1"/>
      <dgm:spPr>
        <a:xfrm>
          <a:off x="3731798" y="1737254"/>
          <a:ext cx="1350195" cy="27873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URT&amp;P if conflicted </a:t>
          </a:r>
          <a:r>
            <a:rPr lang="en-US" sz="1000" u="sng" dirty="0" smtClean="0">
              <a:solidFill>
                <a:sysClr val="windowText" lastClr="000000">
                  <a:hueOff val="0"/>
                  <a:satOff val="0"/>
                  <a:lumOff val="0"/>
                  <a:alphaOff val="0"/>
                </a:sysClr>
              </a:solidFill>
              <a:latin typeface="Calibri" panose="020F0502020204030204"/>
              <a:ea typeface="+mn-ea"/>
              <a:cs typeface="+mn-cs"/>
            </a:rPr>
            <a:t>or</a:t>
          </a:r>
          <a:r>
            <a:rPr lang="en-US" sz="1000" dirty="0" smtClean="0">
              <a:solidFill>
                <a:sysClr val="windowText" lastClr="000000">
                  <a:hueOff val="0"/>
                  <a:satOff val="0"/>
                  <a:lumOff val="0"/>
                  <a:alphaOff val="0"/>
                </a:sysClr>
              </a:solidFill>
              <a:latin typeface="Calibri" panose="020F0502020204030204"/>
              <a:ea typeface="+mn-ea"/>
              <a:cs typeface="+mn-cs"/>
            </a:rPr>
            <a:t> requested by AA</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31B7DD69-F474-4146-8111-D8A11C8CF084}" type="parTrans" cxnId="{6C1233FF-2921-4554-96A5-D39FABD03A1A}">
      <dgm:prSet/>
      <dgm:spPr/>
      <dgm:t>
        <a:bodyPr/>
        <a:lstStyle/>
        <a:p>
          <a:endParaRPr lang="en-US"/>
        </a:p>
      </dgm:t>
    </dgm:pt>
    <dgm:pt modelId="{7F19A854-BB21-44FB-AA66-9B3929392BFA}" type="sibTrans" cxnId="{6C1233FF-2921-4554-96A5-D39FABD03A1A}">
      <dgm:prSet/>
      <dgm:spPr/>
      <dgm:t>
        <a:bodyPr/>
        <a:lstStyle/>
        <a:p>
          <a:endParaRPr lang="en-US"/>
        </a:p>
      </dgm:t>
    </dgm:pt>
    <dgm:pt modelId="{7CBDA9A1-35AF-439D-96B9-D87381632DDA}">
      <dgm:prSet custT="1"/>
      <dgm:spPr>
        <a:xfrm>
          <a:off x="792070" y="2099129"/>
          <a:ext cx="4514108" cy="307927"/>
        </a:xfrm>
        <a:prstGeom prst="chevron">
          <a:avLst/>
        </a:prstGeom>
        <a:solidFill>
          <a:srgbClr val="70AD47">
            <a:lumMod val="40000"/>
            <a:lumOff val="60000"/>
            <a:alpha val="90000"/>
          </a:srgbClr>
        </a:solidFill>
        <a:ln w="12700" cap="flat" cmpd="sng" algn="ctr">
          <a:solidFill>
            <a:srgbClr val="5B9BD5">
              <a:alpha val="9000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Packet not reviewed unless </a:t>
          </a:r>
          <a:r>
            <a:rPr lang="en-US" sz="1000" i="1" dirty="0" smtClean="0">
              <a:solidFill>
                <a:sysClr val="windowText" lastClr="000000">
                  <a:hueOff val="0"/>
                  <a:satOff val="0"/>
                  <a:lumOff val="0"/>
                  <a:alphaOff val="0"/>
                </a:sysClr>
              </a:solidFill>
              <a:latin typeface="Calibri" panose="020F0502020204030204"/>
              <a:ea typeface="+mn-ea"/>
              <a:cs typeface="+mn-cs"/>
            </a:rPr>
            <a:t>majority</a:t>
          </a:r>
          <a:r>
            <a:rPr lang="en-US" sz="1000" dirty="0" smtClean="0">
              <a:solidFill>
                <a:sysClr val="windowText" lastClr="000000">
                  <a:hueOff val="0"/>
                  <a:satOff val="0"/>
                  <a:lumOff val="0"/>
                  <a:alphaOff val="0"/>
                </a:sysClr>
              </a:solidFill>
              <a:latin typeface="Calibri" panose="020F0502020204030204"/>
              <a:ea typeface="+mn-ea"/>
              <a:cs typeface="+mn-cs"/>
            </a:rPr>
            <a:t> of vote (at all levels) during Year 4 recommend review, </a:t>
          </a:r>
          <a:r>
            <a:rPr lang="en-US" sz="1000" u="sng" dirty="0" smtClean="0">
              <a:solidFill>
                <a:sysClr val="windowText" lastClr="000000">
                  <a:hueOff val="0"/>
                  <a:satOff val="0"/>
                  <a:lumOff val="0"/>
                  <a:alphaOff val="0"/>
                </a:sysClr>
              </a:solidFill>
              <a:latin typeface="Calibri" panose="020F0502020204030204"/>
              <a:ea typeface="+mn-ea"/>
              <a:cs typeface="+mn-cs"/>
            </a:rPr>
            <a:t>or</a:t>
          </a:r>
          <a:r>
            <a:rPr lang="en-US" sz="1000" dirty="0" smtClean="0">
              <a:solidFill>
                <a:sysClr val="windowText" lastClr="000000">
                  <a:hueOff val="0"/>
                  <a:satOff val="0"/>
                  <a:lumOff val="0"/>
                  <a:alphaOff val="0"/>
                </a:sysClr>
              </a:solidFill>
              <a:latin typeface="Calibri" panose="020F0502020204030204"/>
              <a:ea typeface="+mn-ea"/>
              <a:cs typeface="+mn-cs"/>
            </a:rPr>
            <a:t> </a:t>
          </a:r>
          <a:r>
            <a:rPr lang="en-US" sz="1000" i="1" dirty="0" smtClean="0">
              <a:solidFill>
                <a:sysClr val="windowText" lastClr="000000">
                  <a:hueOff val="0"/>
                  <a:satOff val="0"/>
                  <a:lumOff val="0"/>
                  <a:alphaOff val="0"/>
                </a:sysClr>
              </a:solidFill>
              <a:latin typeface="Calibri" panose="020F0502020204030204"/>
              <a:ea typeface="+mn-ea"/>
              <a:cs typeface="+mn-cs"/>
            </a:rPr>
            <a:t>if requested </a:t>
          </a:r>
          <a:r>
            <a:rPr lang="en-US" sz="1000" dirty="0" smtClean="0">
              <a:solidFill>
                <a:sysClr val="windowText" lastClr="000000">
                  <a:hueOff val="0"/>
                  <a:satOff val="0"/>
                  <a:lumOff val="0"/>
                  <a:alphaOff val="0"/>
                </a:sysClr>
              </a:solidFill>
              <a:latin typeface="Calibri" panose="020F0502020204030204"/>
              <a:ea typeface="+mn-ea"/>
              <a:cs typeface="+mn-cs"/>
            </a:rPr>
            <a:t>by administrator or candidate</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5CF6E528-D251-4EEB-BCFF-0F3C92961361}" type="parTrans" cxnId="{646C6A7E-7DCF-43FE-B595-8707F10A9CB1}">
      <dgm:prSet/>
      <dgm:spPr/>
      <dgm:t>
        <a:bodyPr/>
        <a:lstStyle/>
        <a:p>
          <a:endParaRPr lang="en-US"/>
        </a:p>
      </dgm:t>
    </dgm:pt>
    <dgm:pt modelId="{1FC7D666-4713-4422-9072-B54702AF155D}" type="sibTrans" cxnId="{646C6A7E-7DCF-43FE-B595-8707F10A9CB1}">
      <dgm:prSet/>
      <dgm:spPr/>
      <dgm:t>
        <a:bodyPr/>
        <a:lstStyle/>
        <a:p>
          <a:endParaRPr lang="en-US"/>
        </a:p>
      </dgm:t>
    </dgm:pt>
    <dgm:pt modelId="{9CEFCA0D-0293-43CA-AE8A-EBEC657C7C95}">
      <dgm:prSet custT="1"/>
      <dgm:spPr>
        <a:xfrm>
          <a:off x="731440" y="2475039"/>
          <a:ext cx="696838" cy="27873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Peer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7A7BA509-E95D-4BC5-BD64-4E020D79CA4F}" type="parTrans" cxnId="{0331CA47-2B95-4CBC-BD0F-A813C47A3B18}">
      <dgm:prSet/>
      <dgm:spPr/>
      <dgm:t>
        <a:bodyPr/>
        <a:lstStyle/>
        <a:p>
          <a:endParaRPr lang="en-US"/>
        </a:p>
      </dgm:t>
    </dgm:pt>
    <dgm:pt modelId="{98BBFADA-B0B8-4D62-BC49-165D6E566018}" type="sibTrans" cxnId="{0331CA47-2B95-4CBC-BD0F-A813C47A3B18}">
      <dgm:prSet/>
      <dgm:spPr/>
      <dgm:t>
        <a:bodyPr/>
        <a:lstStyle/>
        <a:p>
          <a:endParaRPr lang="en-US"/>
        </a:p>
      </dgm:t>
    </dgm:pt>
    <dgm:pt modelId="{3C1D0536-AEDB-45CB-898B-71514209A167}">
      <dgm:prSet custT="1"/>
      <dgm:spPr>
        <a:xfrm>
          <a:off x="1330721" y="2475039"/>
          <a:ext cx="893884" cy="27873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4D7AFD24-E80C-4D90-88F1-908682BDFDDA}" type="parTrans" cxnId="{2979BCEF-7A5C-453F-8A54-B44ACCDD680D}">
      <dgm:prSet/>
      <dgm:spPr/>
      <dgm:t>
        <a:bodyPr/>
        <a:lstStyle/>
        <a:p>
          <a:endParaRPr lang="en-US"/>
        </a:p>
      </dgm:t>
    </dgm:pt>
    <dgm:pt modelId="{8FD9A888-34B9-43C8-9153-771C5595BE30}" type="sibTrans" cxnId="{2979BCEF-7A5C-453F-8A54-B44ACCDD680D}">
      <dgm:prSet/>
      <dgm:spPr/>
      <dgm:t>
        <a:bodyPr/>
        <a:lstStyle/>
        <a:p>
          <a:endParaRPr lang="en-US"/>
        </a:p>
      </dgm:t>
    </dgm:pt>
    <dgm:pt modelId="{D637C90D-E057-430E-9B2C-5263A977B913}">
      <dgm:prSet custT="1"/>
      <dgm:spPr>
        <a:xfrm>
          <a:off x="2104311" y="2482618"/>
          <a:ext cx="545283" cy="27873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CHS T&amp;P</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9209893C-B0A8-4780-88D8-4BB9CE1E4F75}" type="parTrans" cxnId="{A1C561E4-3035-4CEC-B75F-DAAC4D4CAE5B}">
      <dgm:prSet/>
      <dgm:spPr/>
      <dgm:t>
        <a:bodyPr/>
        <a:lstStyle/>
        <a:p>
          <a:endParaRPr lang="en-US"/>
        </a:p>
      </dgm:t>
    </dgm:pt>
    <dgm:pt modelId="{1AEE2829-1CB8-4346-BCEC-BFAE293DF256}" type="sibTrans" cxnId="{A1C561E4-3035-4CEC-B75F-DAAC4D4CAE5B}">
      <dgm:prSet/>
      <dgm:spPr/>
      <dgm:t>
        <a:bodyPr/>
        <a:lstStyle/>
        <a:p>
          <a:endParaRPr lang="en-US"/>
        </a:p>
      </dgm:t>
    </dgm:pt>
    <dgm:pt modelId="{420BCDC6-D5B6-47B2-A9E1-7F5C64BE72F4}">
      <dgm:prSet custT="1"/>
      <dgm:spPr>
        <a:xfrm>
          <a:off x="2574774" y="2475039"/>
          <a:ext cx="984828" cy="27873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Dean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B79F6455-3951-4DE5-8A92-D47ED0373482}" type="parTrans" cxnId="{FB54119B-7897-46F7-ADBD-0DCB2CF69E20}">
      <dgm:prSet/>
      <dgm:spPr/>
      <dgm:t>
        <a:bodyPr/>
        <a:lstStyle/>
        <a:p>
          <a:endParaRPr lang="en-US"/>
        </a:p>
      </dgm:t>
    </dgm:pt>
    <dgm:pt modelId="{EF5B244C-7424-474D-9DC1-27EC25DE753F}" type="sibTrans" cxnId="{FB54119B-7897-46F7-ADBD-0DCB2CF69E20}">
      <dgm:prSet/>
      <dgm:spPr/>
      <dgm:t>
        <a:bodyPr/>
        <a:lstStyle/>
        <a:p>
          <a:endParaRPr lang="en-US"/>
        </a:p>
      </dgm:t>
    </dgm:pt>
    <dgm:pt modelId="{1C105C47-5BF0-4302-B8BE-399BCF4BE822}">
      <dgm:prSet custT="1"/>
      <dgm:spPr>
        <a:xfrm>
          <a:off x="3462045" y="2475039"/>
          <a:ext cx="1424436" cy="27873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URT&amp;P if conflicted </a:t>
          </a:r>
          <a:r>
            <a:rPr lang="en-US" sz="1000" u="sng" dirty="0" smtClean="0">
              <a:solidFill>
                <a:sysClr val="windowText" lastClr="000000">
                  <a:hueOff val="0"/>
                  <a:satOff val="0"/>
                  <a:lumOff val="0"/>
                  <a:alphaOff val="0"/>
                </a:sysClr>
              </a:solidFill>
              <a:latin typeface="Calibri" panose="020F0502020204030204"/>
              <a:ea typeface="+mn-ea"/>
              <a:cs typeface="+mn-cs"/>
            </a:rPr>
            <a:t>or</a:t>
          </a:r>
          <a:r>
            <a:rPr lang="en-US" sz="1000" dirty="0" smtClean="0">
              <a:solidFill>
                <a:sysClr val="windowText" lastClr="000000">
                  <a:hueOff val="0"/>
                  <a:satOff val="0"/>
                  <a:lumOff val="0"/>
                  <a:alphaOff val="0"/>
                </a:sysClr>
              </a:solidFill>
              <a:latin typeface="Calibri" panose="020F0502020204030204"/>
              <a:ea typeface="+mn-ea"/>
              <a:cs typeface="+mn-cs"/>
            </a:rPr>
            <a:t> requested by AA</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349D3ADB-A7ED-4611-BD99-AED57802EF9D}" type="parTrans" cxnId="{141CAD4F-2363-4B6F-8303-2C4785A93215}">
      <dgm:prSet/>
      <dgm:spPr/>
      <dgm:t>
        <a:bodyPr/>
        <a:lstStyle/>
        <a:p>
          <a:endParaRPr lang="en-US"/>
        </a:p>
      </dgm:t>
    </dgm:pt>
    <dgm:pt modelId="{7449240B-97B3-46A5-B65A-D2A2064978B9}" type="sibTrans" cxnId="{141CAD4F-2363-4B6F-8303-2C4785A93215}">
      <dgm:prSet/>
      <dgm:spPr/>
      <dgm:t>
        <a:bodyPr/>
        <a:lstStyle/>
        <a:p>
          <a:endParaRPr lang="en-US"/>
        </a:p>
      </dgm:t>
    </dgm:pt>
    <dgm:pt modelId="{BEC64A0A-04C7-4B0E-A16C-49F3FF83538D}">
      <dgm:prSet custT="1"/>
      <dgm:spPr>
        <a:xfrm>
          <a:off x="4984436" y="1737254"/>
          <a:ext cx="1448052" cy="27873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806CB4D1-0063-47ED-A482-1EDFCE255A9D}" type="parTrans" cxnId="{D25D9EF1-23AF-400A-B80D-0657565EFD76}">
      <dgm:prSet/>
      <dgm:spPr/>
      <dgm:t>
        <a:bodyPr/>
        <a:lstStyle/>
        <a:p>
          <a:endParaRPr lang="en-US"/>
        </a:p>
      </dgm:t>
    </dgm:pt>
    <dgm:pt modelId="{BFA839C0-C6FA-42DD-86B0-EA61D3A99DC1}" type="sibTrans" cxnId="{D25D9EF1-23AF-400A-B80D-0657565EFD76}">
      <dgm:prSet/>
      <dgm:spPr/>
      <dgm:t>
        <a:bodyPr/>
        <a:lstStyle/>
        <a:p>
          <a:endParaRPr lang="en-US"/>
        </a:p>
      </dgm:t>
    </dgm:pt>
    <dgm:pt modelId="{7794B134-A767-4C0E-90E0-B15C6DA9895A}">
      <dgm:prSet custT="1"/>
      <dgm:spPr>
        <a:xfrm>
          <a:off x="4788924" y="2475039"/>
          <a:ext cx="1692224" cy="27873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AA856B76-1573-4BC1-B4BA-72E8671571A3}" type="parTrans" cxnId="{7EF0FF67-2BE5-410C-8625-C9877CB83A62}">
      <dgm:prSet/>
      <dgm:spPr/>
      <dgm:t>
        <a:bodyPr/>
        <a:lstStyle/>
        <a:p>
          <a:endParaRPr lang="en-US"/>
        </a:p>
      </dgm:t>
    </dgm:pt>
    <dgm:pt modelId="{55816C49-4D7D-4D1F-BAA1-09F2E5803E4E}" type="sibTrans" cxnId="{7EF0FF67-2BE5-410C-8625-C9877CB83A62}">
      <dgm:prSet/>
      <dgm:spPr/>
      <dgm:t>
        <a:bodyPr/>
        <a:lstStyle/>
        <a:p>
          <a:endParaRPr lang="en-US"/>
        </a:p>
      </dgm:t>
    </dgm:pt>
    <dgm:pt modelId="{EC3E675D-7667-49A3-8EC7-E63AE3A4EB68}">
      <dgm:prSet custT="1"/>
      <dgm:spPr>
        <a:xfrm>
          <a:off x="1018" y="24662"/>
          <a:ext cx="1195943" cy="476422"/>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Probationary Period</a:t>
          </a:r>
          <a:endParaRPr lang="en-US" sz="1000" dirty="0">
            <a:solidFill>
              <a:sysClr val="window" lastClr="FFFFFF"/>
            </a:solidFill>
            <a:latin typeface="Calibri" panose="020F0502020204030204"/>
            <a:ea typeface="+mn-ea"/>
            <a:cs typeface="+mn-cs"/>
          </a:endParaRPr>
        </a:p>
      </dgm:t>
    </dgm:pt>
    <dgm:pt modelId="{5AFF2097-75B1-4EE7-B77D-CD5EFE9AC488}" type="parTrans" cxnId="{D54A93FE-D81E-4550-8863-1B7598188E24}">
      <dgm:prSet/>
      <dgm:spPr/>
      <dgm:t>
        <a:bodyPr/>
        <a:lstStyle/>
        <a:p>
          <a:endParaRPr lang="en-US"/>
        </a:p>
      </dgm:t>
    </dgm:pt>
    <dgm:pt modelId="{3870AC2F-D5BD-4F0A-9DD2-A9653E1B6750}" type="sibTrans" cxnId="{D54A93FE-D81E-4550-8863-1B7598188E24}">
      <dgm:prSet/>
      <dgm:spPr/>
      <dgm:t>
        <a:bodyPr/>
        <a:lstStyle/>
        <a:p>
          <a:endParaRPr lang="en-US"/>
        </a:p>
      </dgm:t>
    </dgm:pt>
    <dgm:pt modelId="{536CC7B7-B618-4FD9-8709-2D6BF3C89DA3}">
      <dgm:prSet custT="1"/>
      <dgm:spPr>
        <a:xfrm>
          <a:off x="1018" y="2829335"/>
          <a:ext cx="996622" cy="335826"/>
        </a:xfrm>
        <a:prstGeom prst="chevron">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Extended Term</a:t>
          </a:r>
          <a:endParaRPr lang="en-US" sz="1000" dirty="0">
            <a:solidFill>
              <a:sysClr val="window" lastClr="FFFFFF"/>
            </a:solidFill>
            <a:latin typeface="Calibri" panose="020F0502020204030204"/>
            <a:ea typeface="+mn-ea"/>
            <a:cs typeface="+mn-cs"/>
          </a:endParaRPr>
        </a:p>
      </dgm:t>
    </dgm:pt>
    <dgm:pt modelId="{2931CCBF-1DF2-4BF1-ACCA-B0AC522530F8}" type="parTrans" cxnId="{42269FD3-56FE-48AB-A0D8-8941B7B0A9C8}">
      <dgm:prSet/>
      <dgm:spPr/>
      <dgm:t>
        <a:bodyPr/>
        <a:lstStyle/>
        <a:p>
          <a:endParaRPr lang="en-US"/>
        </a:p>
      </dgm:t>
    </dgm:pt>
    <dgm:pt modelId="{2743EF3A-F485-487E-BD1C-15071FF17FDD}" type="sibTrans" cxnId="{42269FD3-56FE-48AB-A0D8-8941B7B0A9C8}">
      <dgm:prSet/>
      <dgm:spPr/>
      <dgm:t>
        <a:bodyPr/>
        <a:lstStyle/>
        <a:p>
          <a:endParaRPr lang="en-US"/>
        </a:p>
      </dgm:t>
    </dgm:pt>
    <dgm:pt modelId="{CF349798-2A30-4723-9A54-AE6FBC3A2FBA}">
      <dgm:prSet custT="1"/>
      <dgm:spPr>
        <a:xfrm>
          <a:off x="1018" y="3212177"/>
          <a:ext cx="839565" cy="335826"/>
        </a:xfrm>
        <a:prstGeom prst="chevron">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Biennial Review</a:t>
          </a:r>
          <a:endParaRPr lang="en-US" sz="1000" dirty="0">
            <a:solidFill>
              <a:sysClr val="window" lastClr="FFFFFF"/>
            </a:solidFill>
            <a:latin typeface="Calibri" panose="020F0502020204030204"/>
            <a:ea typeface="+mn-ea"/>
            <a:cs typeface="+mn-cs"/>
          </a:endParaRPr>
        </a:p>
      </dgm:t>
    </dgm:pt>
    <dgm:pt modelId="{2C7D5A86-C2EE-41C1-80E7-FF1303CA1DDD}" type="parTrans" cxnId="{5E826209-5D1B-44BD-873D-AAA43707570B}">
      <dgm:prSet/>
      <dgm:spPr/>
      <dgm:t>
        <a:bodyPr/>
        <a:lstStyle/>
        <a:p>
          <a:endParaRPr lang="en-US"/>
        </a:p>
      </dgm:t>
    </dgm:pt>
    <dgm:pt modelId="{025504B7-29F8-40B7-BFD3-8AC89F026D6B}" type="sibTrans" cxnId="{5E826209-5D1B-44BD-873D-AAA43707570B}">
      <dgm:prSet/>
      <dgm:spPr/>
      <dgm:t>
        <a:bodyPr/>
        <a:lstStyle/>
        <a:p>
          <a:endParaRPr lang="en-US"/>
        </a:p>
      </dgm:t>
    </dgm:pt>
    <dgm:pt modelId="{88CEF3B2-8D4D-4D8B-8BE8-E04BB7A8266A}">
      <dgm:prSet custT="1"/>
      <dgm:spPr>
        <a:xfrm>
          <a:off x="1104900" y="62207"/>
          <a:ext cx="5132212" cy="438186"/>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Years 1-6</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EB6DCFC3-9807-4A44-A37C-88DFF919AB8D}" type="parTrans" cxnId="{045881A6-7FCA-467C-A4CD-6219B1683527}">
      <dgm:prSet/>
      <dgm:spPr/>
      <dgm:t>
        <a:bodyPr/>
        <a:lstStyle/>
        <a:p>
          <a:endParaRPr lang="en-US"/>
        </a:p>
      </dgm:t>
    </dgm:pt>
    <dgm:pt modelId="{E7A03F7C-1362-4C91-BF86-6CB0E175E6C6}" type="sibTrans" cxnId="{045881A6-7FCA-467C-A4CD-6219B1683527}">
      <dgm:prSet/>
      <dgm:spPr/>
      <dgm:t>
        <a:bodyPr/>
        <a:lstStyle/>
        <a:p>
          <a:endParaRPr lang="en-US"/>
        </a:p>
      </dgm:t>
    </dgm:pt>
    <dgm:pt modelId="{1DCED1C4-6910-48F9-AD98-0BD52F2E3DAB}">
      <dgm:prSet custT="1"/>
      <dgm:spPr>
        <a:xfrm>
          <a:off x="888497" y="2842230"/>
          <a:ext cx="5592550" cy="310037"/>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6-year </a:t>
          </a:r>
          <a:r>
            <a:rPr lang="en-US" sz="1000" dirty="0" smtClean="0">
              <a:solidFill>
                <a:sysClr val="windowText" lastClr="000000"/>
              </a:solidFill>
              <a:latin typeface="Calibri" panose="020F0502020204030204"/>
              <a:ea typeface="+mn-ea"/>
              <a:cs typeface="+mn-cs"/>
            </a:rPr>
            <a:t>cycle (more frequent review </a:t>
          </a:r>
          <a:r>
            <a:rPr lang="en-US" sz="1000" dirty="0" smtClean="0">
              <a:solidFill>
                <a:sysClr val="windowText" lastClr="000000"/>
              </a:solidFill>
              <a:latin typeface="Calibri" panose="020F0502020204030204"/>
              <a:ea typeface="+mn-ea"/>
              <a:cs typeface="+mn-cs"/>
            </a:rPr>
            <a:t>schedule </a:t>
          </a:r>
          <a:r>
            <a:rPr lang="en-US" sz="1000" dirty="0" smtClean="0">
              <a:solidFill>
                <a:sysClr val="windowText" lastClr="000000"/>
              </a:solidFill>
              <a:latin typeface="Calibri" panose="020F0502020204030204"/>
              <a:ea typeface="+mn-ea"/>
              <a:cs typeface="+mn-cs"/>
            </a:rPr>
            <a:t>may be established by </a:t>
          </a:r>
          <a:r>
            <a:rPr lang="en-US" sz="1000" dirty="0" smtClean="0">
              <a:solidFill>
                <a:sysClr val="windowText" lastClr="000000"/>
              </a:solidFill>
              <a:latin typeface="Calibri" panose="020F0502020204030204"/>
              <a:ea typeface="+mn-ea"/>
              <a:cs typeface="+mn-cs"/>
            </a:rPr>
            <a:t>unit)</a:t>
          </a:r>
          <a:endParaRPr lang="en-US" sz="1000" dirty="0">
            <a:solidFill>
              <a:srgbClr val="FF0000"/>
            </a:solidFill>
            <a:latin typeface="Calibri" panose="020F0502020204030204"/>
            <a:ea typeface="+mn-ea"/>
            <a:cs typeface="+mn-cs"/>
          </a:endParaRPr>
        </a:p>
      </dgm:t>
    </dgm:pt>
    <dgm:pt modelId="{A1912BFA-E7FB-4631-B4B5-16F60725BD85}" type="parTrans" cxnId="{E158EF0B-1874-4A51-9CFD-0267E8981A37}">
      <dgm:prSet/>
      <dgm:spPr/>
      <dgm:t>
        <a:bodyPr/>
        <a:lstStyle/>
        <a:p>
          <a:endParaRPr lang="en-US"/>
        </a:p>
      </dgm:t>
    </dgm:pt>
    <dgm:pt modelId="{DD7F2353-A92B-404A-8C76-A20517FC2F0D}" type="sibTrans" cxnId="{E158EF0B-1874-4A51-9CFD-0267E8981A37}">
      <dgm:prSet/>
      <dgm:spPr/>
      <dgm:t>
        <a:bodyPr/>
        <a:lstStyle/>
        <a:p>
          <a:endParaRPr lang="en-US"/>
        </a:p>
      </dgm:t>
    </dgm:pt>
    <dgm:pt modelId="{8F307225-DD85-47CA-8187-840A3D05ABC7}">
      <dgm:prSet custT="1"/>
      <dgm:spPr>
        <a:xfrm>
          <a:off x="731440" y="3240722"/>
          <a:ext cx="696838" cy="278735"/>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Peer review </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32EA95EB-C496-4A98-84DE-492863D087C2}" type="parTrans" cxnId="{D5ACD37C-CEB4-4A8E-A03B-93BF032D0809}">
      <dgm:prSet/>
      <dgm:spPr/>
      <dgm:t>
        <a:bodyPr/>
        <a:lstStyle/>
        <a:p>
          <a:endParaRPr lang="en-US"/>
        </a:p>
      </dgm:t>
    </dgm:pt>
    <dgm:pt modelId="{2F133379-CD72-4542-A6CA-58058EAC043F}" type="sibTrans" cxnId="{D5ACD37C-CEB4-4A8E-A03B-93BF032D0809}">
      <dgm:prSet/>
      <dgm:spPr/>
      <dgm:t>
        <a:bodyPr/>
        <a:lstStyle/>
        <a:p>
          <a:endParaRPr lang="en-US"/>
        </a:p>
      </dgm:t>
    </dgm:pt>
    <dgm:pt modelId="{15E336B1-E4A3-4ED9-B2C6-B83720C5C37D}">
      <dgm:prSet custT="1"/>
      <dgm:spPr>
        <a:xfrm>
          <a:off x="1330721" y="3240722"/>
          <a:ext cx="965679" cy="278735"/>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87BCF568-34ED-4EB7-8806-1C52D2D675C0}" type="parTrans" cxnId="{AEB693A0-9E2F-470E-9098-ABF520744E8F}">
      <dgm:prSet/>
      <dgm:spPr/>
      <dgm:t>
        <a:bodyPr/>
        <a:lstStyle/>
        <a:p>
          <a:endParaRPr lang="en-US"/>
        </a:p>
      </dgm:t>
    </dgm:pt>
    <dgm:pt modelId="{865DF616-BEC9-4481-B697-BBB9F5F5C5FA}" type="sibTrans" cxnId="{AEB693A0-9E2F-470E-9098-ABF520744E8F}">
      <dgm:prSet/>
      <dgm:spPr/>
      <dgm:t>
        <a:bodyPr/>
        <a:lstStyle/>
        <a:p>
          <a:endParaRPr lang="en-US"/>
        </a:p>
      </dgm:t>
    </dgm:pt>
    <dgm:pt modelId="{2ACFBDF0-FAF4-4572-814E-1EB6DB256A13}">
      <dgm:prSet custT="1"/>
      <dgm:spPr>
        <a:xfrm>
          <a:off x="2198843" y="3240722"/>
          <a:ext cx="3217437" cy="278735"/>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Dean may review; may request CHS T&amp;P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413802EF-1989-4A9C-926B-58DD5CD3E195}" type="parTrans" cxnId="{97611070-4F1C-40B8-AA9C-755FD8525C82}">
      <dgm:prSet/>
      <dgm:spPr/>
      <dgm:t>
        <a:bodyPr/>
        <a:lstStyle/>
        <a:p>
          <a:endParaRPr lang="en-US"/>
        </a:p>
      </dgm:t>
    </dgm:pt>
    <dgm:pt modelId="{3DD56A6E-6F0A-4D94-B6CA-3C4CF6CE9660}" type="sibTrans" cxnId="{97611070-4F1C-40B8-AA9C-755FD8525C82}">
      <dgm:prSet/>
      <dgm:spPr/>
      <dgm:t>
        <a:bodyPr/>
        <a:lstStyle/>
        <a:p>
          <a:endParaRPr lang="en-US"/>
        </a:p>
      </dgm:t>
    </dgm:pt>
    <dgm:pt modelId="{9D93C719-F445-4762-A9D7-E874599A6521}">
      <dgm:prSet custT="1"/>
      <dgm:spPr>
        <a:xfrm>
          <a:off x="3695716" y="930942"/>
          <a:ext cx="1448254" cy="345328"/>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URT&amp;P if conflicted or requested by AA</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DB8842E7-6C6C-4185-92C9-CDF6E7952F21}" type="parTrans" cxnId="{528F80E2-3B9B-4726-8836-226990552061}">
      <dgm:prSet/>
      <dgm:spPr/>
      <dgm:t>
        <a:bodyPr/>
        <a:lstStyle/>
        <a:p>
          <a:endParaRPr lang="en-US"/>
        </a:p>
      </dgm:t>
    </dgm:pt>
    <dgm:pt modelId="{39481C97-021C-41DF-837B-EFFF12B93035}" type="sibTrans" cxnId="{528F80E2-3B9B-4726-8836-226990552061}">
      <dgm:prSet/>
      <dgm:spPr/>
      <dgm:t>
        <a:bodyPr/>
        <a:lstStyle/>
        <a:p>
          <a:endParaRPr lang="en-US"/>
        </a:p>
      </dgm:t>
    </dgm:pt>
    <dgm:pt modelId="{EEF35559-242D-4B5D-BDDB-AA0EC3FC1388}">
      <dgm:prSet custT="1"/>
      <dgm:spPr>
        <a:xfrm>
          <a:off x="5053677" y="949320"/>
          <a:ext cx="1319394" cy="297594"/>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382344FD-55E3-4D78-9B48-BD6B5A10422D}" type="parTrans" cxnId="{739A77D1-BF96-48E5-9361-2B3D3EE884AA}">
      <dgm:prSet/>
      <dgm:spPr/>
      <dgm:t>
        <a:bodyPr/>
        <a:lstStyle/>
        <a:p>
          <a:endParaRPr lang="en-US"/>
        </a:p>
      </dgm:t>
    </dgm:pt>
    <dgm:pt modelId="{969782F9-0171-4AE6-8179-8D35EA85E5D6}" type="sibTrans" cxnId="{739A77D1-BF96-48E5-9361-2B3D3EE884AA}">
      <dgm:prSet/>
      <dgm:spPr/>
      <dgm:t>
        <a:bodyPr/>
        <a:lstStyle/>
        <a:p>
          <a:endParaRPr lang="en-US"/>
        </a:p>
      </dgm:t>
    </dgm:pt>
    <dgm:pt modelId="{6E0DF4BE-315A-40E7-A15A-0390A5A5B537}">
      <dgm:prSet custT="1"/>
      <dgm:spPr>
        <a:xfrm>
          <a:off x="1018" y="3595019"/>
          <a:ext cx="1193055" cy="361768"/>
        </a:xfrm>
        <a:prstGeom prst="chevron">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 5 (of each 6 </a:t>
          </a:r>
          <a:r>
            <a:rPr lang="en-US" sz="1000" dirty="0" err="1" smtClean="0">
              <a:solidFill>
                <a:sysClr val="window" lastClr="FFFFFF"/>
              </a:solidFill>
              <a:latin typeface="Calibri" panose="020F0502020204030204"/>
              <a:ea typeface="+mn-ea"/>
              <a:cs typeface="+mn-cs"/>
            </a:rPr>
            <a:t>yr</a:t>
          </a:r>
          <a:r>
            <a:rPr lang="en-US" sz="1000" dirty="0" smtClean="0">
              <a:solidFill>
                <a:sysClr val="window" lastClr="FFFFFF"/>
              </a:solidFill>
              <a:latin typeface="Calibri" panose="020F0502020204030204"/>
              <a:ea typeface="+mn-ea"/>
              <a:cs typeface="+mn-cs"/>
            </a:rPr>
            <a:t> cycle)</a:t>
          </a:r>
          <a:endParaRPr lang="en-US" sz="1000" dirty="0">
            <a:solidFill>
              <a:sysClr val="window" lastClr="FFFFFF"/>
            </a:solidFill>
            <a:latin typeface="Calibri" panose="020F0502020204030204"/>
            <a:ea typeface="+mn-ea"/>
            <a:cs typeface="+mn-cs"/>
          </a:endParaRPr>
        </a:p>
      </dgm:t>
    </dgm:pt>
    <dgm:pt modelId="{1E01B13A-0536-4EC1-9C03-647E4891AC1F}" type="parTrans" cxnId="{819BDE67-5E0D-4AAF-B73B-BE0273C1B27E}">
      <dgm:prSet/>
      <dgm:spPr/>
      <dgm:t>
        <a:bodyPr/>
        <a:lstStyle/>
        <a:p>
          <a:endParaRPr lang="en-US"/>
        </a:p>
      </dgm:t>
    </dgm:pt>
    <dgm:pt modelId="{502F35B0-4E6B-426F-84FB-B64D3EAC460F}" type="sibTrans" cxnId="{819BDE67-5E0D-4AAF-B73B-BE0273C1B27E}">
      <dgm:prSet/>
      <dgm:spPr/>
      <dgm:t>
        <a:bodyPr/>
        <a:lstStyle/>
        <a:p>
          <a:endParaRPr lang="en-US"/>
        </a:p>
      </dgm:t>
    </dgm:pt>
    <dgm:pt modelId="{D8744705-2861-49EA-A4AB-E656E543A44A}">
      <dgm:prSet custT="1"/>
      <dgm:spPr>
        <a:xfrm>
          <a:off x="1084930" y="3636535"/>
          <a:ext cx="696838" cy="278735"/>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Peer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05FCF474-B5AE-43C4-BC48-70E2EA507174}" type="parTrans" cxnId="{15FCE86C-98CD-4A1A-9443-E22A04988F44}">
      <dgm:prSet/>
      <dgm:spPr/>
      <dgm:t>
        <a:bodyPr/>
        <a:lstStyle/>
        <a:p>
          <a:endParaRPr lang="en-US"/>
        </a:p>
      </dgm:t>
    </dgm:pt>
    <dgm:pt modelId="{55A38E1E-6BB7-4644-8F24-E7E5B61DDBCA}" type="sibTrans" cxnId="{15FCE86C-98CD-4A1A-9443-E22A04988F44}">
      <dgm:prSet/>
      <dgm:spPr/>
      <dgm:t>
        <a:bodyPr/>
        <a:lstStyle/>
        <a:p>
          <a:endParaRPr lang="en-US"/>
        </a:p>
      </dgm:t>
    </dgm:pt>
    <dgm:pt modelId="{EB1C46B3-25E1-4634-91F4-623F81E5A092}">
      <dgm:prSet custT="1"/>
      <dgm:spPr>
        <a:xfrm>
          <a:off x="1684212" y="3636535"/>
          <a:ext cx="894357" cy="278735"/>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34A21D16-19AF-4A2A-A461-58CF70ACAE1C}" type="parTrans" cxnId="{D1C3B8CC-A7CF-45AE-8657-1574970B6F2F}">
      <dgm:prSet/>
      <dgm:spPr/>
      <dgm:t>
        <a:bodyPr/>
        <a:lstStyle/>
        <a:p>
          <a:endParaRPr lang="en-US"/>
        </a:p>
      </dgm:t>
    </dgm:pt>
    <dgm:pt modelId="{B298DDB6-B19A-41C2-8A6D-C679F62ABB42}" type="sibTrans" cxnId="{D1C3B8CC-A7CF-45AE-8657-1574970B6F2F}">
      <dgm:prSet/>
      <dgm:spPr/>
      <dgm:t>
        <a:bodyPr/>
        <a:lstStyle/>
        <a:p>
          <a:endParaRPr lang="en-US"/>
        </a:p>
      </dgm:t>
    </dgm:pt>
    <dgm:pt modelId="{F295343F-92AF-404B-97F5-DAF1233C41EB}">
      <dgm:prSet custT="1"/>
      <dgm:spPr>
        <a:xfrm>
          <a:off x="2481012" y="3636535"/>
          <a:ext cx="696838" cy="278735"/>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CHS T&amp;P</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6BDBFED0-345A-4BE0-A21B-B0744CD7E9D3}" type="parTrans" cxnId="{14492ED2-61E5-4291-98C3-CF87C280EAFC}">
      <dgm:prSet/>
      <dgm:spPr/>
      <dgm:t>
        <a:bodyPr/>
        <a:lstStyle/>
        <a:p>
          <a:endParaRPr lang="en-US"/>
        </a:p>
      </dgm:t>
    </dgm:pt>
    <dgm:pt modelId="{3B16066F-373D-4CBA-8851-DFD818457A36}" type="sibTrans" cxnId="{14492ED2-61E5-4291-98C3-CF87C280EAFC}">
      <dgm:prSet/>
      <dgm:spPr/>
      <dgm:t>
        <a:bodyPr/>
        <a:lstStyle/>
        <a:p>
          <a:endParaRPr lang="en-US"/>
        </a:p>
      </dgm:t>
    </dgm:pt>
    <dgm:pt modelId="{F729D95E-6D88-4477-8EAF-11D2EE5864B0}">
      <dgm:prSet custT="1"/>
      <dgm:spPr>
        <a:xfrm>
          <a:off x="3080294" y="3636535"/>
          <a:ext cx="915388" cy="278735"/>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Dean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FB459C5B-02BB-454D-9D36-1C0759A581B2}" type="parTrans" cxnId="{12A07A1F-3D6F-4DFD-AB22-6D5BF33F6A76}">
      <dgm:prSet/>
      <dgm:spPr/>
      <dgm:t>
        <a:bodyPr/>
        <a:lstStyle/>
        <a:p>
          <a:endParaRPr lang="en-US"/>
        </a:p>
      </dgm:t>
    </dgm:pt>
    <dgm:pt modelId="{639A1798-12AE-471F-A8F8-6AA0453370C6}" type="sibTrans" cxnId="{12A07A1F-3D6F-4DFD-AB22-6D5BF33F6A76}">
      <dgm:prSet/>
      <dgm:spPr/>
      <dgm:t>
        <a:bodyPr/>
        <a:lstStyle/>
        <a:p>
          <a:endParaRPr lang="en-US"/>
        </a:p>
      </dgm:t>
    </dgm:pt>
    <dgm:pt modelId="{B2FC2ECD-2CC8-4053-837A-51564A0D767E}">
      <dgm:prSet custT="1"/>
      <dgm:spPr>
        <a:xfrm>
          <a:off x="3898125" y="3636535"/>
          <a:ext cx="1407245" cy="278735"/>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URT&amp;P if conflicted or requested by AA</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DAFFC305-EA7D-4F62-9189-8991D5FEAFB7}" type="parTrans" cxnId="{655E8AEF-5D74-4865-8D06-3E7EDE8A78CC}">
      <dgm:prSet/>
      <dgm:spPr/>
      <dgm:t>
        <a:bodyPr/>
        <a:lstStyle/>
        <a:p>
          <a:endParaRPr lang="en-US"/>
        </a:p>
      </dgm:t>
    </dgm:pt>
    <dgm:pt modelId="{432D3A03-6D16-47D0-BCE2-33C5A0296636}" type="sibTrans" cxnId="{655E8AEF-5D74-4865-8D06-3E7EDE8A78CC}">
      <dgm:prSet/>
      <dgm:spPr/>
      <dgm:t>
        <a:bodyPr/>
        <a:lstStyle/>
        <a:p>
          <a:endParaRPr lang="en-US"/>
        </a:p>
      </dgm:t>
    </dgm:pt>
    <dgm:pt modelId="{9B1D6751-3E92-46A2-8C59-63559E8B1BB1}">
      <dgm:prSet custT="1"/>
      <dgm:spPr>
        <a:xfrm>
          <a:off x="5207813" y="3636535"/>
          <a:ext cx="1504844" cy="278735"/>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718C43DD-B1D1-423A-AE3C-078121E50D81}" type="parTrans" cxnId="{1927372F-9EFA-4E01-A513-172BD1D290C6}">
      <dgm:prSet/>
      <dgm:spPr/>
      <dgm:t>
        <a:bodyPr/>
        <a:lstStyle/>
        <a:p>
          <a:endParaRPr lang="en-US"/>
        </a:p>
      </dgm:t>
    </dgm:pt>
    <dgm:pt modelId="{D211D2CE-EFB8-49D3-BB7B-FFD476620FD8}" type="sibTrans" cxnId="{1927372F-9EFA-4E01-A513-172BD1D290C6}">
      <dgm:prSet/>
      <dgm:spPr/>
      <dgm:t>
        <a:bodyPr/>
        <a:lstStyle/>
        <a:p>
          <a:endParaRPr lang="en-US"/>
        </a:p>
      </dgm:t>
    </dgm:pt>
    <dgm:pt modelId="{1F3F2D4E-01BE-436B-AB62-4E042C558641}">
      <dgm:prSet custT="1"/>
      <dgm:spPr>
        <a:xfrm>
          <a:off x="3880692" y="576646"/>
          <a:ext cx="1438540" cy="27873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AA </a:t>
          </a:r>
          <a:r>
            <a:rPr lang="en-US" sz="1000" i="1" dirty="0" smtClean="0">
              <a:solidFill>
                <a:sysClr val="windowText" lastClr="000000">
                  <a:hueOff val="0"/>
                  <a:satOff val="0"/>
                  <a:lumOff val="0"/>
                  <a:alphaOff val="0"/>
                </a:sysClr>
              </a:solidFill>
              <a:latin typeface="Calibri" panose="020F0502020204030204"/>
              <a:ea typeface="+mn-ea"/>
              <a:cs typeface="+mn-cs"/>
            </a:rPr>
            <a:t>may</a:t>
          </a:r>
          <a:r>
            <a:rPr lang="en-US" sz="1000" dirty="0" smtClean="0">
              <a:solidFill>
                <a:sysClr val="windowText" lastClr="000000">
                  <a:hueOff val="0"/>
                  <a:satOff val="0"/>
                  <a:lumOff val="0"/>
                  <a:alphaOff val="0"/>
                </a:sysClr>
              </a:solidFill>
              <a:latin typeface="Calibri" panose="020F0502020204030204"/>
              <a:ea typeface="+mn-ea"/>
              <a:cs typeface="+mn-cs"/>
            </a:rPr>
            <a:t> request review by URT&amp;P</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BDFEB577-0F4B-47D0-8F00-2E5E9BD2B093}" type="parTrans" cxnId="{78A4C278-6B2B-4500-8F37-A29BB3377FDA}">
      <dgm:prSet/>
      <dgm:spPr/>
      <dgm:t>
        <a:bodyPr/>
        <a:lstStyle/>
        <a:p>
          <a:endParaRPr lang="en-US"/>
        </a:p>
      </dgm:t>
    </dgm:pt>
    <dgm:pt modelId="{13762F90-D0A1-4F7B-A549-D97883735886}" type="sibTrans" cxnId="{78A4C278-6B2B-4500-8F37-A29BB3377FDA}">
      <dgm:prSet/>
      <dgm:spPr/>
      <dgm:t>
        <a:bodyPr/>
        <a:lstStyle/>
        <a:p>
          <a:endParaRPr lang="en-US"/>
        </a:p>
      </dgm:t>
    </dgm:pt>
    <dgm:pt modelId="{7FC54F20-A831-4A36-B35C-E6FA65349C8F}" type="pres">
      <dgm:prSet presAssocID="{4EA04089-843A-4A84-83EB-CCE4DBA58CC1}" presName="Name0" presStyleCnt="0">
        <dgm:presLayoutVars>
          <dgm:chPref val="3"/>
          <dgm:dir/>
          <dgm:animLvl val="lvl"/>
          <dgm:resizeHandles/>
        </dgm:presLayoutVars>
      </dgm:prSet>
      <dgm:spPr/>
      <dgm:t>
        <a:bodyPr/>
        <a:lstStyle/>
        <a:p>
          <a:endParaRPr lang="en-US"/>
        </a:p>
      </dgm:t>
    </dgm:pt>
    <dgm:pt modelId="{205D33EC-8EEC-4199-97DB-0BE3A5EBFA6B}" type="pres">
      <dgm:prSet presAssocID="{EC3E675D-7667-49A3-8EC7-E63AE3A4EB68}" presName="horFlow" presStyleCnt="0"/>
      <dgm:spPr/>
    </dgm:pt>
    <dgm:pt modelId="{912A4FF2-8F68-4D52-B775-676964017BA6}" type="pres">
      <dgm:prSet presAssocID="{EC3E675D-7667-49A3-8EC7-E63AE3A4EB68}" presName="bigChev" presStyleLbl="node1" presStyleIdx="0" presStyleCnt="10" custScaleX="142448" custScaleY="141866"/>
      <dgm:spPr/>
      <dgm:t>
        <a:bodyPr/>
        <a:lstStyle/>
        <a:p>
          <a:endParaRPr lang="en-US"/>
        </a:p>
      </dgm:t>
    </dgm:pt>
    <dgm:pt modelId="{A0D356AD-1309-43F0-A417-6F7C2781FE56}" type="pres">
      <dgm:prSet presAssocID="{EB6DCFC3-9807-4A44-A37C-88DFF919AB8D}" presName="parTrans" presStyleCnt="0"/>
      <dgm:spPr/>
    </dgm:pt>
    <dgm:pt modelId="{31CC8BF1-1657-495B-AE2E-D51CBE59F992}" type="pres">
      <dgm:prSet presAssocID="{88CEF3B2-8D4D-4D8B-8BE8-E04BB7A8266A}" presName="node" presStyleLbl="alignAccFollowNode1" presStyleIdx="0" presStyleCnt="34" custScaleX="736499" custScaleY="157205" custLinFactNeighborX="15651" custLinFactNeighborY="6611">
        <dgm:presLayoutVars>
          <dgm:bulletEnabled val="1"/>
        </dgm:presLayoutVars>
      </dgm:prSet>
      <dgm:spPr/>
      <dgm:t>
        <a:bodyPr/>
        <a:lstStyle/>
        <a:p>
          <a:endParaRPr lang="en-US"/>
        </a:p>
      </dgm:t>
    </dgm:pt>
    <dgm:pt modelId="{0D2C2D37-90C1-452F-A26B-1CEB0DE760DC}" type="pres">
      <dgm:prSet presAssocID="{EC3E675D-7667-49A3-8EC7-E63AE3A4EB68}" presName="vSp" presStyleCnt="0"/>
      <dgm:spPr/>
    </dgm:pt>
    <dgm:pt modelId="{E7E00933-15A1-4881-BCFC-11A516748F11}" type="pres">
      <dgm:prSet presAssocID="{A5D3F6A8-3461-4AFC-BC12-FE1F459B9B96}" presName="horFlow" presStyleCnt="0"/>
      <dgm:spPr/>
    </dgm:pt>
    <dgm:pt modelId="{79F86448-32DD-4CFB-8D57-8636D1E57BBF}" type="pres">
      <dgm:prSet presAssocID="{A5D3F6A8-3461-4AFC-BC12-FE1F459B9B96}" presName="bigChev" presStyleLbl="node1" presStyleIdx="1" presStyleCnt="10"/>
      <dgm:spPr/>
      <dgm:t>
        <a:bodyPr/>
        <a:lstStyle/>
        <a:p>
          <a:endParaRPr lang="en-US"/>
        </a:p>
      </dgm:t>
    </dgm:pt>
    <dgm:pt modelId="{8389D3AE-3EFD-40FA-8246-385E690B13A6}" type="pres">
      <dgm:prSet presAssocID="{EAF36D47-0DA0-40E2-88FF-AC94AE2AAE3F}" presName="parTrans" presStyleCnt="0"/>
      <dgm:spPr/>
    </dgm:pt>
    <dgm:pt modelId="{DF9FB46B-C014-4B4E-898F-6870B8A9B9D0}" type="pres">
      <dgm:prSet presAssocID="{5F3BB780-428F-4607-9847-59D3B08165B9}" presName="node" presStyleLbl="alignAccFollowNode1" presStyleIdx="1" presStyleCnt="34">
        <dgm:presLayoutVars>
          <dgm:bulletEnabled val="1"/>
        </dgm:presLayoutVars>
      </dgm:prSet>
      <dgm:spPr/>
      <dgm:t>
        <a:bodyPr/>
        <a:lstStyle/>
        <a:p>
          <a:endParaRPr lang="en-US"/>
        </a:p>
      </dgm:t>
    </dgm:pt>
    <dgm:pt modelId="{47C01BBD-90E9-46B6-9532-BC6EF9CC02EF}" type="pres">
      <dgm:prSet presAssocID="{6F6B9439-F184-43E3-BD34-21E44B5C16C8}" presName="sibTrans" presStyleCnt="0"/>
      <dgm:spPr/>
    </dgm:pt>
    <dgm:pt modelId="{B3AEDEB1-B1C7-46E5-97EE-6062A8D963DB}" type="pres">
      <dgm:prSet presAssocID="{09CFE4DE-62E6-4A2B-BF73-50DC7503F53A}" presName="node" presStyleLbl="alignAccFollowNode1" presStyleIdx="2" presStyleCnt="34" custScaleX="136360">
        <dgm:presLayoutVars>
          <dgm:bulletEnabled val="1"/>
        </dgm:presLayoutVars>
      </dgm:prSet>
      <dgm:spPr/>
      <dgm:t>
        <a:bodyPr/>
        <a:lstStyle/>
        <a:p>
          <a:endParaRPr lang="en-US"/>
        </a:p>
      </dgm:t>
    </dgm:pt>
    <dgm:pt modelId="{4D613AF7-1AD6-4756-B572-F46435E600E5}" type="pres">
      <dgm:prSet presAssocID="{2F2CE964-E920-4B53-BC3D-AA3B2330612A}" presName="sibTrans" presStyleCnt="0"/>
      <dgm:spPr/>
    </dgm:pt>
    <dgm:pt modelId="{43B13F16-58B5-4C2B-9EB0-368530D8E3C8}" type="pres">
      <dgm:prSet presAssocID="{8750CDD6-2544-4D73-9565-5D8A7D0C48A9}" presName="node" presStyleLbl="alignAccFollowNode1" presStyleIdx="3" presStyleCnt="34" custScaleX="257574">
        <dgm:presLayoutVars>
          <dgm:bulletEnabled val="1"/>
        </dgm:presLayoutVars>
      </dgm:prSet>
      <dgm:spPr/>
      <dgm:t>
        <a:bodyPr/>
        <a:lstStyle/>
        <a:p>
          <a:endParaRPr lang="en-US"/>
        </a:p>
      </dgm:t>
    </dgm:pt>
    <dgm:pt modelId="{BF82E022-D865-453A-8993-F93183D535C2}" type="pres">
      <dgm:prSet presAssocID="{2A5C554B-16BF-4870-93D9-8FDCB8029B4B}" presName="sibTrans" presStyleCnt="0"/>
      <dgm:spPr/>
    </dgm:pt>
    <dgm:pt modelId="{C4C7ABED-3DF5-4CE2-8A84-FA2586259D4F}" type="pres">
      <dgm:prSet presAssocID="{1F3F2D4E-01BE-436B-AB62-4E042C558641}" presName="node" presStyleLbl="alignAccFollowNode1" presStyleIdx="4" presStyleCnt="34" custScaleX="206438">
        <dgm:presLayoutVars>
          <dgm:bulletEnabled val="1"/>
        </dgm:presLayoutVars>
      </dgm:prSet>
      <dgm:spPr/>
      <dgm:t>
        <a:bodyPr/>
        <a:lstStyle/>
        <a:p>
          <a:endParaRPr lang="en-US"/>
        </a:p>
      </dgm:t>
    </dgm:pt>
    <dgm:pt modelId="{39A640FF-B357-44E5-809B-6877343A60CA}" type="pres">
      <dgm:prSet presAssocID="{13762F90-D0A1-4F7B-A549-D97883735886}" presName="sibTrans" presStyleCnt="0"/>
      <dgm:spPr/>
    </dgm:pt>
    <dgm:pt modelId="{87B03140-5E4B-49C0-A2C4-A6BE9E756626}" type="pres">
      <dgm:prSet presAssocID="{D8B9F8E8-786B-4F98-B3C0-E40DE5DFAEA0}" presName="node" presStyleLbl="alignAccFollowNode1" presStyleIdx="5" presStyleCnt="34" custScaleX="221006">
        <dgm:presLayoutVars>
          <dgm:bulletEnabled val="1"/>
        </dgm:presLayoutVars>
      </dgm:prSet>
      <dgm:spPr/>
      <dgm:t>
        <a:bodyPr/>
        <a:lstStyle/>
        <a:p>
          <a:endParaRPr lang="en-US"/>
        </a:p>
      </dgm:t>
    </dgm:pt>
    <dgm:pt modelId="{4AD69BB0-D4CD-4994-B161-3BED027C041F}" type="pres">
      <dgm:prSet presAssocID="{A5D3F6A8-3461-4AFC-BC12-FE1F459B9B96}" presName="vSp" presStyleCnt="0"/>
      <dgm:spPr/>
    </dgm:pt>
    <dgm:pt modelId="{16016209-EB6D-47EA-A000-EE9F8C80F180}" type="pres">
      <dgm:prSet presAssocID="{E8234E59-4AA2-43DE-98AC-DD2C6E68969A}" presName="horFlow" presStyleCnt="0"/>
      <dgm:spPr/>
    </dgm:pt>
    <dgm:pt modelId="{062B9D97-93C2-4091-B8EE-B863AD6EA212}" type="pres">
      <dgm:prSet presAssocID="{E8234E59-4AA2-43DE-98AC-DD2C6E68969A}" presName="bigChev" presStyleLbl="node1" presStyleIdx="2" presStyleCnt="10"/>
      <dgm:spPr/>
      <dgm:t>
        <a:bodyPr/>
        <a:lstStyle/>
        <a:p>
          <a:endParaRPr lang="en-US"/>
        </a:p>
      </dgm:t>
    </dgm:pt>
    <dgm:pt modelId="{B45A1F9A-84C2-484C-B8D5-069DFD9E61D7}" type="pres">
      <dgm:prSet presAssocID="{ED9D56C2-4CCC-4FC4-9169-B47A986750B1}" presName="parTrans" presStyleCnt="0"/>
      <dgm:spPr/>
    </dgm:pt>
    <dgm:pt modelId="{F2D344B3-3862-4B37-9BB7-CDAE727EF681}" type="pres">
      <dgm:prSet presAssocID="{55582B06-F826-44CC-9CD5-8A74A979D83C}" presName="node" presStyleLbl="alignAccFollowNode1" presStyleIdx="6" presStyleCnt="34">
        <dgm:presLayoutVars>
          <dgm:bulletEnabled val="1"/>
        </dgm:presLayoutVars>
      </dgm:prSet>
      <dgm:spPr/>
      <dgm:t>
        <a:bodyPr/>
        <a:lstStyle/>
        <a:p>
          <a:endParaRPr lang="en-US"/>
        </a:p>
      </dgm:t>
    </dgm:pt>
    <dgm:pt modelId="{6E12DFFD-B1CB-4728-BCA2-B76DEC9714E4}" type="pres">
      <dgm:prSet presAssocID="{E42E90B0-669C-404D-8234-ED9E5A91107F}" presName="sibTrans" presStyleCnt="0"/>
      <dgm:spPr/>
    </dgm:pt>
    <dgm:pt modelId="{1F38C366-E7B9-485A-9962-C9E300522954}" type="pres">
      <dgm:prSet presAssocID="{EA3AE6F4-6413-4E11-991F-23160743B5DB}" presName="node" presStyleLbl="alignAccFollowNode1" presStyleIdx="7" presStyleCnt="34" custScaleX="128339">
        <dgm:presLayoutVars>
          <dgm:bulletEnabled val="1"/>
        </dgm:presLayoutVars>
      </dgm:prSet>
      <dgm:spPr/>
      <dgm:t>
        <a:bodyPr/>
        <a:lstStyle/>
        <a:p>
          <a:endParaRPr lang="en-US"/>
        </a:p>
      </dgm:t>
    </dgm:pt>
    <dgm:pt modelId="{D44B9DE9-436A-40A9-A1DB-F349ABAD14FE}" type="pres">
      <dgm:prSet presAssocID="{E8D56F4D-3F08-46CB-A69F-F984419BE8AC}" presName="sibTrans" presStyleCnt="0"/>
      <dgm:spPr/>
    </dgm:pt>
    <dgm:pt modelId="{938E3EFA-3D5A-47D9-9160-35294F2E3D58}" type="pres">
      <dgm:prSet presAssocID="{E0B54AE2-913F-4EAE-8A6C-08687F7FC8CF}" presName="node" presStyleLbl="alignAccFollowNode1" presStyleIdx="8" presStyleCnt="34" custScaleX="239050" custScaleY="118625">
        <dgm:presLayoutVars>
          <dgm:bulletEnabled val="1"/>
        </dgm:presLayoutVars>
      </dgm:prSet>
      <dgm:spPr/>
      <dgm:t>
        <a:bodyPr/>
        <a:lstStyle/>
        <a:p>
          <a:endParaRPr lang="en-US"/>
        </a:p>
      </dgm:t>
    </dgm:pt>
    <dgm:pt modelId="{D3CFC523-B246-478A-B8C3-AF33BC400009}" type="pres">
      <dgm:prSet presAssocID="{8DF7E879-D4BB-4D3C-949C-6C96E22B26DD}" presName="sibTrans" presStyleCnt="0"/>
      <dgm:spPr/>
    </dgm:pt>
    <dgm:pt modelId="{8B803B7B-F5A8-4D87-8EDF-A60AC360B561}" type="pres">
      <dgm:prSet presAssocID="{9D93C719-F445-4762-A9D7-E874599A6521}" presName="node" presStyleLbl="alignAccFollowNode1" presStyleIdx="9" presStyleCnt="34" custScaleX="207832" custScaleY="123891">
        <dgm:presLayoutVars>
          <dgm:bulletEnabled val="1"/>
        </dgm:presLayoutVars>
      </dgm:prSet>
      <dgm:spPr/>
      <dgm:t>
        <a:bodyPr/>
        <a:lstStyle/>
        <a:p>
          <a:endParaRPr lang="en-US"/>
        </a:p>
      </dgm:t>
    </dgm:pt>
    <dgm:pt modelId="{BE64B09C-3113-4121-9B40-D5B9ED1BE09E}" type="pres">
      <dgm:prSet presAssocID="{39481C97-021C-41DF-837B-EFFF12B93035}" presName="sibTrans" presStyleCnt="0"/>
      <dgm:spPr/>
    </dgm:pt>
    <dgm:pt modelId="{073B436B-8804-4891-BC70-D7151F8C0146}" type="pres">
      <dgm:prSet presAssocID="{EEF35559-242D-4B5D-BDDB-AA0EC3FC1388}" presName="node" presStyleLbl="alignAccFollowNode1" presStyleIdx="10" presStyleCnt="34" custScaleX="189340" custScaleY="106766" custLinFactNeighborX="7446" custLinFactNeighborY="-1969">
        <dgm:presLayoutVars>
          <dgm:bulletEnabled val="1"/>
        </dgm:presLayoutVars>
      </dgm:prSet>
      <dgm:spPr/>
      <dgm:t>
        <a:bodyPr/>
        <a:lstStyle/>
        <a:p>
          <a:endParaRPr lang="en-US"/>
        </a:p>
      </dgm:t>
    </dgm:pt>
    <dgm:pt modelId="{CB8852C6-CF6E-47C7-98A0-97EDC0E1278F}" type="pres">
      <dgm:prSet presAssocID="{E8234E59-4AA2-43DE-98AC-DD2C6E68969A}" presName="vSp" presStyleCnt="0"/>
      <dgm:spPr/>
    </dgm:pt>
    <dgm:pt modelId="{6E4B6EE1-9914-4E6A-8240-181FD2680CF2}" type="pres">
      <dgm:prSet presAssocID="{C113FFED-7A93-4D55-929D-2A205A49CA7C}" presName="horFlow" presStyleCnt="0"/>
      <dgm:spPr/>
    </dgm:pt>
    <dgm:pt modelId="{86D6D34D-9219-4499-B6D0-89C429A529A5}" type="pres">
      <dgm:prSet presAssocID="{C113FFED-7A93-4D55-929D-2A205A49CA7C}" presName="bigChev" presStyleLbl="node1" presStyleIdx="3" presStyleCnt="10" custScaleX="106401" custScaleY="91934"/>
      <dgm:spPr/>
      <dgm:t>
        <a:bodyPr/>
        <a:lstStyle/>
        <a:p>
          <a:endParaRPr lang="en-US"/>
        </a:p>
      </dgm:t>
    </dgm:pt>
    <dgm:pt modelId="{BFA6E79E-0230-4F27-BCB2-677456941CEA}" type="pres">
      <dgm:prSet presAssocID="{F9D848A4-B6D1-4DED-B03C-95F01BA65987}" presName="parTrans" presStyleCnt="0"/>
      <dgm:spPr/>
    </dgm:pt>
    <dgm:pt modelId="{76D50C2A-3E8C-4A37-BD32-78C8D9072C14}" type="pres">
      <dgm:prSet presAssocID="{DEA7C3DA-10AF-4C91-8871-681C51CDE9D0}" presName="node" presStyleLbl="alignAccFollowNode1" presStyleIdx="11" presStyleCnt="34" custScaleX="638125" custScaleY="121408" custLinFactNeighborX="17463" custLinFactNeighborY="-2674">
        <dgm:presLayoutVars>
          <dgm:bulletEnabled val="1"/>
        </dgm:presLayoutVars>
      </dgm:prSet>
      <dgm:spPr/>
      <dgm:t>
        <a:bodyPr/>
        <a:lstStyle/>
        <a:p>
          <a:endParaRPr lang="en-US"/>
        </a:p>
      </dgm:t>
    </dgm:pt>
    <dgm:pt modelId="{E4669277-FD39-4331-A80B-A9882D6AD327}" type="pres">
      <dgm:prSet presAssocID="{C113FFED-7A93-4D55-929D-2A205A49CA7C}" presName="vSp" presStyleCnt="0"/>
      <dgm:spPr/>
    </dgm:pt>
    <dgm:pt modelId="{7AB1059C-AB18-4786-BEBE-47E11DB7A46E}" type="pres">
      <dgm:prSet presAssocID="{0747EDF4-DFC7-454B-93E1-1C1001063064}" presName="horFlow" presStyleCnt="0"/>
      <dgm:spPr/>
    </dgm:pt>
    <dgm:pt modelId="{BC34E56F-873A-43D6-8D36-4DB29B6A7EEB}" type="pres">
      <dgm:prSet presAssocID="{0747EDF4-DFC7-454B-93E1-1C1001063064}" presName="bigChev" presStyleLbl="node1" presStyleIdx="4" presStyleCnt="10"/>
      <dgm:spPr/>
      <dgm:t>
        <a:bodyPr/>
        <a:lstStyle/>
        <a:p>
          <a:endParaRPr lang="en-US"/>
        </a:p>
      </dgm:t>
    </dgm:pt>
    <dgm:pt modelId="{1B3ADE0A-6B27-4D52-942D-E22C4B0E8E22}" type="pres">
      <dgm:prSet presAssocID="{2EAB2261-038F-4A3F-BCC4-60AF6160E0E9}" presName="parTrans" presStyleCnt="0"/>
      <dgm:spPr/>
    </dgm:pt>
    <dgm:pt modelId="{DDD6B0BB-EC37-470E-891C-E54DC7AD1593}" type="pres">
      <dgm:prSet presAssocID="{95E33735-9935-4E20-8690-9A9403DD0F85}" presName="node" presStyleLbl="alignAccFollowNode1" presStyleIdx="12" presStyleCnt="34">
        <dgm:presLayoutVars>
          <dgm:bulletEnabled val="1"/>
        </dgm:presLayoutVars>
      </dgm:prSet>
      <dgm:spPr/>
      <dgm:t>
        <a:bodyPr/>
        <a:lstStyle/>
        <a:p>
          <a:endParaRPr lang="en-US"/>
        </a:p>
      </dgm:t>
    </dgm:pt>
    <dgm:pt modelId="{E2F1B30B-BE87-41DF-921D-A1DF179745CC}" type="pres">
      <dgm:prSet presAssocID="{59621271-823F-4CA3-B067-9F0125ED19A7}" presName="sibTrans" presStyleCnt="0"/>
      <dgm:spPr/>
    </dgm:pt>
    <dgm:pt modelId="{1E654BAF-5152-495E-A6FD-E74FBC8A256B}" type="pres">
      <dgm:prSet presAssocID="{D3058FBA-CD7B-424B-A4D8-A2514B4F29BD}" presName="node" presStyleLbl="alignAccFollowNode1" presStyleIdx="13" presStyleCnt="34" custScaleX="139298">
        <dgm:presLayoutVars>
          <dgm:bulletEnabled val="1"/>
        </dgm:presLayoutVars>
      </dgm:prSet>
      <dgm:spPr/>
      <dgm:t>
        <a:bodyPr/>
        <a:lstStyle/>
        <a:p>
          <a:endParaRPr lang="en-US"/>
        </a:p>
      </dgm:t>
    </dgm:pt>
    <dgm:pt modelId="{79E3D82E-C8BD-4116-896A-B49C06F5E96F}" type="pres">
      <dgm:prSet presAssocID="{5631A9F4-4B74-4B74-9757-CCBE742B0329}" presName="sibTrans" presStyleCnt="0"/>
      <dgm:spPr/>
    </dgm:pt>
    <dgm:pt modelId="{9CFFB7E9-E08D-4418-BC67-661263F2FFF8}" type="pres">
      <dgm:prSet presAssocID="{F67E2E0C-CFCA-48E2-A83F-D7FE4EC2D058}" presName="node" presStyleLbl="alignAccFollowNode1" presStyleIdx="14" presStyleCnt="34" custScaleX="233269">
        <dgm:presLayoutVars>
          <dgm:bulletEnabled val="1"/>
        </dgm:presLayoutVars>
      </dgm:prSet>
      <dgm:spPr/>
      <dgm:t>
        <a:bodyPr/>
        <a:lstStyle/>
        <a:p>
          <a:endParaRPr lang="en-US"/>
        </a:p>
      </dgm:t>
    </dgm:pt>
    <dgm:pt modelId="{C86DDFE9-4813-404E-85A8-55B394E8A546}" type="pres">
      <dgm:prSet presAssocID="{D6C4BF90-985E-49F4-A6BA-FD6EDCE337C7}" presName="sibTrans" presStyleCnt="0"/>
      <dgm:spPr/>
    </dgm:pt>
    <dgm:pt modelId="{8F356D06-4682-459B-BE72-E753BD3E34A1}" type="pres">
      <dgm:prSet presAssocID="{6EB1BD5E-E1EB-4809-B5CD-749AC2CC8F2D}" presName="node" presStyleLbl="alignAccFollowNode1" presStyleIdx="15" presStyleCnt="34" custScaleX="193760">
        <dgm:presLayoutVars>
          <dgm:bulletEnabled val="1"/>
        </dgm:presLayoutVars>
      </dgm:prSet>
      <dgm:spPr/>
      <dgm:t>
        <a:bodyPr/>
        <a:lstStyle/>
        <a:p>
          <a:endParaRPr lang="en-US"/>
        </a:p>
      </dgm:t>
    </dgm:pt>
    <dgm:pt modelId="{405D56AD-5610-42BB-B820-8DD9D110F6DF}" type="pres">
      <dgm:prSet presAssocID="{7F19A854-BB21-44FB-AA66-9B3929392BFA}" presName="sibTrans" presStyleCnt="0"/>
      <dgm:spPr/>
    </dgm:pt>
    <dgm:pt modelId="{4888FA23-4A87-48AC-95B1-825311BA46BD}" type="pres">
      <dgm:prSet presAssocID="{BEC64A0A-04C7-4B0E-A16C-49F3FF83538D}" presName="node" presStyleLbl="alignAccFollowNode1" presStyleIdx="16" presStyleCnt="34" custScaleX="207803">
        <dgm:presLayoutVars>
          <dgm:bulletEnabled val="1"/>
        </dgm:presLayoutVars>
      </dgm:prSet>
      <dgm:spPr/>
      <dgm:t>
        <a:bodyPr/>
        <a:lstStyle/>
        <a:p>
          <a:endParaRPr lang="en-US"/>
        </a:p>
      </dgm:t>
    </dgm:pt>
    <dgm:pt modelId="{97EDE49D-398C-4365-B142-A697CFC4A2F2}" type="pres">
      <dgm:prSet presAssocID="{0747EDF4-DFC7-454B-93E1-1C1001063064}" presName="vSp" presStyleCnt="0"/>
      <dgm:spPr/>
    </dgm:pt>
    <dgm:pt modelId="{790C5877-6814-4AA3-B64A-EC6E14A34218}" type="pres">
      <dgm:prSet presAssocID="{77661E58-F155-4FFD-B51C-192873F01689}" presName="horFlow" presStyleCnt="0"/>
      <dgm:spPr/>
    </dgm:pt>
    <dgm:pt modelId="{4542F1E9-0A30-4207-B8F3-9C188383BC09}" type="pres">
      <dgm:prSet presAssocID="{77661E58-F155-4FFD-B51C-192873F01689}" presName="bigChev" presStyleLbl="node1" presStyleIdx="5" presStyleCnt="10" custScaleY="89531"/>
      <dgm:spPr/>
      <dgm:t>
        <a:bodyPr/>
        <a:lstStyle/>
        <a:p>
          <a:endParaRPr lang="en-US"/>
        </a:p>
      </dgm:t>
    </dgm:pt>
    <dgm:pt modelId="{B364ABBD-763A-4402-9ADF-645DA925F1D7}" type="pres">
      <dgm:prSet presAssocID="{5CF6E528-D251-4EEB-BCFF-0F3C92961361}" presName="parTrans" presStyleCnt="0"/>
      <dgm:spPr/>
    </dgm:pt>
    <dgm:pt modelId="{C36F140C-7980-4E87-A4FF-B8136990E42C}" type="pres">
      <dgm:prSet presAssocID="{7CBDA9A1-35AF-439D-96B9-D87381632DDA}" presName="node" presStyleLbl="alignAccFollowNode1" presStyleIdx="17" presStyleCnt="34" custScaleX="647798" custScaleY="110473" custLinFactNeighborX="55551" custLinFactNeighborY="2719">
        <dgm:presLayoutVars>
          <dgm:bulletEnabled val="1"/>
        </dgm:presLayoutVars>
      </dgm:prSet>
      <dgm:spPr/>
      <dgm:t>
        <a:bodyPr/>
        <a:lstStyle/>
        <a:p>
          <a:endParaRPr lang="en-US"/>
        </a:p>
      </dgm:t>
    </dgm:pt>
    <dgm:pt modelId="{F5372238-6450-4954-9B43-8CA2CD321BEA}" type="pres">
      <dgm:prSet presAssocID="{77661E58-F155-4FFD-B51C-192873F01689}" presName="vSp" presStyleCnt="0"/>
      <dgm:spPr/>
    </dgm:pt>
    <dgm:pt modelId="{4C348F84-4444-4AB3-9BD5-66879EDA26A3}" type="pres">
      <dgm:prSet presAssocID="{6CE7705D-3523-437C-BD44-FACBFB5DB68A}" presName="horFlow" presStyleCnt="0"/>
      <dgm:spPr/>
    </dgm:pt>
    <dgm:pt modelId="{28273F6C-EDDA-4630-A9E3-A49C2899FB25}" type="pres">
      <dgm:prSet presAssocID="{6CE7705D-3523-437C-BD44-FACBFB5DB68A}" presName="bigChev" presStyleLbl="node1" presStyleIdx="6" presStyleCnt="10"/>
      <dgm:spPr/>
      <dgm:t>
        <a:bodyPr/>
        <a:lstStyle/>
        <a:p>
          <a:endParaRPr lang="en-US"/>
        </a:p>
      </dgm:t>
    </dgm:pt>
    <dgm:pt modelId="{98CF7989-5998-4732-850C-AF07B2C7E1C2}" type="pres">
      <dgm:prSet presAssocID="{7A7BA509-E95D-4BC5-BD64-4E020D79CA4F}" presName="parTrans" presStyleCnt="0"/>
      <dgm:spPr/>
    </dgm:pt>
    <dgm:pt modelId="{E48476D3-1643-4C6A-96F0-9C72E1BDCE91}" type="pres">
      <dgm:prSet presAssocID="{9CEFCA0D-0293-43CA-AE8A-EBEC657C7C95}" presName="node" presStyleLbl="alignAccFollowNode1" presStyleIdx="18" presStyleCnt="34">
        <dgm:presLayoutVars>
          <dgm:bulletEnabled val="1"/>
        </dgm:presLayoutVars>
      </dgm:prSet>
      <dgm:spPr/>
      <dgm:t>
        <a:bodyPr/>
        <a:lstStyle/>
        <a:p>
          <a:endParaRPr lang="en-US"/>
        </a:p>
      </dgm:t>
    </dgm:pt>
    <dgm:pt modelId="{C81B681B-08C0-4B5D-AF85-5554BF6A6353}" type="pres">
      <dgm:prSet presAssocID="{98BBFADA-B0B8-4D62-BC49-165D6E566018}" presName="sibTrans" presStyleCnt="0"/>
      <dgm:spPr/>
    </dgm:pt>
    <dgm:pt modelId="{41B72487-D9D9-4842-9FCD-DAAFACD84CB9}" type="pres">
      <dgm:prSet presAssocID="{3C1D0536-AEDB-45CB-898B-71514209A167}" presName="node" presStyleLbl="alignAccFollowNode1" presStyleIdx="19" presStyleCnt="34" custScaleX="128277">
        <dgm:presLayoutVars>
          <dgm:bulletEnabled val="1"/>
        </dgm:presLayoutVars>
      </dgm:prSet>
      <dgm:spPr/>
      <dgm:t>
        <a:bodyPr/>
        <a:lstStyle/>
        <a:p>
          <a:endParaRPr lang="en-US"/>
        </a:p>
      </dgm:t>
    </dgm:pt>
    <dgm:pt modelId="{99E98079-9EF1-4DFA-97C2-CF652F5896E2}" type="pres">
      <dgm:prSet presAssocID="{8FD9A888-34B9-43C8-9153-771C5595BE30}" presName="sibTrans" presStyleCnt="0"/>
      <dgm:spPr/>
    </dgm:pt>
    <dgm:pt modelId="{3D907CA6-CB16-4CEB-9357-D1D9A59B1840}" type="pres">
      <dgm:prSet presAssocID="{D637C90D-E057-430E-9B2C-5263A977B913}" presName="node" presStyleLbl="alignAccFollowNode1" presStyleIdx="20" presStyleCnt="34" custScaleX="78251" custLinFactNeighborX="-23306" custLinFactNeighborY="2719">
        <dgm:presLayoutVars>
          <dgm:bulletEnabled val="1"/>
        </dgm:presLayoutVars>
      </dgm:prSet>
      <dgm:spPr/>
      <dgm:t>
        <a:bodyPr/>
        <a:lstStyle/>
        <a:p>
          <a:endParaRPr lang="en-US"/>
        </a:p>
      </dgm:t>
    </dgm:pt>
    <dgm:pt modelId="{6CC42F8C-B2CB-4274-8CB4-4AD9B046541B}" type="pres">
      <dgm:prSet presAssocID="{1AEE2829-1CB8-4346-BCEC-BFAE293DF256}" presName="sibTrans" presStyleCnt="0"/>
      <dgm:spPr/>
    </dgm:pt>
    <dgm:pt modelId="{4F65EFEE-D889-46D2-B57F-1B60EDE6F4FE}" type="pres">
      <dgm:prSet presAssocID="{420BCDC6-D5B6-47B2-A9E1-7F5C64BE72F4}" presName="node" presStyleLbl="alignAccFollowNode1" presStyleIdx="21" presStyleCnt="34" custScaleX="141328">
        <dgm:presLayoutVars>
          <dgm:bulletEnabled val="1"/>
        </dgm:presLayoutVars>
      </dgm:prSet>
      <dgm:spPr/>
      <dgm:t>
        <a:bodyPr/>
        <a:lstStyle/>
        <a:p>
          <a:endParaRPr lang="en-US"/>
        </a:p>
      </dgm:t>
    </dgm:pt>
    <dgm:pt modelId="{2F0072A7-6C82-43FE-B36C-122F015D96BD}" type="pres">
      <dgm:prSet presAssocID="{EF5B244C-7424-474D-9DC1-27EC25DE753F}" presName="sibTrans" presStyleCnt="0"/>
      <dgm:spPr/>
    </dgm:pt>
    <dgm:pt modelId="{ACFD4DE0-53EF-40F3-A26F-C1814E4DF9B5}" type="pres">
      <dgm:prSet presAssocID="{1C105C47-5BF0-4302-B8BE-399BCF4BE822}" presName="node" presStyleLbl="alignAccFollowNode1" presStyleIdx="22" presStyleCnt="34" custScaleX="204414">
        <dgm:presLayoutVars>
          <dgm:bulletEnabled val="1"/>
        </dgm:presLayoutVars>
      </dgm:prSet>
      <dgm:spPr/>
      <dgm:t>
        <a:bodyPr/>
        <a:lstStyle/>
        <a:p>
          <a:endParaRPr lang="en-US"/>
        </a:p>
      </dgm:t>
    </dgm:pt>
    <dgm:pt modelId="{C6048A5E-393A-40AB-8EA6-29FEA07E9FB0}" type="pres">
      <dgm:prSet presAssocID="{7449240B-97B3-46A5-B65A-D2A2064978B9}" presName="sibTrans" presStyleCnt="0"/>
      <dgm:spPr/>
    </dgm:pt>
    <dgm:pt modelId="{5512BC12-839F-47D2-BE22-81E22AC0C116}" type="pres">
      <dgm:prSet presAssocID="{7794B134-A767-4C0E-90E0-B15C6DA9895A}" presName="node" presStyleLbl="alignAccFollowNode1" presStyleIdx="23" presStyleCnt="34" custScaleX="242843">
        <dgm:presLayoutVars>
          <dgm:bulletEnabled val="1"/>
        </dgm:presLayoutVars>
      </dgm:prSet>
      <dgm:spPr/>
      <dgm:t>
        <a:bodyPr/>
        <a:lstStyle/>
        <a:p>
          <a:endParaRPr lang="en-US"/>
        </a:p>
      </dgm:t>
    </dgm:pt>
    <dgm:pt modelId="{DE333BF7-66BF-4305-A251-07CB41A68E26}" type="pres">
      <dgm:prSet presAssocID="{6CE7705D-3523-437C-BD44-FACBFB5DB68A}" presName="vSp" presStyleCnt="0"/>
      <dgm:spPr/>
    </dgm:pt>
    <dgm:pt modelId="{E2AF9C00-C418-4958-805A-D5BE18044D22}" type="pres">
      <dgm:prSet presAssocID="{536CC7B7-B618-4FD9-8709-2D6BF3C89DA3}" presName="horFlow" presStyleCnt="0"/>
      <dgm:spPr/>
    </dgm:pt>
    <dgm:pt modelId="{6A3DEDF6-4B03-473B-96D9-B8C35D607ACC}" type="pres">
      <dgm:prSet presAssocID="{536CC7B7-B618-4FD9-8709-2D6BF3C89DA3}" presName="bigChev" presStyleLbl="node1" presStyleIdx="7" presStyleCnt="10" custScaleX="118707"/>
      <dgm:spPr/>
      <dgm:t>
        <a:bodyPr/>
        <a:lstStyle/>
        <a:p>
          <a:endParaRPr lang="en-US"/>
        </a:p>
      </dgm:t>
    </dgm:pt>
    <dgm:pt modelId="{CCF99BAF-80F6-4A92-ACB0-12BE25096DA0}" type="pres">
      <dgm:prSet presAssocID="{A1912BFA-E7FB-4631-B4B5-16F60725BD85}" presName="parTrans" presStyleCnt="0"/>
      <dgm:spPr/>
    </dgm:pt>
    <dgm:pt modelId="{3CA0B065-2F07-460D-BFD5-F04D4A072E8E}" type="pres">
      <dgm:prSet presAssocID="{1DCED1C4-6910-48F9-AD98-0BD52F2E3DAB}" presName="node" presStyleLbl="alignAccFollowNode1" presStyleIdx="24" presStyleCnt="34" custScaleX="802560" custScaleY="111230">
        <dgm:presLayoutVars>
          <dgm:bulletEnabled val="1"/>
        </dgm:presLayoutVars>
      </dgm:prSet>
      <dgm:spPr/>
      <dgm:t>
        <a:bodyPr/>
        <a:lstStyle/>
        <a:p>
          <a:endParaRPr lang="en-US"/>
        </a:p>
      </dgm:t>
    </dgm:pt>
    <dgm:pt modelId="{A0627B5C-AA09-409D-832B-91D757719049}" type="pres">
      <dgm:prSet presAssocID="{536CC7B7-B618-4FD9-8709-2D6BF3C89DA3}" presName="vSp" presStyleCnt="0"/>
      <dgm:spPr/>
    </dgm:pt>
    <dgm:pt modelId="{B41AE4E0-2AAC-49CD-ACE2-429631526F01}" type="pres">
      <dgm:prSet presAssocID="{CF349798-2A30-4723-9A54-AE6FBC3A2FBA}" presName="horFlow" presStyleCnt="0"/>
      <dgm:spPr/>
    </dgm:pt>
    <dgm:pt modelId="{ACC13961-44E4-4213-970C-F5A606008B72}" type="pres">
      <dgm:prSet presAssocID="{CF349798-2A30-4723-9A54-AE6FBC3A2FBA}" presName="bigChev" presStyleLbl="node1" presStyleIdx="8" presStyleCnt="10"/>
      <dgm:spPr/>
      <dgm:t>
        <a:bodyPr/>
        <a:lstStyle/>
        <a:p>
          <a:endParaRPr lang="en-US"/>
        </a:p>
      </dgm:t>
    </dgm:pt>
    <dgm:pt modelId="{3024D7FF-5E60-4A87-BC88-D93697341399}" type="pres">
      <dgm:prSet presAssocID="{32EA95EB-C496-4A98-84DE-492863D087C2}" presName="parTrans" presStyleCnt="0"/>
      <dgm:spPr/>
    </dgm:pt>
    <dgm:pt modelId="{CA3B57A2-C578-4CA9-9BA4-6C4C2C9A2E3D}" type="pres">
      <dgm:prSet presAssocID="{8F307225-DD85-47CA-8187-840A3D05ABC7}" presName="node" presStyleLbl="alignAccFollowNode1" presStyleIdx="25" presStyleCnt="34">
        <dgm:presLayoutVars>
          <dgm:bulletEnabled val="1"/>
        </dgm:presLayoutVars>
      </dgm:prSet>
      <dgm:spPr/>
      <dgm:t>
        <a:bodyPr/>
        <a:lstStyle/>
        <a:p>
          <a:endParaRPr lang="en-US"/>
        </a:p>
      </dgm:t>
    </dgm:pt>
    <dgm:pt modelId="{6F051E5F-A184-4EA9-9193-0E23A4B7EB21}" type="pres">
      <dgm:prSet presAssocID="{2F133379-CD72-4542-A6CA-58058EAC043F}" presName="sibTrans" presStyleCnt="0"/>
      <dgm:spPr/>
    </dgm:pt>
    <dgm:pt modelId="{9AD61442-D137-4FB6-9E44-7574898E1145}" type="pres">
      <dgm:prSet presAssocID="{15E336B1-E4A3-4ED9-B2C6-B83720C5C37D}" presName="node" presStyleLbl="alignAccFollowNode1" presStyleIdx="26" presStyleCnt="34" custScaleX="138580">
        <dgm:presLayoutVars>
          <dgm:bulletEnabled val="1"/>
        </dgm:presLayoutVars>
      </dgm:prSet>
      <dgm:spPr/>
      <dgm:t>
        <a:bodyPr/>
        <a:lstStyle/>
        <a:p>
          <a:endParaRPr lang="en-US"/>
        </a:p>
      </dgm:t>
    </dgm:pt>
    <dgm:pt modelId="{BBF590CA-2D7A-4BD3-B5B5-63E7B30C4B1C}" type="pres">
      <dgm:prSet presAssocID="{865DF616-BEC9-4481-B697-BBB9F5F5C5FA}" presName="sibTrans" presStyleCnt="0"/>
      <dgm:spPr/>
    </dgm:pt>
    <dgm:pt modelId="{6C1844BE-D632-4F7F-B800-1E6D31D7DED4}" type="pres">
      <dgm:prSet presAssocID="{2ACFBDF0-FAF4-4572-814E-1EB6DB256A13}" presName="node" presStyleLbl="alignAccFollowNode1" presStyleIdx="27" presStyleCnt="34" custScaleX="461719">
        <dgm:presLayoutVars>
          <dgm:bulletEnabled val="1"/>
        </dgm:presLayoutVars>
      </dgm:prSet>
      <dgm:spPr/>
      <dgm:t>
        <a:bodyPr/>
        <a:lstStyle/>
        <a:p>
          <a:endParaRPr lang="en-US"/>
        </a:p>
      </dgm:t>
    </dgm:pt>
    <dgm:pt modelId="{C5E7D652-3A3A-4C5A-9747-25A2C63C9540}" type="pres">
      <dgm:prSet presAssocID="{CF349798-2A30-4723-9A54-AE6FBC3A2FBA}" presName="vSp" presStyleCnt="0"/>
      <dgm:spPr/>
    </dgm:pt>
    <dgm:pt modelId="{5B53190F-37DF-40E7-9AF1-D461B140F3B3}" type="pres">
      <dgm:prSet presAssocID="{6E0DF4BE-315A-40E7-A15A-0390A5A5B537}" presName="horFlow" presStyleCnt="0"/>
      <dgm:spPr/>
    </dgm:pt>
    <dgm:pt modelId="{C37CC982-E2CA-482D-9860-D564B6BF8AE5}" type="pres">
      <dgm:prSet presAssocID="{6E0DF4BE-315A-40E7-A15A-0390A5A5B537}" presName="bigChev" presStyleLbl="node1" presStyleIdx="9" presStyleCnt="10" custScaleX="142104" custScaleY="107725"/>
      <dgm:spPr/>
      <dgm:t>
        <a:bodyPr/>
        <a:lstStyle/>
        <a:p>
          <a:endParaRPr lang="en-US"/>
        </a:p>
      </dgm:t>
    </dgm:pt>
    <dgm:pt modelId="{FF485427-0B90-4A23-BF70-86CFA169B9BC}" type="pres">
      <dgm:prSet presAssocID="{05FCF474-B5AE-43C4-BC48-70E2EA507174}" presName="parTrans" presStyleCnt="0"/>
      <dgm:spPr/>
    </dgm:pt>
    <dgm:pt modelId="{C8E1A97E-DB8C-4343-929C-9B64219249A5}" type="pres">
      <dgm:prSet presAssocID="{D8744705-2861-49EA-A4AB-E656E543A44A}" presName="node" presStyleLbl="alignAccFollowNode1" presStyleIdx="28" presStyleCnt="34">
        <dgm:presLayoutVars>
          <dgm:bulletEnabled val="1"/>
        </dgm:presLayoutVars>
      </dgm:prSet>
      <dgm:spPr/>
      <dgm:t>
        <a:bodyPr/>
        <a:lstStyle/>
        <a:p>
          <a:endParaRPr lang="en-US"/>
        </a:p>
      </dgm:t>
    </dgm:pt>
    <dgm:pt modelId="{E897665C-0339-4D42-993B-65B832325A06}" type="pres">
      <dgm:prSet presAssocID="{55A38E1E-6BB7-4644-8F24-E7E5B61DDBCA}" presName="sibTrans" presStyleCnt="0"/>
      <dgm:spPr/>
    </dgm:pt>
    <dgm:pt modelId="{06776E5E-DB57-4077-B878-A1233DFBF6AE}" type="pres">
      <dgm:prSet presAssocID="{EB1C46B3-25E1-4634-91F4-623F81E5A092}" presName="node" presStyleLbl="alignAccFollowNode1" presStyleIdx="29" presStyleCnt="34" custScaleX="128345">
        <dgm:presLayoutVars>
          <dgm:bulletEnabled val="1"/>
        </dgm:presLayoutVars>
      </dgm:prSet>
      <dgm:spPr/>
      <dgm:t>
        <a:bodyPr/>
        <a:lstStyle/>
        <a:p>
          <a:endParaRPr lang="en-US"/>
        </a:p>
      </dgm:t>
    </dgm:pt>
    <dgm:pt modelId="{42C941E7-D92F-4432-A487-72116AC898AE}" type="pres">
      <dgm:prSet presAssocID="{B298DDB6-B19A-41C2-8A6D-C679F62ABB42}" presName="sibTrans" presStyleCnt="0"/>
      <dgm:spPr/>
    </dgm:pt>
    <dgm:pt modelId="{FB8FB4FA-8E02-4149-BA71-26FA70318663}" type="pres">
      <dgm:prSet presAssocID="{F295343F-92AF-404B-97F5-DAF1233C41EB}" presName="node" presStyleLbl="alignAccFollowNode1" presStyleIdx="30" presStyleCnt="34">
        <dgm:presLayoutVars>
          <dgm:bulletEnabled val="1"/>
        </dgm:presLayoutVars>
      </dgm:prSet>
      <dgm:spPr/>
      <dgm:t>
        <a:bodyPr/>
        <a:lstStyle/>
        <a:p>
          <a:endParaRPr lang="en-US"/>
        </a:p>
      </dgm:t>
    </dgm:pt>
    <dgm:pt modelId="{3911718D-1065-4845-8661-2FA3EC182C69}" type="pres">
      <dgm:prSet presAssocID="{3B16066F-373D-4CBA-8851-DFD818457A36}" presName="sibTrans" presStyleCnt="0"/>
      <dgm:spPr/>
    </dgm:pt>
    <dgm:pt modelId="{B7122DAF-D86C-49E0-9450-28D976D6207B}" type="pres">
      <dgm:prSet presAssocID="{F729D95E-6D88-4477-8EAF-11D2EE5864B0}" presName="node" presStyleLbl="alignAccFollowNode1" presStyleIdx="31" presStyleCnt="34" custScaleX="131363">
        <dgm:presLayoutVars>
          <dgm:bulletEnabled val="1"/>
        </dgm:presLayoutVars>
      </dgm:prSet>
      <dgm:spPr/>
      <dgm:t>
        <a:bodyPr/>
        <a:lstStyle/>
        <a:p>
          <a:endParaRPr lang="en-US"/>
        </a:p>
      </dgm:t>
    </dgm:pt>
    <dgm:pt modelId="{2B9E818C-6206-4BAF-AEBB-F7C44E4C5B95}" type="pres">
      <dgm:prSet presAssocID="{639A1798-12AE-471F-A8F8-6AA0453370C6}" presName="sibTrans" presStyleCnt="0"/>
      <dgm:spPr/>
    </dgm:pt>
    <dgm:pt modelId="{FAC25B9E-0662-4467-9A9B-7961670821DC}" type="pres">
      <dgm:prSet presAssocID="{B2FC2ECD-2CC8-4053-837A-51564A0D767E}" presName="node" presStyleLbl="alignAccFollowNode1" presStyleIdx="32" presStyleCnt="34" custScaleX="201947">
        <dgm:presLayoutVars>
          <dgm:bulletEnabled val="1"/>
        </dgm:presLayoutVars>
      </dgm:prSet>
      <dgm:spPr/>
      <dgm:t>
        <a:bodyPr/>
        <a:lstStyle/>
        <a:p>
          <a:endParaRPr lang="en-US"/>
        </a:p>
      </dgm:t>
    </dgm:pt>
    <dgm:pt modelId="{CF49F95A-BFBC-4C2C-9DD1-558B358D8DB0}" type="pres">
      <dgm:prSet presAssocID="{432D3A03-6D16-47D0-BCE2-33C5A0296636}" presName="sibTrans" presStyleCnt="0"/>
      <dgm:spPr/>
    </dgm:pt>
    <dgm:pt modelId="{E71CEA6F-7A49-4D64-A3ED-3D07A5C1F77A}" type="pres">
      <dgm:prSet presAssocID="{9B1D6751-3E92-46A2-8C59-63559E8B1BB1}" presName="node" presStyleLbl="alignAccFollowNode1" presStyleIdx="33" presStyleCnt="34" custScaleX="215953">
        <dgm:presLayoutVars>
          <dgm:bulletEnabled val="1"/>
        </dgm:presLayoutVars>
      </dgm:prSet>
      <dgm:spPr/>
      <dgm:t>
        <a:bodyPr/>
        <a:lstStyle/>
        <a:p>
          <a:endParaRPr lang="en-US"/>
        </a:p>
      </dgm:t>
    </dgm:pt>
  </dgm:ptLst>
  <dgm:cxnLst>
    <dgm:cxn modelId="{C1023876-A37D-4F00-A069-7389F4EEDD8F}" srcId="{4EA04089-843A-4A84-83EB-CCE4DBA58CC1}" destId="{A5D3F6A8-3461-4AFC-BC12-FE1F459B9B96}" srcOrd="1" destOrd="0" parTransId="{A5F2FE4C-D341-4DA0-AB0C-9D0915D3A65A}" sibTransId="{58FA6AF5-131A-4C00-8F55-1763DD2C9A57}"/>
    <dgm:cxn modelId="{B2C4B78F-10FB-4C63-9457-02882CB35047}" type="presOf" srcId="{D3058FBA-CD7B-424B-A4D8-A2514B4F29BD}" destId="{1E654BAF-5152-495E-A6FD-E74FBC8A256B}" srcOrd="0" destOrd="0" presId="urn:microsoft.com/office/officeart/2005/8/layout/lProcess3"/>
    <dgm:cxn modelId="{F36C6D5F-4895-48D6-8F0C-64CBF434E645}" type="presOf" srcId="{5F3BB780-428F-4607-9847-59D3B08165B9}" destId="{DF9FB46B-C014-4B4E-898F-6870B8A9B9D0}" srcOrd="0" destOrd="0" presId="urn:microsoft.com/office/officeart/2005/8/layout/lProcess3"/>
    <dgm:cxn modelId="{2DDD679A-2EE8-4EAE-B790-4D3CD723571C}" type="presOf" srcId="{8750CDD6-2544-4D73-9565-5D8A7D0C48A9}" destId="{43B13F16-58B5-4C2B-9EB0-368530D8E3C8}" srcOrd="0" destOrd="0" presId="urn:microsoft.com/office/officeart/2005/8/layout/lProcess3"/>
    <dgm:cxn modelId="{6B9A5F88-8FC3-4AC7-B418-89ECD8E2B324}" srcId="{4EA04089-843A-4A84-83EB-CCE4DBA58CC1}" destId="{E8234E59-4AA2-43DE-98AC-DD2C6E68969A}" srcOrd="2" destOrd="0" parTransId="{E0C1C3C9-086D-4F1D-8C97-7A9C33803088}" sibTransId="{E5BEA772-E12E-4CD4-A8EB-60785679384E}"/>
    <dgm:cxn modelId="{B575D122-E1D8-4AE5-B454-490E2D56BAE1}" srcId="{E8234E59-4AA2-43DE-98AC-DD2C6E68969A}" destId="{E0B54AE2-913F-4EAE-8A6C-08687F7FC8CF}" srcOrd="2" destOrd="0" parTransId="{1A56ED2B-E5E6-4DB6-BE6F-B34FFD13EC24}" sibTransId="{8DF7E879-D4BB-4D3C-949C-6C96E22B26DD}"/>
    <dgm:cxn modelId="{2979BCEF-7A5C-453F-8A54-B44ACCDD680D}" srcId="{6CE7705D-3523-437C-BD44-FACBFB5DB68A}" destId="{3C1D0536-AEDB-45CB-898B-71514209A167}" srcOrd="1" destOrd="0" parTransId="{4D7AFD24-E80C-4D90-88F1-908682BDFDDA}" sibTransId="{8FD9A888-34B9-43C8-9153-771C5595BE30}"/>
    <dgm:cxn modelId="{6C1233FF-2921-4554-96A5-D39FABD03A1A}" srcId="{0747EDF4-DFC7-454B-93E1-1C1001063064}" destId="{6EB1BD5E-E1EB-4809-B5CD-749AC2CC8F2D}" srcOrd="3" destOrd="0" parTransId="{31B7DD69-F474-4146-8111-D8A11C8CF084}" sibTransId="{7F19A854-BB21-44FB-AA66-9B3929392BFA}"/>
    <dgm:cxn modelId="{CE4815D2-3656-443D-A50A-6930E6699F65}" srcId="{A5D3F6A8-3461-4AFC-BC12-FE1F459B9B96}" destId="{5F3BB780-428F-4607-9847-59D3B08165B9}" srcOrd="0" destOrd="0" parTransId="{EAF36D47-0DA0-40E2-88FF-AC94AE2AAE3F}" sibTransId="{6F6B9439-F184-43E3-BD34-21E44B5C16C8}"/>
    <dgm:cxn modelId="{45BD0AF8-70F6-4706-B614-20CD992A4EB0}" type="presOf" srcId="{EB1C46B3-25E1-4634-91F4-623F81E5A092}" destId="{06776E5E-DB57-4077-B878-A1233DFBF6AE}" srcOrd="0" destOrd="0" presId="urn:microsoft.com/office/officeart/2005/8/layout/lProcess3"/>
    <dgm:cxn modelId="{C061A3DD-AC20-4D17-86F3-14D6469BE70A}" srcId="{E8234E59-4AA2-43DE-98AC-DD2C6E68969A}" destId="{EA3AE6F4-6413-4E11-991F-23160743B5DB}" srcOrd="1" destOrd="0" parTransId="{0000BE51-4C43-4BB5-8847-27775D0AFE42}" sibTransId="{E8D56F4D-3F08-46CB-A69F-F984419BE8AC}"/>
    <dgm:cxn modelId="{B25695CD-F85F-4D87-AA5E-C3D2128843EA}" srcId="{0747EDF4-DFC7-454B-93E1-1C1001063064}" destId="{D3058FBA-CD7B-424B-A4D8-A2514B4F29BD}" srcOrd="1" destOrd="0" parTransId="{3261B770-1751-4B6F-BB95-F6303DC5C522}" sibTransId="{5631A9F4-4B74-4B74-9757-CCBE742B0329}"/>
    <dgm:cxn modelId="{0BA4D95C-C561-4BD0-A9CF-872715500099}" type="presOf" srcId="{C113FFED-7A93-4D55-929D-2A205A49CA7C}" destId="{86D6D34D-9219-4499-B6D0-89C429A529A5}" srcOrd="0" destOrd="0" presId="urn:microsoft.com/office/officeart/2005/8/layout/lProcess3"/>
    <dgm:cxn modelId="{4C323B85-8044-4D72-AB01-7FE00C4669CD}" type="presOf" srcId="{B2FC2ECD-2CC8-4053-837A-51564A0D767E}" destId="{FAC25B9E-0662-4467-9A9B-7961670821DC}" srcOrd="0" destOrd="0" presId="urn:microsoft.com/office/officeart/2005/8/layout/lProcess3"/>
    <dgm:cxn modelId="{BBEE40C2-4B5C-47F6-BE53-137466F47E32}" type="presOf" srcId="{6EB1BD5E-E1EB-4809-B5CD-749AC2CC8F2D}" destId="{8F356D06-4682-459B-BE72-E753BD3E34A1}" srcOrd="0" destOrd="0" presId="urn:microsoft.com/office/officeart/2005/8/layout/lProcess3"/>
    <dgm:cxn modelId="{42269FD3-56FE-48AB-A0D8-8941B7B0A9C8}" srcId="{4EA04089-843A-4A84-83EB-CCE4DBA58CC1}" destId="{536CC7B7-B618-4FD9-8709-2D6BF3C89DA3}" srcOrd="7" destOrd="0" parTransId="{2931CCBF-1DF2-4BF1-ACCA-B0AC522530F8}" sibTransId="{2743EF3A-F485-487E-BD1C-15071FF17FDD}"/>
    <dgm:cxn modelId="{4FBD0551-9B7B-4771-B0C5-902A51F03BE0}" type="presOf" srcId="{BEC64A0A-04C7-4B0E-A16C-49F3FF83538D}" destId="{4888FA23-4A87-48AC-95B1-825311BA46BD}" srcOrd="0" destOrd="0" presId="urn:microsoft.com/office/officeart/2005/8/layout/lProcess3"/>
    <dgm:cxn modelId="{739A77D1-BF96-48E5-9361-2B3D3EE884AA}" srcId="{E8234E59-4AA2-43DE-98AC-DD2C6E68969A}" destId="{EEF35559-242D-4B5D-BDDB-AA0EC3FC1388}" srcOrd="4" destOrd="0" parTransId="{382344FD-55E3-4D78-9B48-BD6B5A10422D}" sibTransId="{969782F9-0171-4AE6-8179-8D35EA85E5D6}"/>
    <dgm:cxn modelId="{045881A6-7FCA-467C-A4CD-6219B1683527}" srcId="{EC3E675D-7667-49A3-8EC7-E63AE3A4EB68}" destId="{88CEF3B2-8D4D-4D8B-8BE8-E04BB7A8266A}" srcOrd="0" destOrd="0" parTransId="{EB6DCFC3-9807-4A44-A37C-88DFF919AB8D}" sibTransId="{E7A03F7C-1362-4C91-BF86-6CB0E175E6C6}"/>
    <dgm:cxn modelId="{CAC13270-3CFC-4D50-B283-B6B76548F600}" type="presOf" srcId="{A5D3F6A8-3461-4AFC-BC12-FE1F459B9B96}" destId="{79F86448-32DD-4CFB-8D57-8636D1E57BBF}" srcOrd="0" destOrd="0" presId="urn:microsoft.com/office/officeart/2005/8/layout/lProcess3"/>
    <dgm:cxn modelId="{D5ACD37C-CEB4-4A8E-A03B-93BF032D0809}" srcId="{CF349798-2A30-4723-9A54-AE6FBC3A2FBA}" destId="{8F307225-DD85-47CA-8187-840A3D05ABC7}" srcOrd="0" destOrd="0" parTransId="{32EA95EB-C496-4A98-84DE-492863D087C2}" sibTransId="{2F133379-CD72-4542-A6CA-58058EAC043F}"/>
    <dgm:cxn modelId="{CA66F88A-A1D0-45D0-AC4B-D74DD6C45790}" type="presOf" srcId="{E0B54AE2-913F-4EAE-8A6C-08687F7FC8CF}" destId="{938E3EFA-3D5A-47D9-9160-35294F2E3D58}" srcOrd="0" destOrd="0" presId="urn:microsoft.com/office/officeart/2005/8/layout/lProcess3"/>
    <dgm:cxn modelId="{D78658EB-08D7-4365-BA42-FBD3A535D77B}" type="presOf" srcId="{9D93C719-F445-4762-A9D7-E874599A6521}" destId="{8B803B7B-F5A8-4D87-8EDF-A60AC360B561}" srcOrd="0" destOrd="0" presId="urn:microsoft.com/office/officeart/2005/8/layout/lProcess3"/>
    <dgm:cxn modelId="{EF6685E1-C08F-4856-AFAD-66D0711A96AB}" srcId="{4EA04089-843A-4A84-83EB-CCE4DBA58CC1}" destId="{6CE7705D-3523-437C-BD44-FACBFB5DB68A}" srcOrd="6" destOrd="0" parTransId="{5A33D332-0470-4786-997A-239448FB85D8}" sibTransId="{2FE1892C-717C-4835-973D-FA59D190BE65}"/>
    <dgm:cxn modelId="{38B65C46-F738-4C3D-A1D4-51C532A24187}" type="presOf" srcId="{8F307225-DD85-47CA-8187-840A3D05ABC7}" destId="{CA3B57A2-C578-4CA9-9BA4-6C4C2C9A2E3D}" srcOrd="0" destOrd="0" presId="urn:microsoft.com/office/officeart/2005/8/layout/lProcess3"/>
    <dgm:cxn modelId="{48EA8BE1-EAB1-4BEC-B83D-B0F6C9C78A86}" type="presOf" srcId="{3C1D0536-AEDB-45CB-898B-71514209A167}" destId="{41B72487-D9D9-4842-9FCD-DAAFACD84CB9}" srcOrd="0" destOrd="0" presId="urn:microsoft.com/office/officeart/2005/8/layout/lProcess3"/>
    <dgm:cxn modelId="{D1C3B8CC-A7CF-45AE-8657-1574970B6F2F}" srcId="{6E0DF4BE-315A-40E7-A15A-0390A5A5B537}" destId="{EB1C46B3-25E1-4634-91F4-623F81E5A092}" srcOrd="1" destOrd="0" parTransId="{34A21D16-19AF-4A2A-A461-58CF70ACAE1C}" sibTransId="{B298DDB6-B19A-41C2-8A6D-C679F62ABB42}"/>
    <dgm:cxn modelId="{12A07A1F-3D6F-4DFD-AB22-6D5BF33F6A76}" srcId="{6E0DF4BE-315A-40E7-A15A-0390A5A5B537}" destId="{F729D95E-6D88-4477-8EAF-11D2EE5864B0}" srcOrd="3" destOrd="0" parTransId="{FB459C5B-02BB-454D-9D36-1C0759A581B2}" sibTransId="{639A1798-12AE-471F-A8F8-6AA0453370C6}"/>
    <dgm:cxn modelId="{14492ED2-61E5-4291-98C3-CF87C280EAFC}" srcId="{6E0DF4BE-315A-40E7-A15A-0390A5A5B537}" destId="{F295343F-92AF-404B-97F5-DAF1233C41EB}" srcOrd="2" destOrd="0" parTransId="{6BDBFED0-345A-4BE0-A21B-B0744CD7E9D3}" sibTransId="{3B16066F-373D-4CBA-8851-DFD818457A36}"/>
    <dgm:cxn modelId="{B6185234-6392-48DA-AC80-693EA71EB7CF}" type="presOf" srcId="{D637C90D-E057-430E-9B2C-5263A977B913}" destId="{3D907CA6-CB16-4CEB-9357-D1D9A59B1840}" srcOrd="0" destOrd="0" presId="urn:microsoft.com/office/officeart/2005/8/layout/lProcess3"/>
    <dgm:cxn modelId="{F6ADA205-2754-4D89-A185-0DF109137DFB}" type="presOf" srcId="{E8234E59-4AA2-43DE-98AC-DD2C6E68969A}" destId="{062B9D97-93C2-4091-B8EE-B863AD6EA212}" srcOrd="0" destOrd="0" presId="urn:microsoft.com/office/officeart/2005/8/layout/lProcess3"/>
    <dgm:cxn modelId="{1FA4C12E-4CDC-4B87-A06B-E196B49C4A3F}" type="presOf" srcId="{77661E58-F155-4FFD-B51C-192873F01689}" destId="{4542F1E9-0A30-4207-B8F3-9C188383BC09}" srcOrd="0" destOrd="0" presId="urn:microsoft.com/office/officeart/2005/8/layout/lProcess3"/>
    <dgm:cxn modelId="{6BBE645D-EBB9-45F5-A259-B81A2E428F1C}" type="presOf" srcId="{1C105C47-5BF0-4302-B8BE-399BCF4BE822}" destId="{ACFD4DE0-53EF-40F3-A26F-C1814E4DF9B5}" srcOrd="0" destOrd="0" presId="urn:microsoft.com/office/officeart/2005/8/layout/lProcess3"/>
    <dgm:cxn modelId="{99243A96-A49D-4C11-94C3-75B34F6B63F0}" srcId="{C113FFED-7A93-4D55-929D-2A205A49CA7C}" destId="{DEA7C3DA-10AF-4C91-8871-681C51CDE9D0}" srcOrd="0" destOrd="0" parTransId="{F9D848A4-B6D1-4DED-B03C-95F01BA65987}" sibTransId="{BAC102E6-2760-4E74-BF11-B37B12392A2B}"/>
    <dgm:cxn modelId="{08FA945E-C92C-4287-876F-1C868CB4D354}" type="presOf" srcId="{7CBDA9A1-35AF-439D-96B9-D87381632DDA}" destId="{C36F140C-7980-4E87-A4FF-B8136990E42C}" srcOrd="0" destOrd="0" presId="urn:microsoft.com/office/officeart/2005/8/layout/lProcess3"/>
    <dgm:cxn modelId="{C0EFF5A7-B555-49D2-AB46-5794856ABA21}" srcId="{0747EDF4-DFC7-454B-93E1-1C1001063064}" destId="{F67E2E0C-CFCA-48E2-A83F-D7FE4EC2D058}" srcOrd="2" destOrd="0" parTransId="{F66397BC-14F2-422D-8DE0-D43277C39D95}" sibTransId="{D6C4BF90-985E-49F4-A6BA-FD6EDCE337C7}"/>
    <dgm:cxn modelId="{78A4C278-6B2B-4500-8F37-A29BB3377FDA}" srcId="{A5D3F6A8-3461-4AFC-BC12-FE1F459B9B96}" destId="{1F3F2D4E-01BE-436B-AB62-4E042C558641}" srcOrd="3" destOrd="0" parTransId="{BDFEB577-0F4B-47D0-8F00-2E5E9BD2B093}" sibTransId="{13762F90-D0A1-4F7B-A549-D97883735886}"/>
    <dgm:cxn modelId="{7EF0FF67-2BE5-410C-8625-C9877CB83A62}" srcId="{6CE7705D-3523-437C-BD44-FACBFB5DB68A}" destId="{7794B134-A767-4C0E-90E0-B15C6DA9895A}" srcOrd="5" destOrd="0" parTransId="{AA856B76-1573-4BC1-B4BA-72E8671571A3}" sibTransId="{55816C49-4D7D-4D1F-BAA1-09F2E5803E4E}"/>
    <dgm:cxn modelId="{2E687C2B-325F-4F6E-B982-45AD84C4E716}" type="presOf" srcId="{95E33735-9935-4E20-8690-9A9403DD0F85}" destId="{DDD6B0BB-EC37-470E-891C-E54DC7AD1593}" srcOrd="0" destOrd="0" presId="urn:microsoft.com/office/officeart/2005/8/layout/lProcess3"/>
    <dgm:cxn modelId="{D1BC7289-905D-4DCF-A6EA-AC4C720EA23D}" type="presOf" srcId="{D8B9F8E8-786B-4F98-B3C0-E40DE5DFAEA0}" destId="{87B03140-5E4B-49C0-A2C4-A6BE9E756626}" srcOrd="0" destOrd="0" presId="urn:microsoft.com/office/officeart/2005/8/layout/lProcess3"/>
    <dgm:cxn modelId="{14E0AA4D-1F85-446E-99EE-D7265FC25C49}" srcId="{A5D3F6A8-3461-4AFC-BC12-FE1F459B9B96}" destId="{D8B9F8E8-786B-4F98-B3C0-E40DE5DFAEA0}" srcOrd="4" destOrd="0" parTransId="{AD70FEF3-427D-4550-91AC-3F32026AE5B9}" sibTransId="{51656AF8-2613-4B5D-BC46-DC7E706EE73C}"/>
    <dgm:cxn modelId="{94E4FD07-0060-496E-9FB5-FBD80B4584CA}" type="presOf" srcId="{1DCED1C4-6910-48F9-AD98-0BD52F2E3DAB}" destId="{3CA0B065-2F07-460D-BFD5-F04D4A072E8E}" srcOrd="0" destOrd="0" presId="urn:microsoft.com/office/officeart/2005/8/layout/lProcess3"/>
    <dgm:cxn modelId="{752AFDF0-FAC3-46A8-BDBC-63BAEC939BE1}" srcId="{4EA04089-843A-4A84-83EB-CCE4DBA58CC1}" destId="{0747EDF4-DFC7-454B-93E1-1C1001063064}" srcOrd="4" destOrd="0" parTransId="{C8DF5E32-3BA9-48B6-855B-7A95B8CADE7E}" sibTransId="{41F9FB13-9B7F-4314-ADB8-37399DC5B9A8}"/>
    <dgm:cxn modelId="{E158EF0B-1874-4A51-9CFD-0267E8981A37}" srcId="{536CC7B7-B618-4FD9-8709-2D6BF3C89DA3}" destId="{1DCED1C4-6910-48F9-AD98-0BD52F2E3DAB}" srcOrd="0" destOrd="0" parTransId="{A1912BFA-E7FB-4631-B4B5-16F60725BD85}" sibTransId="{DD7F2353-A92B-404A-8C76-A20517FC2F0D}"/>
    <dgm:cxn modelId="{159AE629-781A-47D8-9ABB-CB675FC67A19}" type="presOf" srcId="{CF349798-2A30-4723-9A54-AE6FBC3A2FBA}" destId="{ACC13961-44E4-4213-970C-F5A606008B72}" srcOrd="0" destOrd="0" presId="urn:microsoft.com/office/officeart/2005/8/layout/lProcess3"/>
    <dgm:cxn modelId="{5F15751B-0B9E-4C4E-ACB4-72DB39DF087D}" type="presOf" srcId="{55582B06-F826-44CC-9CD5-8A74A979D83C}" destId="{F2D344B3-3862-4B37-9BB7-CDAE727EF681}" srcOrd="0" destOrd="0" presId="urn:microsoft.com/office/officeart/2005/8/layout/lProcess3"/>
    <dgm:cxn modelId="{F5DDBEAC-0780-4341-B0FC-425DA1A63C82}" type="presOf" srcId="{7794B134-A767-4C0E-90E0-B15C6DA9895A}" destId="{5512BC12-839F-47D2-BE22-81E22AC0C116}" srcOrd="0" destOrd="0" presId="urn:microsoft.com/office/officeart/2005/8/layout/lProcess3"/>
    <dgm:cxn modelId="{2D574739-44B1-41FF-A0BB-B18DE60A0F65}" type="presOf" srcId="{6CE7705D-3523-437C-BD44-FACBFB5DB68A}" destId="{28273F6C-EDDA-4630-A9E3-A49C2899FB25}" srcOrd="0" destOrd="0" presId="urn:microsoft.com/office/officeart/2005/8/layout/lProcess3"/>
    <dgm:cxn modelId="{3B44D78D-DF61-4859-8F1A-D72C443D917B}" type="presOf" srcId="{2ACFBDF0-FAF4-4572-814E-1EB6DB256A13}" destId="{6C1844BE-D632-4F7F-B800-1E6D31D7DED4}" srcOrd="0" destOrd="0" presId="urn:microsoft.com/office/officeart/2005/8/layout/lProcess3"/>
    <dgm:cxn modelId="{4709B875-B19E-443B-8562-8DF06585D56F}" type="presOf" srcId="{09CFE4DE-62E6-4A2B-BF73-50DC7503F53A}" destId="{B3AEDEB1-B1C7-46E5-97EE-6062A8D963DB}" srcOrd="0" destOrd="0" presId="urn:microsoft.com/office/officeart/2005/8/layout/lProcess3"/>
    <dgm:cxn modelId="{16C92524-9972-45A3-900E-0CDCE68E9EE9}" type="presOf" srcId="{15E336B1-E4A3-4ED9-B2C6-B83720C5C37D}" destId="{9AD61442-D137-4FB6-9E44-7574898E1145}" srcOrd="0" destOrd="0" presId="urn:microsoft.com/office/officeart/2005/8/layout/lProcess3"/>
    <dgm:cxn modelId="{E9C1B768-0022-4C41-A23C-B14082A3B8DB}" type="presOf" srcId="{88CEF3B2-8D4D-4D8B-8BE8-E04BB7A8266A}" destId="{31CC8BF1-1657-495B-AE2E-D51CBE59F992}" srcOrd="0" destOrd="0" presId="urn:microsoft.com/office/officeart/2005/8/layout/lProcess3"/>
    <dgm:cxn modelId="{97611070-4F1C-40B8-AA9C-755FD8525C82}" srcId="{CF349798-2A30-4723-9A54-AE6FBC3A2FBA}" destId="{2ACFBDF0-FAF4-4572-814E-1EB6DB256A13}" srcOrd="2" destOrd="0" parTransId="{413802EF-1989-4A9C-926B-58DD5CD3E195}" sibTransId="{3DD56A6E-6F0A-4D94-B6CA-3C4CF6CE9660}"/>
    <dgm:cxn modelId="{21B85104-20D7-430B-90FF-025882B89B15}" type="presOf" srcId="{EC3E675D-7667-49A3-8EC7-E63AE3A4EB68}" destId="{912A4FF2-8F68-4D52-B775-676964017BA6}" srcOrd="0" destOrd="0" presId="urn:microsoft.com/office/officeart/2005/8/layout/lProcess3"/>
    <dgm:cxn modelId="{49D6E1FC-BD72-4A2F-875C-8C3585FFC51F}" type="presOf" srcId="{9CEFCA0D-0293-43CA-AE8A-EBEC657C7C95}" destId="{E48476D3-1643-4C6A-96F0-9C72E1BDCE91}" srcOrd="0" destOrd="0" presId="urn:microsoft.com/office/officeart/2005/8/layout/lProcess3"/>
    <dgm:cxn modelId="{63D03CC7-0B61-43AB-9406-9BC2B9A912E5}" type="presOf" srcId="{9B1D6751-3E92-46A2-8C59-63559E8B1BB1}" destId="{E71CEA6F-7A49-4D64-A3ED-3D07A5C1F77A}" srcOrd="0" destOrd="0" presId="urn:microsoft.com/office/officeart/2005/8/layout/lProcess3"/>
    <dgm:cxn modelId="{1927372F-9EFA-4E01-A513-172BD1D290C6}" srcId="{6E0DF4BE-315A-40E7-A15A-0390A5A5B537}" destId="{9B1D6751-3E92-46A2-8C59-63559E8B1BB1}" srcOrd="5" destOrd="0" parTransId="{718C43DD-B1D1-423A-AE3C-078121E50D81}" sibTransId="{D211D2CE-EFB8-49D3-BB7B-FFD476620FD8}"/>
    <dgm:cxn modelId="{F7997B86-54FA-4F50-94DC-31EE4A7A79F7}" srcId="{0747EDF4-DFC7-454B-93E1-1C1001063064}" destId="{95E33735-9935-4E20-8690-9A9403DD0F85}" srcOrd="0" destOrd="0" parTransId="{2EAB2261-038F-4A3F-BCC4-60AF6160E0E9}" sibTransId="{59621271-823F-4CA3-B067-9F0125ED19A7}"/>
    <dgm:cxn modelId="{15FCE86C-98CD-4A1A-9443-E22A04988F44}" srcId="{6E0DF4BE-315A-40E7-A15A-0390A5A5B537}" destId="{D8744705-2861-49EA-A4AB-E656E543A44A}" srcOrd="0" destOrd="0" parTransId="{05FCF474-B5AE-43C4-BC48-70E2EA507174}" sibTransId="{55A38E1E-6BB7-4644-8F24-E7E5B61DDBCA}"/>
    <dgm:cxn modelId="{D25D9EF1-23AF-400A-B80D-0657565EFD76}" srcId="{0747EDF4-DFC7-454B-93E1-1C1001063064}" destId="{BEC64A0A-04C7-4B0E-A16C-49F3FF83538D}" srcOrd="4" destOrd="0" parTransId="{806CB4D1-0063-47ED-A482-1EDFCE255A9D}" sibTransId="{BFA839C0-C6FA-42DD-86B0-EA61D3A99DC1}"/>
    <dgm:cxn modelId="{D95842EF-82A8-42B1-B7A0-DCA88F21C73B}" type="presOf" srcId="{4EA04089-843A-4A84-83EB-CCE4DBA58CC1}" destId="{7FC54F20-A831-4A36-B35C-E6FA65349C8F}" srcOrd="0" destOrd="0" presId="urn:microsoft.com/office/officeart/2005/8/layout/lProcess3"/>
    <dgm:cxn modelId="{A18C8F41-BB34-4203-85CA-F34045C77E30}" type="presOf" srcId="{420BCDC6-D5B6-47B2-A9E1-7F5C64BE72F4}" destId="{4F65EFEE-D889-46D2-B57F-1B60EDE6F4FE}" srcOrd="0" destOrd="0" presId="urn:microsoft.com/office/officeart/2005/8/layout/lProcess3"/>
    <dgm:cxn modelId="{FB54119B-7897-46F7-ADBD-0DCB2CF69E20}" srcId="{6CE7705D-3523-437C-BD44-FACBFB5DB68A}" destId="{420BCDC6-D5B6-47B2-A9E1-7F5C64BE72F4}" srcOrd="3" destOrd="0" parTransId="{B79F6455-3951-4DE5-8A92-D47ED0373482}" sibTransId="{EF5B244C-7424-474D-9DC1-27EC25DE753F}"/>
    <dgm:cxn modelId="{6F3FA4BC-2E42-4F5B-AD42-469C55A7A977}" type="presOf" srcId="{DEA7C3DA-10AF-4C91-8871-681C51CDE9D0}" destId="{76D50C2A-3E8C-4A37-BD32-78C8D9072C14}" srcOrd="0" destOrd="0" presId="urn:microsoft.com/office/officeart/2005/8/layout/lProcess3"/>
    <dgm:cxn modelId="{D280C803-2A63-405C-B08A-FEE5877F762B}" srcId="{4EA04089-843A-4A84-83EB-CCE4DBA58CC1}" destId="{C113FFED-7A93-4D55-929D-2A205A49CA7C}" srcOrd="3" destOrd="0" parTransId="{73C5EA16-4C7B-41E5-8263-56193840FCFA}" sibTransId="{2E3F0A65-E90B-45BF-9F03-44F4D19952AD}"/>
    <dgm:cxn modelId="{CAC60618-4D3E-4827-8A29-3F491E74D8A9}" type="presOf" srcId="{6E0DF4BE-315A-40E7-A15A-0390A5A5B537}" destId="{C37CC982-E2CA-482D-9860-D564B6BF8AE5}" srcOrd="0" destOrd="0" presId="urn:microsoft.com/office/officeart/2005/8/layout/lProcess3"/>
    <dgm:cxn modelId="{E9C6BB86-AB74-4CC6-B145-80C6355EA948}" type="presOf" srcId="{536CC7B7-B618-4FD9-8709-2D6BF3C89DA3}" destId="{6A3DEDF6-4B03-473B-96D9-B8C35D607ACC}" srcOrd="0" destOrd="0" presId="urn:microsoft.com/office/officeart/2005/8/layout/lProcess3"/>
    <dgm:cxn modelId="{5E826209-5D1B-44BD-873D-AAA43707570B}" srcId="{4EA04089-843A-4A84-83EB-CCE4DBA58CC1}" destId="{CF349798-2A30-4723-9A54-AE6FBC3A2FBA}" srcOrd="8" destOrd="0" parTransId="{2C7D5A86-C2EE-41C1-80E7-FF1303CA1DDD}" sibTransId="{025504B7-29F8-40B7-BFD3-8AC89F026D6B}"/>
    <dgm:cxn modelId="{8FFEE74F-DF68-4FC1-8DD9-C75298E85280}" srcId="{E8234E59-4AA2-43DE-98AC-DD2C6E68969A}" destId="{55582B06-F826-44CC-9CD5-8A74A979D83C}" srcOrd="0" destOrd="0" parTransId="{ED9D56C2-4CCC-4FC4-9169-B47A986750B1}" sibTransId="{E42E90B0-669C-404D-8234-ED9E5A91107F}"/>
    <dgm:cxn modelId="{141CAD4F-2363-4B6F-8303-2C4785A93215}" srcId="{6CE7705D-3523-437C-BD44-FACBFB5DB68A}" destId="{1C105C47-5BF0-4302-B8BE-399BCF4BE822}" srcOrd="4" destOrd="0" parTransId="{349D3ADB-A7ED-4611-BD99-AED57802EF9D}" sibTransId="{7449240B-97B3-46A5-B65A-D2A2064978B9}"/>
    <dgm:cxn modelId="{D54A93FE-D81E-4550-8863-1B7598188E24}" srcId="{4EA04089-843A-4A84-83EB-CCE4DBA58CC1}" destId="{EC3E675D-7667-49A3-8EC7-E63AE3A4EB68}" srcOrd="0" destOrd="0" parTransId="{5AFF2097-75B1-4EE7-B77D-CD5EFE9AC488}" sibTransId="{3870AC2F-D5BD-4F0A-9DD2-A9653E1B6750}"/>
    <dgm:cxn modelId="{A379AB9C-770A-4099-A6F7-04C51D6AA3AE}" type="presOf" srcId="{EEF35559-242D-4B5D-BDDB-AA0EC3FC1388}" destId="{073B436B-8804-4891-BC70-D7151F8C0146}" srcOrd="0" destOrd="0" presId="urn:microsoft.com/office/officeart/2005/8/layout/lProcess3"/>
    <dgm:cxn modelId="{85221DFF-9F36-40FE-859F-C5393FA6A87D}" srcId="{A5D3F6A8-3461-4AFC-BC12-FE1F459B9B96}" destId="{8750CDD6-2544-4D73-9565-5D8A7D0C48A9}" srcOrd="2" destOrd="0" parTransId="{7BD72B9C-24B7-4B56-87EF-B7689253B0AC}" sibTransId="{2A5C554B-16BF-4870-93D9-8FDCB8029B4B}"/>
    <dgm:cxn modelId="{651F0296-A554-4BCB-88CF-3D955CB84134}" type="presOf" srcId="{F729D95E-6D88-4477-8EAF-11D2EE5864B0}" destId="{B7122DAF-D86C-49E0-9450-28D976D6207B}" srcOrd="0" destOrd="0" presId="urn:microsoft.com/office/officeart/2005/8/layout/lProcess3"/>
    <dgm:cxn modelId="{3CDA45B7-8A4A-4C47-AD78-48DF600E948C}" srcId="{A5D3F6A8-3461-4AFC-BC12-FE1F459B9B96}" destId="{09CFE4DE-62E6-4A2B-BF73-50DC7503F53A}" srcOrd="1" destOrd="0" parTransId="{8506612D-7A18-42CF-A464-7AB0B69DABB3}" sibTransId="{2F2CE964-E920-4B53-BC3D-AA3B2330612A}"/>
    <dgm:cxn modelId="{AEB693A0-9E2F-470E-9098-ABF520744E8F}" srcId="{CF349798-2A30-4723-9A54-AE6FBC3A2FBA}" destId="{15E336B1-E4A3-4ED9-B2C6-B83720C5C37D}" srcOrd="1" destOrd="0" parTransId="{87BCF568-34ED-4EB7-8806-1C52D2D675C0}" sibTransId="{865DF616-BEC9-4481-B697-BBB9F5F5C5FA}"/>
    <dgm:cxn modelId="{528F80E2-3B9B-4726-8836-226990552061}" srcId="{E8234E59-4AA2-43DE-98AC-DD2C6E68969A}" destId="{9D93C719-F445-4762-A9D7-E874599A6521}" srcOrd="3" destOrd="0" parTransId="{DB8842E7-6C6C-4185-92C9-CDF6E7952F21}" sibTransId="{39481C97-021C-41DF-837B-EFFF12B93035}"/>
    <dgm:cxn modelId="{90022C7E-AAAD-4C06-AFFA-3DF940668149}" type="presOf" srcId="{EA3AE6F4-6413-4E11-991F-23160743B5DB}" destId="{1F38C366-E7B9-485A-9962-C9E300522954}" srcOrd="0" destOrd="0" presId="urn:microsoft.com/office/officeart/2005/8/layout/lProcess3"/>
    <dgm:cxn modelId="{0D547C3D-1E43-412C-AAC6-E1145D83F9B3}" type="presOf" srcId="{0747EDF4-DFC7-454B-93E1-1C1001063064}" destId="{BC34E56F-873A-43D6-8D36-4DB29B6A7EEB}" srcOrd="0" destOrd="0" presId="urn:microsoft.com/office/officeart/2005/8/layout/lProcess3"/>
    <dgm:cxn modelId="{954925FF-77BF-427B-9993-883F1328BED2}" type="presOf" srcId="{F295343F-92AF-404B-97F5-DAF1233C41EB}" destId="{FB8FB4FA-8E02-4149-BA71-26FA70318663}" srcOrd="0" destOrd="0" presId="urn:microsoft.com/office/officeart/2005/8/layout/lProcess3"/>
    <dgm:cxn modelId="{4EF6FC48-F343-4333-A2FE-2B05E90434E1}" srcId="{4EA04089-843A-4A84-83EB-CCE4DBA58CC1}" destId="{77661E58-F155-4FFD-B51C-192873F01689}" srcOrd="5" destOrd="0" parTransId="{9979C59B-527F-4B29-A18C-721FEE4EC703}" sibTransId="{13A3B273-02A7-4CC2-9E45-C90A575065F2}"/>
    <dgm:cxn modelId="{FDA64E13-C6A7-4669-90D1-6B7D51D403FB}" type="presOf" srcId="{D8744705-2861-49EA-A4AB-E656E543A44A}" destId="{C8E1A97E-DB8C-4343-929C-9B64219249A5}" srcOrd="0" destOrd="0" presId="urn:microsoft.com/office/officeart/2005/8/layout/lProcess3"/>
    <dgm:cxn modelId="{D987E2F7-2875-45F9-AD8F-B29A678B9A92}" type="presOf" srcId="{1F3F2D4E-01BE-436B-AB62-4E042C558641}" destId="{C4C7ABED-3DF5-4CE2-8A84-FA2586259D4F}" srcOrd="0" destOrd="0" presId="urn:microsoft.com/office/officeart/2005/8/layout/lProcess3"/>
    <dgm:cxn modelId="{646C6A7E-7DCF-43FE-B595-8707F10A9CB1}" srcId="{77661E58-F155-4FFD-B51C-192873F01689}" destId="{7CBDA9A1-35AF-439D-96B9-D87381632DDA}" srcOrd="0" destOrd="0" parTransId="{5CF6E528-D251-4EEB-BCFF-0F3C92961361}" sibTransId="{1FC7D666-4713-4422-9072-B54702AF155D}"/>
    <dgm:cxn modelId="{A1608BDB-282E-4214-86D1-A4CB70285DAB}" type="presOf" srcId="{F67E2E0C-CFCA-48E2-A83F-D7FE4EC2D058}" destId="{9CFFB7E9-E08D-4418-BC67-661263F2FFF8}" srcOrd="0" destOrd="0" presId="urn:microsoft.com/office/officeart/2005/8/layout/lProcess3"/>
    <dgm:cxn modelId="{819BDE67-5E0D-4AAF-B73B-BE0273C1B27E}" srcId="{4EA04089-843A-4A84-83EB-CCE4DBA58CC1}" destId="{6E0DF4BE-315A-40E7-A15A-0390A5A5B537}" srcOrd="9" destOrd="0" parTransId="{1E01B13A-0536-4EC1-9C03-647E4891AC1F}" sibTransId="{502F35B0-4E6B-426F-84FB-B64D3EAC460F}"/>
    <dgm:cxn modelId="{655E8AEF-5D74-4865-8D06-3E7EDE8A78CC}" srcId="{6E0DF4BE-315A-40E7-A15A-0390A5A5B537}" destId="{B2FC2ECD-2CC8-4053-837A-51564A0D767E}" srcOrd="4" destOrd="0" parTransId="{DAFFC305-EA7D-4F62-9189-8991D5FEAFB7}" sibTransId="{432D3A03-6D16-47D0-BCE2-33C5A0296636}"/>
    <dgm:cxn modelId="{A1C561E4-3035-4CEC-B75F-DAAC4D4CAE5B}" srcId="{6CE7705D-3523-437C-BD44-FACBFB5DB68A}" destId="{D637C90D-E057-430E-9B2C-5263A977B913}" srcOrd="2" destOrd="0" parTransId="{9209893C-B0A8-4780-88D8-4BB9CE1E4F75}" sibTransId="{1AEE2829-1CB8-4346-BCEC-BFAE293DF256}"/>
    <dgm:cxn modelId="{0331CA47-2B95-4CBC-BD0F-A813C47A3B18}" srcId="{6CE7705D-3523-437C-BD44-FACBFB5DB68A}" destId="{9CEFCA0D-0293-43CA-AE8A-EBEC657C7C95}" srcOrd="0" destOrd="0" parTransId="{7A7BA509-E95D-4BC5-BD64-4E020D79CA4F}" sibTransId="{98BBFADA-B0B8-4D62-BC49-165D6E566018}"/>
    <dgm:cxn modelId="{C3D69C14-1A47-4175-B9FB-49CC73F8134A}" type="presParOf" srcId="{7FC54F20-A831-4A36-B35C-E6FA65349C8F}" destId="{205D33EC-8EEC-4199-97DB-0BE3A5EBFA6B}" srcOrd="0" destOrd="0" presId="urn:microsoft.com/office/officeart/2005/8/layout/lProcess3"/>
    <dgm:cxn modelId="{2FC9D771-3050-4F87-A30C-EBD190B295E9}" type="presParOf" srcId="{205D33EC-8EEC-4199-97DB-0BE3A5EBFA6B}" destId="{912A4FF2-8F68-4D52-B775-676964017BA6}" srcOrd="0" destOrd="0" presId="urn:microsoft.com/office/officeart/2005/8/layout/lProcess3"/>
    <dgm:cxn modelId="{A89F739E-0CB1-4D36-9FF1-F8A6F0337BB4}" type="presParOf" srcId="{205D33EC-8EEC-4199-97DB-0BE3A5EBFA6B}" destId="{A0D356AD-1309-43F0-A417-6F7C2781FE56}" srcOrd="1" destOrd="0" presId="urn:microsoft.com/office/officeart/2005/8/layout/lProcess3"/>
    <dgm:cxn modelId="{974C5801-F896-4CC3-BDE9-4D83B95899FA}" type="presParOf" srcId="{205D33EC-8EEC-4199-97DB-0BE3A5EBFA6B}" destId="{31CC8BF1-1657-495B-AE2E-D51CBE59F992}" srcOrd="2" destOrd="0" presId="urn:microsoft.com/office/officeart/2005/8/layout/lProcess3"/>
    <dgm:cxn modelId="{2C2E0539-6B69-463C-824C-7065F5DB66FC}" type="presParOf" srcId="{7FC54F20-A831-4A36-B35C-E6FA65349C8F}" destId="{0D2C2D37-90C1-452F-A26B-1CEB0DE760DC}" srcOrd="1" destOrd="0" presId="urn:microsoft.com/office/officeart/2005/8/layout/lProcess3"/>
    <dgm:cxn modelId="{8825D3CC-EE3C-4090-8A83-432F9582C71C}" type="presParOf" srcId="{7FC54F20-A831-4A36-B35C-E6FA65349C8F}" destId="{E7E00933-15A1-4881-BCFC-11A516748F11}" srcOrd="2" destOrd="0" presId="urn:microsoft.com/office/officeart/2005/8/layout/lProcess3"/>
    <dgm:cxn modelId="{28094774-0CC8-4F84-9A9D-0BCB292C11EA}" type="presParOf" srcId="{E7E00933-15A1-4881-BCFC-11A516748F11}" destId="{79F86448-32DD-4CFB-8D57-8636D1E57BBF}" srcOrd="0" destOrd="0" presId="urn:microsoft.com/office/officeart/2005/8/layout/lProcess3"/>
    <dgm:cxn modelId="{7AC9EBE6-2373-4863-839F-21AAA3893EB6}" type="presParOf" srcId="{E7E00933-15A1-4881-BCFC-11A516748F11}" destId="{8389D3AE-3EFD-40FA-8246-385E690B13A6}" srcOrd="1" destOrd="0" presId="urn:microsoft.com/office/officeart/2005/8/layout/lProcess3"/>
    <dgm:cxn modelId="{3757461F-0125-4ECC-A2EF-3C08624802A4}" type="presParOf" srcId="{E7E00933-15A1-4881-BCFC-11A516748F11}" destId="{DF9FB46B-C014-4B4E-898F-6870B8A9B9D0}" srcOrd="2" destOrd="0" presId="urn:microsoft.com/office/officeart/2005/8/layout/lProcess3"/>
    <dgm:cxn modelId="{38A2CF90-B6E8-4730-807D-56B578E06A4F}" type="presParOf" srcId="{E7E00933-15A1-4881-BCFC-11A516748F11}" destId="{47C01BBD-90E9-46B6-9532-BC6EF9CC02EF}" srcOrd="3" destOrd="0" presId="urn:microsoft.com/office/officeart/2005/8/layout/lProcess3"/>
    <dgm:cxn modelId="{D7AF89EE-3CC9-4983-ADB5-DB2CA015E49B}" type="presParOf" srcId="{E7E00933-15A1-4881-BCFC-11A516748F11}" destId="{B3AEDEB1-B1C7-46E5-97EE-6062A8D963DB}" srcOrd="4" destOrd="0" presId="urn:microsoft.com/office/officeart/2005/8/layout/lProcess3"/>
    <dgm:cxn modelId="{182B8B7E-18AB-46CC-AE76-664C14F845AC}" type="presParOf" srcId="{E7E00933-15A1-4881-BCFC-11A516748F11}" destId="{4D613AF7-1AD6-4756-B572-F46435E600E5}" srcOrd="5" destOrd="0" presId="urn:microsoft.com/office/officeart/2005/8/layout/lProcess3"/>
    <dgm:cxn modelId="{9E07A161-5482-4AD7-AC17-7A19569A066D}" type="presParOf" srcId="{E7E00933-15A1-4881-BCFC-11A516748F11}" destId="{43B13F16-58B5-4C2B-9EB0-368530D8E3C8}" srcOrd="6" destOrd="0" presId="urn:microsoft.com/office/officeart/2005/8/layout/lProcess3"/>
    <dgm:cxn modelId="{08E362F4-7D40-414F-9C20-3EDD170ECB1F}" type="presParOf" srcId="{E7E00933-15A1-4881-BCFC-11A516748F11}" destId="{BF82E022-D865-453A-8993-F93183D535C2}" srcOrd="7" destOrd="0" presId="urn:microsoft.com/office/officeart/2005/8/layout/lProcess3"/>
    <dgm:cxn modelId="{D473C4F7-E87D-4A89-9516-60C1C9E51EED}" type="presParOf" srcId="{E7E00933-15A1-4881-BCFC-11A516748F11}" destId="{C4C7ABED-3DF5-4CE2-8A84-FA2586259D4F}" srcOrd="8" destOrd="0" presId="urn:microsoft.com/office/officeart/2005/8/layout/lProcess3"/>
    <dgm:cxn modelId="{677046E8-1208-4D7E-AB85-E138C5BE8A02}" type="presParOf" srcId="{E7E00933-15A1-4881-BCFC-11A516748F11}" destId="{39A640FF-B357-44E5-809B-6877343A60CA}" srcOrd="9" destOrd="0" presId="urn:microsoft.com/office/officeart/2005/8/layout/lProcess3"/>
    <dgm:cxn modelId="{32EB6196-E81E-467C-B6EB-11A7DC27381B}" type="presParOf" srcId="{E7E00933-15A1-4881-BCFC-11A516748F11}" destId="{87B03140-5E4B-49C0-A2C4-A6BE9E756626}" srcOrd="10" destOrd="0" presId="urn:microsoft.com/office/officeart/2005/8/layout/lProcess3"/>
    <dgm:cxn modelId="{A38000E2-B81F-4BC3-AF67-1FCAED6C50B8}" type="presParOf" srcId="{7FC54F20-A831-4A36-B35C-E6FA65349C8F}" destId="{4AD69BB0-D4CD-4994-B161-3BED027C041F}" srcOrd="3" destOrd="0" presId="urn:microsoft.com/office/officeart/2005/8/layout/lProcess3"/>
    <dgm:cxn modelId="{90706AA6-D056-4F1F-80E7-E7B033BABF17}" type="presParOf" srcId="{7FC54F20-A831-4A36-B35C-E6FA65349C8F}" destId="{16016209-EB6D-47EA-A000-EE9F8C80F180}" srcOrd="4" destOrd="0" presId="urn:microsoft.com/office/officeart/2005/8/layout/lProcess3"/>
    <dgm:cxn modelId="{0C274BCE-5952-4F40-B038-62C3420F6ABE}" type="presParOf" srcId="{16016209-EB6D-47EA-A000-EE9F8C80F180}" destId="{062B9D97-93C2-4091-B8EE-B863AD6EA212}" srcOrd="0" destOrd="0" presId="urn:microsoft.com/office/officeart/2005/8/layout/lProcess3"/>
    <dgm:cxn modelId="{AAA9D9D8-01A8-407A-8936-4A25D13D0BF7}" type="presParOf" srcId="{16016209-EB6D-47EA-A000-EE9F8C80F180}" destId="{B45A1F9A-84C2-484C-B8D5-069DFD9E61D7}" srcOrd="1" destOrd="0" presId="urn:microsoft.com/office/officeart/2005/8/layout/lProcess3"/>
    <dgm:cxn modelId="{B209DC19-55A6-47EE-B16F-BD97D80F291F}" type="presParOf" srcId="{16016209-EB6D-47EA-A000-EE9F8C80F180}" destId="{F2D344B3-3862-4B37-9BB7-CDAE727EF681}" srcOrd="2" destOrd="0" presId="urn:microsoft.com/office/officeart/2005/8/layout/lProcess3"/>
    <dgm:cxn modelId="{AAFBDBD1-9ED2-4CBE-A23F-2187E7DB9A13}" type="presParOf" srcId="{16016209-EB6D-47EA-A000-EE9F8C80F180}" destId="{6E12DFFD-B1CB-4728-BCA2-B76DEC9714E4}" srcOrd="3" destOrd="0" presId="urn:microsoft.com/office/officeart/2005/8/layout/lProcess3"/>
    <dgm:cxn modelId="{F5AB26F5-AF9A-43A7-8D1B-C24B71335CF4}" type="presParOf" srcId="{16016209-EB6D-47EA-A000-EE9F8C80F180}" destId="{1F38C366-E7B9-485A-9962-C9E300522954}" srcOrd="4" destOrd="0" presId="urn:microsoft.com/office/officeart/2005/8/layout/lProcess3"/>
    <dgm:cxn modelId="{E3804388-8E61-4DB7-B18A-2835FC8901DC}" type="presParOf" srcId="{16016209-EB6D-47EA-A000-EE9F8C80F180}" destId="{D44B9DE9-436A-40A9-A1DB-F349ABAD14FE}" srcOrd="5" destOrd="0" presId="urn:microsoft.com/office/officeart/2005/8/layout/lProcess3"/>
    <dgm:cxn modelId="{6D11F42C-2B8E-4616-B474-658322D1333D}" type="presParOf" srcId="{16016209-EB6D-47EA-A000-EE9F8C80F180}" destId="{938E3EFA-3D5A-47D9-9160-35294F2E3D58}" srcOrd="6" destOrd="0" presId="urn:microsoft.com/office/officeart/2005/8/layout/lProcess3"/>
    <dgm:cxn modelId="{F856EAE3-4C4D-46B1-923A-E0FCF736619A}" type="presParOf" srcId="{16016209-EB6D-47EA-A000-EE9F8C80F180}" destId="{D3CFC523-B246-478A-B8C3-AF33BC400009}" srcOrd="7" destOrd="0" presId="urn:microsoft.com/office/officeart/2005/8/layout/lProcess3"/>
    <dgm:cxn modelId="{7D04211B-C111-4EB0-B86B-2C860389D861}" type="presParOf" srcId="{16016209-EB6D-47EA-A000-EE9F8C80F180}" destId="{8B803B7B-F5A8-4D87-8EDF-A60AC360B561}" srcOrd="8" destOrd="0" presId="urn:microsoft.com/office/officeart/2005/8/layout/lProcess3"/>
    <dgm:cxn modelId="{C7F337DE-ED41-4D8E-9B48-3CE6E834555A}" type="presParOf" srcId="{16016209-EB6D-47EA-A000-EE9F8C80F180}" destId="{BE64B09C-3113-4121-9B40-D5B9ED1BE09E}" srcOrd="9" destOrd="0" presId="urn:microsoft.com/office/officeart/2005/8/layout/lProcess3"/>
    <dgm:cxn modelId="{C76A6261-F8F2-47F9-9D0B-570BE5A8961C}" type="presParOf" srcId="{16016209-EB6D-47EA-A000-EE9F8C80F180}" destId="{073B436B-8804-4891-BC70-D7151F8C0146}" srcOrd="10" destOrd="0" presId="urn:microsoft.com/office/officeart/2005/8/layout/lProcess3"/>
    <dgm:cxn modelId="{8ED5C04D-7706-4C60-BB7B-71449D953C97}" type="presParOf" srcId="{7FC54F20-A831-4A36-B35C-E6FA65349C8F}" destId="{CB8852C6-CF6E-47C7-98A0-97EDC0E1278F}" srcOrd="5" destOrd="0" presId="urn:microsoft.com/office/officeart/2005/8/layout/lProcess3"/>
    <dgm:cxn modelId="{A1CF8FED-7EED-47E9-B208-B4BC5F9FFED6}" type="presParOf" srcId="{7FC54F20-A831-4A36-B35C-E6FA65349C8F}" destId="{6E4B6EE1-9914-4E6A-8240-181FD2680CF2}" srcOrd="6" destOrd="0" presId="urn:microsoft.com/office/officeart/2005/8/layout/lProcess3"/>
    <dgm:cxn modelId="{73E24DFB-C964-463D-842F-E95BDAC2BB12}" type="presParOf" srcId="{6E4B6EE1-9914-4E6A-8240-181FD2680CF2}" destId="{86D6D34D-9219-4499-B6D0-89C429A529A5}" srcOrd="0" destOrd="0" presId="urn:microsoft.com/office/officeart/2005/8/layout/lProcess3"/>
    <dgm:cxn modelId="{804C0FD0-79E8-4A1F-BCD3-4C55DF48A92A}" type="presParOf" srcId="{6E4B6EE1-9914-4E6A-8240-181FD2680CF2}" destId="{BFA6E79E-0230-4F27-BCB2-677456941CEA}" srcOrd="1" destOrd="0" presId="urn:microsoft.com/office/officeart/2005/8/layout/lProcess3"/>
    <dgm:cxn modelId="{27B21530-63CC-4FFB-88A0-628CE9312060}" type="presParOf" srcId="{6E4B6EE1-9914-4E6A-8240-181FD2680CF2}" destId="{76D50C2A-3E8C-4A37-BD32-78C8D9072C14}" srcOrd="2" destOrd="0" presId="urn:microsoft.com/office/officeart/2005/8/layout/lProcess3"/>
    <dgm:cxn modelId="{133528C0-0A62-4D12-8DB8-B0ECB67DECB6}" type="presParOf" srcId="{7FC54F20-A831-4A36-B35C-E6FA65349C8F}" destId="{E4669277-FD39-4331-A80B-A9882D6AD327}" srcOrd="7" destOrd="0" presId="urn:microsoft.com/office/officeart/2005/8/layout/lProcess3"/>
    <dgm:cxn modelId="{3C21BFF7-20C9-417C-93F2-4F79ADDCB30A}" type="presParOf" srcId="{7FC54F20-A831-4A36-B35C-E6FA65349C8F}" destId="{7AB1059C-AB18-4786-BEBE-47E11DB7A46E}" srcOrd="8" destOrd="0" presId="urn:microsoft.com/office/officeart/2005/8/layout/lProcess3"/>
    <dgm:cxn modelId="{50A6A550-28E5-4373-9A2B-BAF3A8C02171}" type="presParOf" srcId="{7AB1059C-AB18-4786-BEBE-47E11DB7A46E}" destId="{BC34E56F-873A-43D6-8D36-4DB29B6A7EEB}" srcOrd="0" destOrd="0" presId="urn:microsoft.com/office/officeart/2005/8/layout/lProcess3"/>
    <dgm:cxn modelId="{39E1E2AA-0162-4E42-A329-6A4F58345405}" type="presParOf" srcId="{7AB1059C-AB18-4786-BEBE-47E11DB7A46E}" destId="{1B3ADE0A-6B27-4D52-942D-E22C4B0E8E22}" srcOrd="1" destOrd="0" presId="urn:microsoft.com/office/officeart/2005/8/layout/lProcess3"/>
    <dgm:cxn modelId="{EE05AA12-0785-45B1-9CF1-E7FEDEDC6AE9}" type="presParOf" srcId="{7AB1059C-AB18-4786-BEBE-47E11DB7A46E}" destId="{DDD6B0BB-EC37-470E-891C-E54DC7AD1593}" srcOrd="2" destOrd="0" presId="urn:microsoft.com/office/officeart/2005/8/layout/lProcess3"/>
    <dgm:cxn modelId="{644E2976-00E1-4EBC-B55E-B4A8C7CD78CE}" type="presParOf" srcId="{7AB1059C-AB18-4786-BEBE-47E11DB7A46E}" destId="{E2F1B30B-BE87-41DF-921D-A1DF179745CC}" srcOrd="3" destOrd="0" presId="urn:microsoft.com/office/officeart/2005/8/layout/lProcess3"/>
    <dgm:cxn modelId="{7BEBBD77-F2AB-438C-9249-692053179F1C}" type="presParOf" srcId="{7AB1059C-AB18-4786-BEBE-47E11DB7A46E}" destId="{1E654BAF-5152-495E-A6FD-E74FBC8A256B}" srcOrd="4" destOrd="0" presId="urn:microsoft.com/office/officeart/2005/8/layout/lProcess3"/>
    <dgm:cxn modelId="{7066B77D-7684-484F-8FEC-7D1B52365968}" type="presParOf" srcId="{7AB1059C-AB18-4786-BEBE-47E11DB7A46E}" destId="{79E3D82E-C8BD-4116-896A-B49C06F5E96F}" srcOrd="5" destOrd="0" presId="urn:microsoft.com/office/officeart/2005/8/layout/lProcess3"/>
    <dgm:cxn modelId="{510DFEFC-C949-4D4D-B4B3-500D6B21C40B}" type="presParOf" srcId="{7AB1059C-AB18-4786-BEBE-47E11DB7A46E}" destId="{9CFFB7E9-E08D-4418-BC67-661263F2FFF8}" srcOrd="6" destOrd="0" presId="urn:microsoft.com/office/officeart/2005/8/layout/lProcess3"/>
    <dgm:cxn modelId="{7C3BAEF8-2F6E-498B-84F8-18F2375A87C4}" type="presParOf" srcId="{7AB1059C-AB18-4786-BEBE-47E11DB7A46E}" destId="{C86DDFE9-4813-404E-85A8-55B394E8A546}" srcOrd="7" destOrd="0" presId="urn:microsoft.com/office/officeart/2005/8/layout/lProcess3"/>
    <dgm:cxn modelId="{28B2EFDD-9A42-436A-BA63-462193544ABA}" type="presParOf" srcId="{7AB1059C-AB18-4786-BEBE-47E11DB7A46E}" destId="{8F356D06-4682-459B-BE72-E753BD3E34A1}" srcOrd="8" destOrd="0" presId="urn:microsoft.com/office/officeart/2005/8/layout/lProcess3"/>
    <dgm:cxn modelId="{B8A2C464-0DBC-4F15-A05F-2F376C1A187F}" type="presParOf" srcId="{7AB1059C-AB18-4786-BEBE-47E11DB7A46E}" destId="{405D56AD-5610-42BB-B820-8DD9D110F6DF}" srcOrd="9" destOrd="0" presId="urn:microsoft.com/office/officeart/2005/8/layout/lProcess3"/>
    <dgm:cxn modelId="{3C26919F-9089-4407-B02D-23948818E59A}" type="presParOf" srcId="{7AB1059C-AB18-4786-BEBE-47E11DB7A46E}" destId="{4888FA23-4A87-48AC-95B1-825311BA46BD}" srcOrd="10" destOrd="0" presId="urn:microsoft.com/office/officeart/2005/8/layout/lProcess3"/>
    <dgm:cxn modelId="{BCC9624E-1016-4A3C-A113-C37322916B87}" type="presParOf" srcId="{7FC54F20-A831-4A36-B35C-E6FA65349C8F}" destId="{97EDE49D-398C-4365-B142-A697CFC4A2F2}" srcOrd="9" destOrd="0" presId="urn:microsoft.com/office/officeart/2005/8/layout/lProcess3"/>
    <dgm:cxn modelId="{90904A0E-7030-4DB7-839B-C571306FE98D}" type="presParOf" srcId="{7FC54F20-A831-4A36-B35C-E6FA65349C8F}" destId="{790C5877-6814-4AA3-B64A-EC6E14A34218}" srcOrd="10" destOrd="0" presId="urn:microsoft.com/office/officeart/2005/8/layout/lProcess3"/>
    <dgm:cxn modelId="{268D1A90-A4A8-4CE9-BD47-1EC194F5D420}" type="presParOf" srcId="{790C5877-6814-4AA3-B64A-EC6E14A34218}" destId="{4542F1E9-0A30-4207-B8F3-9C188383BC09}" srcOrd="0" destOrd="0" presId="urn:microsoft.com/office/officeart/2005/8/layout/lProcess3"/>
    <dgm:cxn modelId="{BB8376CB-4F1D-4DCB-A347-8A95DB01EF68}" type="presParOf" srcId="{790C5877-6814-4AA3-B64A-EC6E14A34218}" destId="{B364ABBD-763A-4402-9ADF-645DA925F1D7}" srcOrd="1" destOrd="0" presId="urn:microsoft.com/office/officeart/2005/8/layout/lProcess3"/>
    <dgm:cxn modelId="{297C0ABF-95B1-40EC-8A4D-389732FEC4F3}" type="presParOf" srcId="{790C5877-6814-4AA3-B64A-EC6E14A34218}" destId="{C36F140C-7980-4E87-A4FF-B8136990E42C}" srcOrd="2" destOrd="0" presId="urn:microsoft.com/office/officeart/2005/8/layout/lProcess3"/>
    <dgm:cxn modelId="{B0FF3BF4-44DE-425D-914B-13FC39417D16}" type="presParOf" srcId="{7FC54F20-A831-4A36-B35C-E6FA65349C8F}" destId="{F5372238-6450-4954-9B43-8CA2CD321BEA}" srcOrd="11" destOrd="0" presId="urn:microsoft.com/office/officeart/2005/8/layout/lProcess3"/>
    <dgm:cxn modelId="{9D7B55A8-15E5-4D91-9537-E95AF1285A31}" type="presParOf" srcId="{7FC54F20-A831-4A36-B35C-E6FA65349C8F}" destId="{4C348F84-4444-4AB3-9BD5-66879EDA26A3}" srcOrd="12" destOrd="0" presId="urn:microsoft.com/office/officeart/2005/8/layout/lProcess3"/>
    <dgm:cxn modelId="{0790455A-7890-4F1E-B414-E05700C310D6}" type="presParOf" srcId="{4C348F84-4444-4AB3-9BD5-66879EDA26A3}" destId="{28273F6C-EDDA-4630-A9E3-A49C2899FB25}" srcOrd="0" destOrd="0" presId="urn:microsoft.com/office/officeart/2005/8/layout/lProcess3"/>
    <dgm:cxn modelId="{D46DA350-3546-4752-99FD-A8386F030971}" type="presParOf" srcId="{4C348F84-4444-4AB3-9BD5-66879EDA26A3}" destId="{98CF7989-5998-4732-850C-AF07B2C7E1C2}" srcOrd="1" destOrd="0" presId="urn:microsoft.com/office/officeart/2005/8/layout/lProcess3"/>
    <dgm:cxn modelId="{A6550D04-6514-4DD6-A84A-0BD0D29FCA42}" type="presParOf" srcId="{4C348F84-4444-4AB3-9BD5-66879EDA26A3}" destId="{E48476D3-1643-4C6A-96F0-9C72E1BDCE91}" srcOrd="2" destOrd="0" presId="urn:microsoft.com/office/officeart/2005/8/layout/lProcess3"/>
    <dgm:cxn modelId="{5A997AC4-B37B-4158-A21E-27885F0E9A19}" type="presParOf" srcId="{4C348F84-4444-4AB3-9BD5-66879EDA26A3}" destId="{C81B681B-08C0-4B5D-AF85-5554BF6A6353}" srcOrd="3" destOrd="0" presId="urn:microsoft.com/office/officeart/2005/8/layout/lProcess3"/>
    <dgm:cxn modelId="{DB4858B3-4419-43ED-B5AA-2270135E963E}" type="presParOf" srcId="{4C348F84-4444-4AB3-9BD5-66879EDA26A3}" destId="{41B72487-D9D9-4842-9FCD-DAAFACD84CB9}" srcOrd="4" destOrd="0" presId="urn:microsoft.com/office/officeart/2005/8/layout/lProcess3"/>
    <dgm:cxn modelId="{2FECB2E4-9FF1-4A8A-A173-7E9F55963A74}" type="presParOf" srcId="{4C348F84-4444-4AB3-9BD5-66879EDA26A3}" destId="{99E98079-9EF1-4DFA-97C2-CF652F5896E2}" srcOrd="5" destOrd="0" presId="urn:microsoft.com/office/officeart/2005/8/layout/lProcess3"/>
    <dgm:cxn modelId="{646E4C45-40BE-443C-847B-796C2221FAC3}" type="presParOf" srcId="{4C348F84-4444-4AB3-9BD5-66879EDA26A3}" destId="{3D907CA6-CB16-4CEB-9357-D1D9A59B1840}" srcOrd="6" destOrd="0" presId="urn:microsoft.com/office/officeart/2005/8/layout/lProcess3"/>
    <dgm:cxn modelId="{DB908B75-FC82-42C0-879F-FF1328EB5440}" type="presParOf" srcId="{4C348F84-4444-4AB3-9BD5-66879EDA26A3}" destId="{6CC42F8C-B2CB-4274-8CB4-4AD9B046541B}" srcOrd="7" destOrd="0" presId="urn:microsoft.com/office/officeart/2005/8/layout/lProcess3"/>
    <dgm:cxn modelId="{0E31CEB7-49C9-4BEC-A5F6-96381E8FFB36}" type="presParOf" srcId="{4C348F84-4444-4AB3-9BD5-66879EDA26A3}" destId="{4F65EFEE-D889-46D2-B57F-1B60EDE6F4FE}" srcOrd="8" destOrd="0" presId="urn:microsoft.com/office/officeart/2005/8/layout/lProcess3"/>
    <dgm:cxn modelId="{881FECF6-F119-41AB-8957-8DB575472AE9}" type="presParOf" srcId="{4C348F84-4444-4AB3-9BD5-66879EDA26A3}" destId="{2F0072A7-6C82-43FE-B36C-122F015D96BD}" srcOrd="9" destOrd="0" presId="urn:microsoft.com/office/officeart/2005/8/layout/lProcess3"/>
    <dgm:cxn modelId="{DE86A455-085F-4049-98BF-D801BF857B33}" type="presParOf" srcId="{4C348F84-4444-4AB3-9BD5-66879EDA26A3}" destId="{ACFD4DE0-53EF-40F3-A26F-C1814E4DF9B5}" srcOrd="10" destOrd="0" presId="urn:microsoft.com/office/officeart/2005/8/layout/lProcess3"/>
    <dgm:cxn modelId="{9F057347-0DBB-43C7-B062-FA1202C28883}" type="presParOf" srcId="{4C348F84-4444-4AB3-9BD5-66879EDA26A3}" destId="{C6048A5E-393A-40AB-8EA6-29FEA07E9FB0}" srcOrd="11" destOrd="0" presId="urn:microsoft.com/office/officeart/2005/8/layout/lProcess3"/>
    <dgm:cxn modelId="{F17068F5-2B51-42FD-9325-7F60A54B003D}" type="presParOf" srcId="{4C348F84-4444-4AB3-9BD5-66879EDA26A3}" destId="{5512BC12-839F-47D2-BE22-81E22AC0C116}" srcOrd="12" destOrd="0" presId="urn:microsoft.com/office/officeart/2005/8/layout/lProcess3"/>
    <dgm:cxn modelId="{FE102E72-A9D1-4491-8B4E-F57EE58C9646}" type="presParOf" srcId="{7FC54F20-A831-4A36-B35C-E6FA65349C8F}" destId="{DE333BF7-66BF-4305-A251-07CB41A68E26}" srcOrd="13" destOrd="0" presId="urn:microsoft.com/office/officeart/2005/8/layout/lProcess3"/>
    <dgm:cxn modelId="{DD222995-7037-4501-90F1-2FCA0EF1B321}" type="presParOf" srcId="{7FC54F20-A831-4A36-B35C-E6FA65349C8F}" destId="{E2AF9C00-C418-4958-805A-D5BE18044D22}" srcOrd="14" destOrd="0" presId="urn:microsoft.com/office/officeart/2005/8/layout/lProcess3"/>
    <dgm:cxn modelId="{981D1344-8588-4BA9-8D26-33AE5C959626}" type="presParOf" srcId="{E2AF9C00-C418-4958-805A-D5BE18044D22}" destId="{6A3DEDF6-4B03-473B-96D9-B8C35D607ACC}" srcOrd="0" destOrd="0" presId="urn:microsoft.com/office/officeart/2005/8/layout/lProcess3"/>
    <dgm:cxn modelId="{AD79E3A0-334D-4CD1-932F-4AC270FBE3C3}" type="presParOf" srcId="{E2AF9C00-C418-4958-805A-D5BE18044D22}" destId="{CCF99BAF-80F6-4A92-ACB0-12BE25096DA0}" srcOrd="1" destOrd="0" presId="urn:microsoft.com/office/officeart/2005/8/layout/lProcess3"/>
    <dgm:cxn modelId="{B031E3D3-402F-41FA-A219-6CC046244233}" type="presParOf" srcId="{E2AF9C00-C418-4958-805A-D5BE18044D22}" destId="{3CA0B065-2F07-460D-BFD5-F04D4A072E8E}" srcOrd="2" destOrd="0" presId="urn:microsoft.com/office/officeart/2005/8/layout/lProcess3"/>
    <dgm:cxn modelId="{257194D9-A061-48AB-BAA5-364B32BD0971}" type="presParOf" srcId="{7FC54F20-A831-4A36-B35C-E6FA65349C8F}" destId="{A0627B5C-AA09-409D-832B-91D757719049}" srcOrd="15" destOrd="0" presId="urn:microsoft.com/office/officeart/2005/8/layout/lProcess3"/>
    <dgm:cxn modelId="{3E730844-639F-4DEB-BDBD-E11EFEB720A7}" type="presParOf" srcId="{7FC54F20-A831-4A36-B35C-E6FA65349C8F}" destId="{B41AE4E0-2AAC-49CD-ACE2-429631526F01}" srcOrd="16" destOrd="0" presId="urn:microsoft.com/office/officeart/2005/8/layout/lProcess3"/>
    <dgm:cxn modelId="{CB9C3DF8-9E7A-4BB5-854A-586D4E5AE187}" type="presParOf" srcId="{B41AE4E0-2AAC-49CD-ACE2-429631526F01}" destId="{ACC13961-44E4-4213-970C-F5A606008B72}" srcOrd="0" destOrd="0" presId="urn:microsoft.com/office/officeart/2005/8/layout/lProcess3"/>
    <dgm:cxn modelId="{3C86B06B-F1E3-4C50-B084-8E0C94DE5ED2}" type="presParOf" srcId="{B41AE4E0-2AAC-49CD-ACE2-429631526F01}" destId="{3024D7FF-5E60-4A87-BC88-D93697341399}" srcOrd="1" destOrd="0" presId="urn:microsoft.com/office/officeart/2005/8/layout/lProcess3"/>
    <dgm:cxn modelId="{5914C91E-C288-4FB0-9826-0B058861707D}" type="presParOf" srcId="{B41AE4E0-2AAC-49CD-ACE2-429631526F01}" destId="{CA3B57A2-C578-4CA9-9BA4-6C4C2C9A2E3D}" srcOrd="2" destOrd="0" presId="urn:microsoft.com/office/officeart/2005/8/layout/lProcess3"/>
    <dgm:cxn modelId="{57586E97-FFA7-41C0-B7ED-1E38C73F43AC}" type="presParOf" srcId="{B41AE4E0-2AAC-49CD-ACE2-429631526F01}" destId="{6F051E5F-A184-4EA9-9193-0E23A4B7EB21}" srcOrd="3" destOrd="0" presId="urn:microsoft.com/office/officeart/2005/8/layout/lProcess3"/>
    <dgm:cxn modelId="{3A2EE3E6-DFAC-4900-977D-5125C3889D0E}" type="presParOf" srcId="{B41AE4E0-2AAC-49CD-ACE2-429631526F01}" destId="{9AD61442-D137-4FB6-9E44-7574898E1145}" srcOrd="4" destOrd="0" presId="urn:microsoft.com/office/officeart/2005/8/layout/lProcess3"/>
    <dgm:cxn modelId="{A0CC38EC-4A87-4C0F-9E42-2A6BFF1BE0A4}" type="presParOf" srcId="{B41AE4E0-2AAC-49CD-ACE2-429631526F01}" destId="{BBF590CA-2D7A-4BD3-B5B5-63E7B30C4B1C}" srcOrd="5" destOrd="0" presId="urn:microsoft.com/office/officeart/2005/8/layout/lProcess3"/>
    <dgm:cxn modelId="{AC4E476C-88F1-4240-8935-859998D058AE}" type="presParOf" srcId="{B41AE4E0-2AAC-49CD-ACE2-429631526F01}" destId="{6C1844BE-D632-4F7F-B800-1E6D31D7DED4}" srcOrd="6" destOrd="0" presId="urn:microsoft.com/office/officeart/2005/8/layout/lProcess3"/>
    <dgm:cxn modelId="{659C140D-558C-4F7D-93ED-609A5C94CA4E}" type="presParOf" srcId="{7FC54F20-A831-4A36-B35C-E6FA65349C8F}" destId="{C5E7D652-3A3A-4C5A-9747-25A2C63C9540}" srcOrd="17" destOrd="0" presId="urn:microsoft.com/office/officeart/2005/8/layout/lProcess3"/>
    <dgm:cxn modelId="{1C0BA8C8-A277-4651-B1A5-C005823C9D17}" type="presParOf" srcId="{7FC54F20-A831-4A36-B35C-E6FA65349C8F}" destId="{5B53190F-37DF-40E7-9AF1-D461B140F3B3}" srcOrd="18" destOrd="0" presId="urn:microsoft.com/office/officeart/2005/8/layout/lProcess3"/>
    <dgm:cxn modelId="{C78428F7-9388-4A7C-9578-FDDE54700792}" type="presParOf" srcId="{5B53190F-37DF-40E7-9AF1-D461B140F3B3}" destId="{C37CC982-E2CA-482D-9860-D564B6BF8AE5}" srcOrd="0" destOrd="0" presId="urn:microsoft.com/office/officeart/2005/8/layout/lProcess3"/>
    <dgm:cxn modelId="{58759B73-415A-48D9-8FAE-2B26D02F5F00}" type="presParOf" srcId="{5B53190F-37DF-40E7-9AF1-D461B140F3B3}" destId="{FF485427-0B90-4A23-BF70-86CFA169B9BC}" srcOrd="1" destOrd="0" presId="urn:microsoft.com/office/officeart/2005/8/layout/lProcess3"/>
    <dgm:cxn modelId="{2DD4C460-5BA8-43E5-A2E7-08BDCFA3A50D}" type="presParOf" srcId="{5B53190F-37DF-40E7-9AF1-D461B140F3B3}" destId="{C8E1A97E-DB8C-4343-929C-9B64219249A5}" srcOrd="2" destOrd="0" presId="urn:microsoft.com/office/officeart/2005/8/layout/lProcess3"/>
    <dgm:cxn modelId="{30DADAA3-ACB3-44D1-BD5E-903CBEAC508F}" type="presParOf" srcId="{5B53190F-37DF-40E7-9AF1-D461B140F3B3}" destId="{E897665C-0339-4D42-993B-65B832325A06}" srcOrd="3" destOrd="0" presId="urn:microsoft.com/office/officeart/2005/8/layout/lProcess3"/>
    <dgm:cxn modelId="{A5F205B6-B378-406E-AA17-55A33DACEF6F}" type="presParOf" srcId="{5B53190F-37DF-40E7-9AF1-D461B140F3B3}" destId="{06776E5E-DB57-4077-B878-A1233DFBF6AE}" srcOrd="4" destOrd="0" presId="urn:microsoft.com/office/officeart/2005/8/layout/lProcess3"/>
    <dgm:cxn modelId="{2F2B4C42-37C6-42DB-9C1D-A5CC171105C2}" type="presParOf" srcId="{5B53190F-37DF-40E7-9AF1-D461B140F3B3}" destId="{42C941E7-D92F-4432-A487-72116AC898AE}" srcOrd="5" destOrd="0" presId="urn:microsoft.com/office/officeart/2005/8/layout/lProcess3"/>
    <dgm:cxn modelId="{90701E7D-84FC-40D9-B4A3-914E8689D671}" type="presParOf" srcId="{5B53190F-37DF-40E7-9AF1-D461B140F3B3}" destId="{FB8FB4FA-8E02-4149-BA71-26FA70318663}" srcOrd="6" destOrd="0" presId="urn:microsoft.com/office/officeart/2005/8/layout/lProcess3"/>
    <dgm:cxn modelId="{A9137F6E-A1A7-4ACA-B6D3-3AB00B550277}" type="presParOf" srcId="{5B53190F-37DF-40E7-9AF1-D461B140F3B3}" destId="{3911718D-1065-4845-8661-2FA3EC182C69}" srcOrd="7" destOrd="0" presId="urn:microsoft.com/office/officeart/2005/8/layout/lProcess3"/>
    <dgm:cxn modelId="{5A2D4568-5DC2-440F-9387-80B6321340B0}" type="presParOf" srcId="{5B53190F-37DF-40E7-9AF1-D461B140F3B3}" destId="{B7122DAF-D86C-49E0-9450-28D976D6207B}" srcOrd="8" destOrd="0" presId="urn:microsoft.com/office/officeart/2005/8/layout/lProcess3"/>
    <dgm:cxn modelId="{B56DE7A7-BF7B-4899-AB3B-2AB7449F5EF0}" type="presParOf" srcId="{5B53190F-37DF-40E7-9AF1-D461B140F3B3}" destId="{2B9E818C-6206-4BAF-AEBB-F7C44E4C5B95}" srcOrd="9" destOrd="0" presId="urn:microsoft.com/office/officeart/2005/8/layout/lProcess3"/>
    <dgm:cxn modelId="{743529BB-AAA5-45BA-8685-4018FFC79515}" type="presParOf" srcId="{5B53190F-37DF-40E7-9AF1-D461B140F3B3}" destId="{FAC25B9E-0662-4467-9A9B-7961670821DC}" srcOrd="10" destOrd="0" presId="urn:microsoft.com/office/officeart/2005/8/layout/lProcess3"/>
    <dgm:cxn modelId="{745CB684-B626-493A-900B-ABD4C0C227EC}" type="presParOf" srcId="{5B53190F-37DF-40E7-9AF1-D461B140F3B3}" destId="{CF49F95A-BFBC-4C2C-9DD1-558B358D8DB0}" srcOrd="11" destOrd="0" presId="urn:microsoft.com/office/officeart/2005/8/layout/lProcess3"/>
    <dgm:cxn modelId="{6B5216EE-3E3B-4E7D-8515-34AEE322C00A}" type="presParOf" srcId="{5B53190F-37DF-40E7-9AF1-D461B140F3B3}" destId="{E71CEA6F-7A49-4D64-A3ED-3D07A5C1F77A}" srcOrd="12" destOrd="0" presId="urn:microsoft.com/office/officeart/2005/8/layout/lProcess3"/>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A04089-843A-4A84-83EB-CCE4DBA58CC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A5D3F6A8-3461-4AFC-BC12-FE1F459B9B96}">
      <dgm:prSet phldrT="[Text]" custT="1"/>
      <dgm:spPr>
        <a:xfrm>
          <a:off x="317908" y="484257"/>
          <a:ext cx="703430" cy="361614"/>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Years 1-5</a:t>
          </a:r>
          <a:endParaRPr lang="en-US" sz="1000" dirty="0">
            <a:solidFill>
              <a:sysClr val="window" lastClr="FFFFFF"/>
            </a:solidFill>
            <a:latin typeface="Calibri" panose="020F0502020204030204"/>
            <a:ea typeface="+mn-ea"/>
            <a:cs typeface="+mn-cs"/>
          </a:endParaRPr>
        </a:p>
      </dgm:t>
    </dgm:pt>
    <dgm:pt modelId="{A5F2FE4C-D341-4DA0-AB0C-9D0915D3A65A}" type="parTrans" cxnId="{C1023876-A37D-4F00-A069-7389F4EEDD8F}">
      <dgm:prSet/>
      <dgm:spPr/>
      <dgm:t>
        <a:bodyPr/>
        <a:lstStyle/>
        <a:p>
          <a:endParaRPr lang="en-US" sz="1000"/>
        </a:p>
      </dgm:t>
    </dgm:pt>
    <dgm:pt modelId="{58FA6AF5-131A-4C00-8F55-1763DD2C9A57}" type="sibTrans" cxnId="{C1023876-A37D-4F00-A069-7389F4EEDD8F}">
      <dgm:prSet/>
      <dgm:spPr/>
      <dgm:t>
        <a:bodyPr/>
        <a:lstStyle/>
        <a:p>
          <a:endParaRPr lang="en-US" sz="1000"/>
        </a:p>
      </dgm:t>
    </dgm:pt>
    <dgm:pt modelId="{5F3BB780-428F-4607-9847-59D3B08165B9}">
      <dgm:prSet phldrT="[Text]" custT="1"/>
      <dgm:spPr>
        <a:xfrm>
          <a:off x="1141813" y="517500"/>
          <a:ext cx="1176532" cy="30013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Peer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EAF36D47-0DA0-40E2-88FF-AC94AE2AAE3F}" type="parTrans" cxnId="{CE4815D2-3656-443D-A50A-6930E6699F65}">
      <dgm:prSet/>
      <dgm:spPr/>
      <dgm:t>
        <a:bodyPr/>
        <a:lstStyle/>
        <a:p>
          <a:endParaRPr lang="en-US" sz="1000"/>
        </a:p>
      </dgm:t>
    </dgm:pt>
    <dgm:pt modelId="{6F6B9439-F184-43E3-BD34-21E44B5C16C8}" type="sibTrans" cxnId="{CE4815D2-3656-443D-A50A-6930E6699F65}">
      <dgm:prSet/>
      <dgm:spPr/>
      <dgm:t>
        <a:bodyPr/>
        <a:lstStyle/>
        <a:p>
          <a:endParaRPr lang="en-US" sz="1000"/>
        </a:p>
      </dgm:t>
    </dgm:pt>
    <dgm:pt modelId="{09CFE4DE-62E6-4A2B-BF73-50DC7503F53A}">
      <dgm:prSet phldrT="[Text]" custT="1"/>
      <dgm:spPr>
        <a:xfrm>
          <a:off x="2320410" y="517500"/>
          <a:ext cx="1023176" cy="30013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8506612D-7A18-42CF-A464-7AB0B69DABB3}" type="parTrans" cxnId="{3CDA45B7-8A4A-4C47-AD78-48DF600E948C}">
      <dgm:prSet/>
      <dgm:spPr/>
      <dgm:t>
        <a:bodyPr/>
        <a:lstStyle/>
        <a:p>
          <a:endParaRPr lang="en-US" sz="1000"/>
        </a:p>
      </dgm:t>
    </dgm:pt>
    <dgm:pt modelId="{2F2CE964-E920-4B53-BC3D-AA3B2330612A}" type="sibTrans" cxnId="{3CDA45B7-8A4A-4C47-AD78-48DF600E948C}">
      <dgm:prSet/>
      <dgm:spPr/>
      <dgm:t>
        <a:bodyPr/>
        <a:lstStyle/>
        <a:p>
          <a:endParaRPr lang="en-US" sz="1000"/>
        </a:p>
      </dgm:t>
    </dgm:pt>
    <dgm:pt modelId="{8750CDD6-2544-4D73-9565-5D8A7D0C48A9}">
      <dgm:prSet custT="1"/>
      <dgm:spPr>
        <a:xfrm>
          <a:off x="3295376" y="475023"/>
          <a:ext cx="2668160" cy="357337"/>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Dean review if unit recommendation to </a:t>
          </a:r>
          <a:r>
            <a:rPr lang="en-US" sz="1000" u="sng" dirty="0" smtClean="0">
              <a:solidFill>
                <a:sysClr val="windowText" lastClr="000000">
                  <a:hueOff val="0"/>
                  <a:satOff val="0"/>
                  <a:lumOff val="0"/>
                  <a:alphaOff val="0"/>
                </a:sysClr>
              </a:solidFill>
              <a:latin typeface="Calibri" panose="020F0502020204030204"/>
              <a:ea typeface="+mn-ea"/>
              <a:cs typeface="+mn-cs"/>
            </a:rPr>
            <a:t>not </a:t>
          </a:r>
          <a:r>
            <a:rPr lang="en-US" sz="1000" dirty="0" smtClean="0">
              <a:solidFill>
                <a:sysClr val="windowText" lastClr="000000">
                  <a:hueOff val="0"/>
                  <a:satOff val="0"/>
                  <a:lumOff val="0"/>
                  <a:alphaOff val="0"/>
                </a:sysClr>
              </a:solidFill>
              <a:latin typeface="Calibri" panose="020F0502020204030204"/>
              <a:ea typeface="+mn-ea"/>
              <a:cs typeface="+mn-cs"/>
            </a:rPr>
            <a:t>reappoint; may request vote from CHS T&amp;P committee</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7BD72B9C-24B7-4B56-87EF-B7689253B0AC}" type="parTrans" cxnId="{85221DFF-9F36-40FE-859F-C5393FA6A87D}">
      <dgm:prSet/>
      <dgm:spPr/>
      <dgm:t>
        <a:bodyPr/>
        <a:lstStyle/>
        <a:p>
          <a:endParaRPr lang="en-US" sz="1000"/>
        </a:p>
      </dgm:t>
    </dgm:pt>
    <dgm:pt modelId="{2A5C554B-16BF-4870-93D9-8FDCB8029B4B}" type="sibTrans" cxnId="{85221DFF-9F36-40FE-859F-C5393FA6A87D}">
      <dgm:prSet/>
      <dgm:spPr/>
      <dgm:t>
        <a:bodyPr/>
        <a:lstStyle/>
        <a:p>
          <a:endParaRPr lang="en-US" sz="1000"/>
        </a:p>
      </dgm:t>
    </dgm:pt>
    <dgm:pt modelId="{F7FEC5D0-BDF9-43BC-BB12-74106238FF60}">
      <dgm:prSet custT="1"/>
      <dgm:spPr>
        <a:xfrm>
          <a:off x="1056288" y="97631"/>
          <a:ext cx="4816793" cy="30400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Annual reappointments for Years 1-6</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0DA2A8F4-DCBD-4CA4-BA72-7EB75A8D25EF}" type="parTrans" cxnId="{39313A28-CB7E-4B45-B83F-D3415EDDA8EE}">
      <dgm:prSet/>
      <dgm:spPr/>
      <dgm:t>
        <a:bodyPr/>
        <a:lstStyle/>
        <a:p>
          <a:endParaRPr lang="en-US" sz="1000"/>
        </a:p>
      </dgm:t>
    </dgm:pt>
    <dgm:pt modelId="{37AC1603-2CF2-4144-BFDF-477F2CFAA361}" type="sibTrans" cxnId="{39313A28-CB7E-4B45-B83F-D3415EDDA8EE}">
      <dgm:prSet/>
      <dgm:spPr/>
      <dgm:t>
        <a:bodyPr/>
        <a:lstStyle/>
        <a:p>
          <a:endParaRPr lang="en-US" sz="1000"/>
        </a:p>
      </dgm:t>
    </dgm:pt>
    <dgm:pt modelId="{8F3B9B9C-BA65-4D81-9CD7-F15BAC75EC36}">
      <dgm:prSet custT="1"/>
      <dgm:spPr>
        <a:xfrm>
          <a:off x="4198" y="52403"/>
          <a:ext cx="1064890" cy="361614"/>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Probationary Period</a:t>
          </a:r>
          <a:endParaRPr lang="en-US" sz="1000" dirty="0">
            <a:solidFill>
              <a:sysClr val="window" lastClr="FFFFFF"/>
            </a:solidFill>
            <a:latin typeface="Calibri" panose="020F0502020204030204"/>
            <a:ea typeface="+mn-ea"/>
            <a:cs typeface="+mn-cs"/>
          </a:endParaRPr>
        </a:p>
      </dgm:t>
    </dgm:pt>
    <dgm:pt modelId="{E2074771-BBD1-4B4C-B751-AEC723E96895}" type="parTrans" cxnId="{B913D27A-0AD4-4774-A8FB-B9C6033E449C}">
      <dgm:prSet/>
      <dgm:spPr/>
      <dgm:t>
        <a:bodyPr/>
        <a:lstStyle/>
        <a:p>
          <a:endParaRPr lang="en-US" sz="1000"/>
        </a:p>
      </dgm:t>
    </dgm:pt>
    <dgm:pt modelId="{1C96025F-B167-43BB-B326-DD471E9567BE}" type="sibTrans" cxnId="{B913D27A-0AD4-4774-A8FB-B9C6033E449C}">
      <dgm:prSet/>
      <dgm:spPr/>
      <dgm:t>
        <a:bodyPr/>
        <a:lstStyle/>
        <a:p>
          <a:endParaRPr lang="en-US" sz="1000"/>
        </a:p>
      </dgm:t>
    </dgm:pt>
    <dgm:pt modelId="{2CB5E33F-6FAC-4BF7-9563-8DE6245C312D}">
      <dgm:prSet custT="1"/>
      <dgm:spPr>
        <a:xfrm>
          <a:off x="4198" y="1330078"/>
          <a:ext cx="1327015" cy="402585"/>
        </a:xfrm>
        <a:prstGeom prst="chevron">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Post-Probationary Period</a:t>
          </a:r>
          <a:endParaRPr lang="en-US" sz="1000" dirty="0">
            <a:solidFill>
              <a:sysClr val="window" lastClr="FFFFFF"/>
            </a:solidFill>
            <a:latin typeface="Calibri" panose="020F0502020204030204"/>
            <a:ea typeface="+mn-ea"/>
            <a:cs typeface="+mn-cs"/>
          </a:endParaRPr>
        </a:p>
      </dgm:t>
    </dgm:pt>
    <dgm:pt modelId="{FF072090-305B-4C8C-8255-8BCD835F844E}" type="parTrans" cxnId="{56894CCC-3066-4DBF-9C70-ED9EB2C5A3C6}">
      <dgm:prSet/>
      <dgm:spPr/>
      <dgm:t>
        <a:bodyPr/>
        <a:lstStyle/>
        <a:p>
          <a:endParaRPr lang="en-US" sz="1000"/>
        </a:p>
      </dgm:t>
    </dgm:pt>
    <dgm:pt modelId="{8AEC4663-EC46-4E34-B775-6753D3C6A18C}" type="sibTrans" cxnId="{56894CCC-3066-4DBF-9C70-ED9EB2C5A3C6}">
      <dgm:prSet/>
      <dgm:spPr/>
      <dgm:t>
        <a:bodyPr/>
        <a:lstStyle/>
        <a:p>
          <a:endParaRPr lang="en-US" sz="1000"/>
        </a:p>
      </dgm:t>
    </dgm:pt>
    <dgm:pt modelId="{EA5D8BC5-2D11-44EC-BD4F-387642787938}">
      <dgm:prSet custT="1"/>
      <dgm:spPr>
        <a:xfrm>
          <a:off x="1259627" y="1374895"/>
          <a:ext cx="4622768" cy="300139"/>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Annual reappointments on 6 year review cycle</a:t>
          </a:r>
        </a:p>
        <a:p>
          <a:r>
            <a:rPr lang="en-US" sz="1000" dirty="0" smtClean="0">
              <a:solidFill>
                <a:sysClr val="windowText" lastClr="000000"/>
              </a:solidFill>
              <a:latin typeface="Calibri" panose="020F0502020204030204"/>
              <a:ea typeface="+mn-ea"/>
              <a:cs typeface="+mn-cs"/>
            </a:rPr>
            <a:t>(more frequent review </a:t>
          </a:r>
          <a:r>
            <a:rPr lang="en-US" sz="1000" dirty="0" smtClean="0">
              <a:solidFill>
                <a:sysClr val="windowText" lastClr="000000"/>
              </a:solidFill>
              <a:latin typeface="Calibri" panose="020F0502020204030204"/>
              <a:ea typeface="+mn-ea"/>
              <a:cs typeface="+mn-cs"/>
            </a:rPr>
            <a:t>schedule </a:t>
          </a:r>
          <a:r>
            <a:rPr lang="en-US" sz="1000" dirty="0" smtClean="0">
              <a:solidFill>
                <a:sysClr val="windowText" lastClr="000000"/>
              </a:solidFill>
              <a:latin typeface="Calibri" panose="020F0502020204030204"/>
              <a:ea typeface="+mn-ea"/>
              <a:cs typeface="+mn-cs"/>
            </a:rPr>
            <a:t>may be established by unit)</a:t>
          </a:r>
          <a:endParaRPr lang="en-US" sz="1000" dirty="0">
            <a:solidFill>
              <a:sysClr val="windowText" lastClr="000000"/>
            </a:solidFill>
            <a:latin typeface="Calibri" panose="020F0502020204030204"/>
            <a:ea typeface="+mn-ea"/>
            <a:cs typeface="+mn-cs"/>
          </a:endParaRPr>
        </a:p>
      </dgm:t>
    </dgm:pt>
    <dgm:pt modelId="{1D4123CF-E058-4DB6-BF3A-E466AC9AEE3A}" type="parTrans" cxnId="{F79FDD3B-7439-4BE9-982E-5FFEA31FC1BF}">
      <dgm:prSet/>
      <dgm:spPr/>
      <dgm:t>
        <a:bodyPr/>
        <a:lstStyle/>
        <a:p>
          <a:endParaRPr lang="en-US" sz="1000"/>
        </a:p>
      </dgm:t>
    </dgm:pt>
    <dgm:pt modelId="{ABA66052-2B52-4FB6-8B9B-CFA3B68125E6}" type="sibTrans" cxnId="{F79FDD3B-7439-4BE9-982E-5FFEA31FC1BF}">
      <dgm:prSet/>
      <dgm:spPr/>
      <dgm:t>
        <a:bodyPr/>
        <a:lstStyle/>
        <a:p>
          <a:endParaRPr lang="en-US" sz="1000"/>
        </a:p>
      </dgm:t>
    </dgm:pt>
    <dgm:pt modelId="{932A75A9-F39D-4C9E-9EB9-113BDE512D80}">
      <dgm:prSet custT="1"/>
      <dgm:spPr>
        <a:xfrm>
          <a:off x="10163" y="2438452"/>
          <a:ext cx="1222680" cy="361614"/>
        </a:xfrm>
        <a:prstGeom prst="chevron">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 5 (of each 6 year cycle)</a:t>
          </a:r>
          <a:endParaRPr lang="en-US" sz="1000" dirty="0">
            <a:solidFill>
              <a:sysClr val="window" lastClr="FFFFFF"/>
            </a:solidFill>
            <a:latin typeface="Calibri" panose="020F0502020204030204"/>
            <a:ea typeface="+mn-ea"/>
            <a:cs typeface="+mn-cs"/>
          </a:endParaRPr>
        </a:p>
      </dgm:t>
    </dgm:pt>
    <dgm:pt modelId="{7ECD72B3-6C4F-405E-B477-1ED0955D5FDB}" type="parTrans" cxnId="{5CD1E2C8-7AF7-41FC-9DD8-BF35C82EC929}">
      <dgm:prSet/>
      <dgm:spPr/>
      <dgm:t>
        <a:bodyPr/>
        <a:lstStyle/>
        <a:p>
          <a:endParaRPr lang="en-US" sz="1000"/>
        </a:p>
      </dgm:t>
    </dgm:pt>
    <dgm:pt modelId="{A2A43BBB-5E0B-4829-B9FC-4877431AC335}" type="sibTrans" cxnId="{5CD1E2C8-7AF7-41FC-9DD8-BF35C82EC929}">
      <dgm:prSet/>
      <dgm:spPr/>
      <dgm:t>
        <a:bodyPr/>
        <a:lstStyle/>
        <a:p>
          <a:endParaRPr lang="en-US" sz="1000"/>
        </a:p>
      </dgm:t>
    </dgm:pt>
    <dgm:pt modelId="{BAFB5FE0-A450-4712-87C6-F0079E3AD823}">
      <dgm:prSet custT="1"/>
      <dgm:spPr>
        <a:xfrm>
          <a:off x="39223" y="1820458"/>
          <a:ext cx="1121935" cy="518102"/>
        </a:xfrm>
        <a:prstGeom prst="chevron">
          <a:avLst/>
        </a:prstGeom>
        <a:solidFill>
          <a:srgbClr val="C00000"/>
        </a:solidFill>
        <a:ln w="12700" cap="flat" cmpd="sng" algn="ctr">
          <a:noFill/>
          <a:prstDash val="solid"/>
          <a:miter lim="800000"/>
        </a:ln>
        <a:effectLst/>
      </dgm:spPr>
      <dgm:t>
        <a:bodyPr/>
        <a:lstStyle/>
        <a:p>
          <a:r>
            <a:rPr lang="en-US" sz="1000" dirty="0" smtClean="0">
              <a:solidFill>
                <a:sysClr val="window" lastClr="FFFFFF"/>
              </a:solidFill>
              <a:latin typeface="Calibri" panose="020F0502020204030204"/>
              <a:ea typeface="+mn-ea"/>
              <a:cs typeface="+mn-cs"/>
            </a:rPr>
            <a:t>Annual Review</a:t>
          </a:r>
          <a:endParaRPr lang="en-US" sz="1000" dirty="0">
            <a:solidFill>
              <a:sysClr val="window" lastClr="FFFFFF"/>
            </a:solidFill>
            <a:latin typeface="Calibri" panose="020F0502020204030204"/>
            <a:ea typeface="+mn-ea"/>
            <a:cs typeface="+mn-cs"/>
          </a:endParaRPr>
        </a:p>
      </dgm:t>
    </dgm:pt>
    <dgm:pt modelId="{61DC7553-057D-4FBE-83D1-EC7695177E54}" type="sibTrans" cxnId="{56CB01B0-75CE-4169-8881-69466D3235DE}">
      <dgm:prSet/>
      <dgm:spPr/>
      <dgm:t>
        <a:bodyPr/>
        <a:lstStyle/>
        <a:p>
          <a:endParaRPr lang="en-US" sz="1000"/>
        </a:p>
      </dgm:t>
    </dgm:pt>
    <dgm:pt modelId="{2D7019A2-5B7B-4B87-8E93-FB4B63802D1C}" type="parTrans" cxnId="{56CB01B0-75CE-4169-8881-69466D3235DE}">
      <dgm:prSet/>
      <dgm:spPr/>
      <dgm:t>
        <a:bodyPr/>
        <a:lstStyle/>
        <a:p>
          <a:endParaRPr lang="en-US" sz="1000"/>
        </a:p>
      </dgm:t>
    </dgm:pt>
    <dgm:pt modelId="{BE0762D7-D343-49E0-9195-A37ADD4F41FD}">
      <dgm:prSet custT="1"/>
      <dgm:spPr>
        <a:xfrm>
          <a:off x="1084131" y="1776253"/>
          <a:ext cx="2126910" cy="619092"/>
        </a:xfrm>
        <a:prstGeom prst="chevron">
          <a:avLst/>
        </a:prstGeom>
        <a:solidFill>
          <a:srgbClr val="F8EDE8">
            <a:alpha val="89804"/>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Peer review only during  post-probationary review (as per unit guidelines)</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32FED220-812D-425F-B860-8A13D3D5D14F}" type="parTrans" cxnId="{F81A420C-A125-4401-8A2F-231181E73A24}">
      <dgm:prSet/>
      <dgm:spPr/>
      <dgm:t>
        <a:bodyPr/>
        <a:lstStyle/>
        <a:p>
          <a:endParaRPr lang="en-US" sz="1000"/>
        </a:p>
      </dgm:t>
    </dgm:pt>
    <dgm:pt modelId="{9240C64F-DE86-434F-B26B-8D8891009B62}" type="sibTrans" cxnId="{F81A420C-A125-4401-8A2F-231181E73A24}">
      <dgm:prSet/>
      <dgm:spPr/>
      <dgm:t>
        <a:bodyPr/>
        <a:lstStyle/>
        <a:p>
          <a:endParaRPr lang="en-US" sz="1000"/>
        </a:p>
      </dgm:t>
    </dgm:pt>
    <dgm:pt modelId="{AED31DE3-3609-4A58-8A50-FFC89C7CA99F}">
      <dgm:prSet custT="1"/>
      <dgm:spPr>
        <a:xfrm>
          <a:off x="2964589" y="1785376"/>
          <a:ext cx="1237701" cy="610031"/>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Unit head evaluation (annual)</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661BF797-A080-477E-AFEF-F5CD8638C48D}" type="parTrans" cxnId="{AD8A84C4-B8F0-421E-A796-EFAA65806FB1}">
      <dgm:prSet/>
      <dgm:spPr/>
      <dgm:t>
        <a:bodyPr/>
        <a:lstStyle/>
        <a:p>
          <a:endParaRPr lang="en-US" sz="1000"/>
        </a:p>
      </dgm:t>
    </dgm:pt>
    <dgm:pt modelId="{446CFDB9-0149-42E4-B610-EC231C2577D4}" type="sibTrans" cxnId="{AD8A84C4-B8F0-421E-A796-EFAA65806FB1}">
      <dgm:prSet/>
      <dgm:spPr/>
      <dgm:t>
        <a:bodyPr/>
        <a:lstStyle/>
        <a:p>
          <a:endParaRPr lang="en-US" sz="1000"/>
        </a:p>
      </dgm:t>
    </dgm:pt>
    <dgm:pt modelId="{E80D5ED7-E8BC-4581-9690-7C2A366E6B5C}">
      <dgm:prSet custT="1"/>
      <dgm:spPr>
        <a:xfrm>
          <a:off x="3992899" y="1792923"/>
          <a:ext cx="2528752" cy="576718"/>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Dean review if unit recommendation to </a:t>
          </a:r>
          <a:r>
            <a:rPr lang="en-US" sz="1000" u="sng" dirty="0" smtClean="0">
              <a:solidFill>
                <a:sysClr val="windowText" lastClr="000000">
                  <a:hueOff val="0"/>
                  <a:satOff val="0"/>
                  <a:lumOff val="0"/>
                  <a:alphaOff val="0"/>
                </a:sysClr>
              </a:solidFill>
              <a:latin typeface="Calibri" panose="020F0502020204030204"/>
              <a:ea typeface="+mn-ea"/>
              <a:cs typeface="+mn-cs"/>
            </a:rPr>
            <a:t>not</a:t>
          </a:r>
          <a:r>
            <a:rPr lang="en-US" sz="1000" dirty="0" smtClean="0">
              <a:solidFill>
                <a:sysClr val="windowText" lastClr="000000">
                  <a:hueOff val="0"/>
                  <a:satOff val="0"/>
                  <a:lumOff val="0"/>
                  <a:alphaOff val="0"/>
                </a:sysClr>
              </a:solidFill>
              <a:latin typeface="Calibri" panose="020F0502020204030204"/>
              <a:ea typeface="+mn-ea"/>
              <a:cs typeface="+mn-cs"/>
            </a:rPr>
            <a:t> reappointment; may request vote from CHS T&amp;P committee</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0E4FE0F3-513C-467F-B802-4F553C5E0D69}" type="parTrans" cxnId="{0AE38148-5B0A-4D92-B512-B815284A2674}">
      <dgm:prSet/>
      <dgm:spPr/>
      <dgm:t>
        <a:bodyPr/>
        <a:lstStyle/>
        <a:p>
          <a:endParaRPr lang="en-US" sz="1000"/>
        </a:p>
      </dgm:t>
    </dgm:pt>
    <dgm:pt modelId="{20E5EB97-0BAB-4801-9946-14F9D49AC4EB}" type="sibTrans" cxnId="{0AE38148-5B0A-4D92-B512-B815284A2674}">
      <dgm:prSet/>
      <dgm:spPr/>
      <dgm:t>
        <a:bodyPr/>
        <a:lstStyle/>
        <a:p>
          <a:endParaRPr lang="en-US" sz="1000"/>
        </a:p>
      </dgm:t>
    </dgm:pt>
    <dgm:pt modelId="{969DAF58-1AB6-4085-8C4F-5B0306F4D655}">
      <dgm:prSet custT="1"/>
      <dgm:spPr>
        <a:xfrm>
          <a:off x="1279564" y="2496173"/>
          <a:ext cx="1360241" cy="300139"/>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Peer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45DFE45A-393F-4E5C-B2F7-65D97EAF1C8D}" type="parTrans" cxnId="{33A0ADAB-F0C6-4126-8615-70EFCD03CFE0}">
      <dgm:prSet/>
      <dgm:spPr/>
      <dgm:t>
        <a:bodyPr/>
        <a:lstStyle/>
        <a:p>
          <a:endParaRPr lang="en-US" sz="1000"/>
        </a:p>
      </dgm:t>
    </dgm:pt>
    <dgm:pt modelId="{41B2F53A-506F-4F36-AD5D-4BFDF321740D}" type="sibTrans" cxnId="{33A0ADAB-F0C6-4126-8615-70EFCD03CFE0}">
      <dgm:prSet/>
      <dgm:spPr/>
      <dgm:t>
        <a:bodyPr/>
        <a:lstStyle/>
        <a:p>
          <a:endParaRPr lang="en-US" sz="1000"/>
        </a:p>
      </dgm:t>
    </dgm:pt>
    <dgm:pt modelId="{2EE8DAD5-3F69-498F-8B03-0406E369C2B9}">
      <dgm:prSet custT="1"/>
      <dgm:spPr>
        <a:xfrm>
          <a:off x="2639647" y="2496173"/>
          <a:ext cx="1094047" cy="300139"/>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5AA44755-B14A-4F31-B493-A005597395AC}" type="parTrans" cxnId="{B67CF007-2D52-472F-BDE2-45B4704417DA}">
      <dgm:prSet/>
      <dgm:spPr/>
      <dgm:t>
        <a:bodyPr/>
        <a:lstStyle/>
        <a:p>
          <a:endParaRPr lang="en-US" sz="1000"/>
        </a:p>
      </dgm:t>
    </dgm:pt>
    <dgm:pt modelId="{81C3E6A5-C5FB-47F2-9425-2F1F58A627D1}" type="sibTrans" cxnId="{B67CF007-2D52-472F-BDE2-45B4704417DA}">
      <dgm:prSet/>
      <dgm:spPr/>
      <dgm:t>
        <a:bodyPr/>
        <a:lstStyle/>
        <a:p>
          <a:endParaRPr lang="en-US" sz="1000"/>
        </a:p>
      </dgm:t>
    </dgm:pt>
    <dgm:pt modelId="{F1C5AD66-6214-4F8F-BDFE-828C917EF65D}">
      <dgm:prSet custT="1"/>
      <dgm:spPr>
        <a:xfrm>
          <a:off x="3662329" y="2496173"/>
          <a:ext cx="2517354" cy="300139"/>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Dean reviews packet; may request vote from CHS  T&amp;P committee</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BF58EC84-7938-401A-A440-0B454FBADDE7}" type="parTrans" cxnId="{B884853B-888B-44E2-9FB5-1E04E8F035F4}">
      <dgm:prSet/>
      <dgm:spPr/>
      <dgm:t>
        <a:bodyPr/>
        <a:lstStyle/>
        <a:p>
          <a:endParaRPr lang="en-US" sz="1000"/>
        </a:p>
      </dgm:t>
    </dgm:pt>
    <dgm:pt modelId="{3499CA11-5BAB-461C-9618-5F794D75ACEB}" type="sibTrans" cxnId="{B884853B-888B-44E2-9FB5-1E04E8F035F4}">
      <dgm:prSet/>
      <dgm:spPr/>
      <dgm:t>
        <a:bodyPr/>
        <a:lstStyle/>
        <a:p>
          <a:endParaRPr lang="en-US" sz="1000"/>
        </a:p>
      </dgm:t>
    </dgm:pt>
    <dgm:pt modelId="{195FC46D-4327-4275-9F78-820C940A2082}">
      <dgm:prSet custT="1"/>
      <dgm:spPr>
        <a:xfrm>
          <a:off x="4198" y="897360"/>
          <a:ext cx="904035" cy="361614"/>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 6</a:t>
          </a:r>
          <a:endParaRPr lang="en-US" sz="1000" dirty="0">
            <a:solidFill>
              <a:sysClr val="window" lastClr="FFFFFF"/>
            </a:solidFill>
            <a:latin typeface="Calibri" panose="020F0502020204030204"/>
            <a:ea typeface="+mn-ea"/>
            <a:cs typeface="+mn-cs"/>
          </a:endParaRPr>
        </a:p>
      </dgm:t>
    </dgm:pt>
    <dgm:pt modelId="{265F406F-779F-4E0B-9764-E8A31F5E456E}" type="parTrans" cxnId="{44D8C0A2-3F4D-4E80-8569-86F2EEB37C30}">
      <dgm:prSet/>
      <dgm:spPr/>
      <dgm:t>
        <a:bodyPr/>
        <a:lstStyle/>
        <a:p>
          <a:endParaRPr lang="en-US" sz="1000"/>
        </a:p>
      </dgm:t>
    </dgm:pt>
    <dgm:pt modelId="{A99BA5CF-6C56-4B8E-B2BB-C956A6765B11}" type="sibTrans" cxnId="{44D8C0A2-3F4D-4E80-8569-86F2EEB37C30}">
      <dgm:prSet/>
      <dgm:spPr/>
      <dgm:t>
        <a:bodyPr/>
        <a:lstStyle/>
        <a:p>
          <a:endParaRPr lang="en-US" sz="1000"/>
        </a:p>
      </dgm:t>
    </dgm:pt>
    <dgm:pt modelId="{D1842FF1-85C0-49AC-A28B-EA78B9F9FEE6}">
      <dgm:prSet custT="1"/>
      <dgm:spPr>
        <a:xfrm>
          <a:off x="1141813" y="884318"/>
          <a:ext cx="1346607" cy="402568"/>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Peer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6EB6B53F-EAD4-47D0-8391-641B8234D9B7}" type="parTrans" cxnId="{8A7C9B7F-123C-4914-932E-3E88C9DEE07A}">
      <dgm:prSet/>
      <dgm:spPr/>
      <dgm:t>
        <a:bodyPr/>
        <a:lstStyle/>
        <a:p>
          <a:endParaRPr lang="en-US" sz="1000"/>
        </a:p>
      </dgm:t>
    </dgm:pt>
    <dgm:pt modelId="{E26D244D-DCCD-41A6-9F76-AFC21535B6B8}" type="sibTrans" cxnId="{8A7C9B7F-123C-4914-932E-3E88C9DEE07A}">
      <dgm:prSet/>
      <dgm:spPr/>
      <dgm:t>
        <a:bodyPr/>
        <a:lstStyle/>
        <a:p>
          <a:endParaRPr lang="en-US" sz="1000"/>
        </a:p>
      </dgm:t>
    </dgm:pt>
    <dgm:pt modelId="{9B63A4E8-987C-4D7C-879B-1EE83192F9D1}">
      <dgm:prSet custT="1"/>
      <dgm:spPr>
        <a:xfrm>
          <a:off x="2381848" y="908770"/>
          <a:ext cx="1045274" cy="360224"/>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9701E3DD-96A3-4213-950D-B5921FCBE7BA}" type="parTrans" cxnId="{0C381839-C194-453C-95F1-199C3AC72A8C}">
      <dgm:prSet/>
      <dgm:spPr/>
      <dgm:t>
        <a:bodyPr/>
        <a:lstStyle/>
        <a:p>
          <a:endParaRPr lang="en-US" sz="1000"/>
        </a:p>
      </dgm:t>
    </dgm:pt>
    <dgm:pt modelId="{5258D708-2F84-4D84-BC2F-A3C77B06027C}" type="sibTrans" cxnId="{0C381839-C194-453C-95F1-199C3AC72A8C}">
      <dgm:prSet/>
      <dgm:spPr/>
      <dgm:t>
        <a:bodyPr/>
        <a:lstStyle/>
        <a:p>
          <a:endParaRPr lang="en-US" sz="1000"/>
        </a:p>
      </dgm:t>
    </dgm:pt>
    <dgm:pt modelId="{5AA99AE5-A5C2-45E3-8A0D-8500EC239D1F}">
      <dgm:prSet custT="1"/>
      <dgm:spPr>
        <a:xfrm>
          <a:off x="3336067" y="884318"/>
          <a:ext cx="2557558" cy="377272"/>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Dean reviews packet; may request vote from CHS T&amp;P committee</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8EB44052-15E6-45F1-B427-5EC838BD750D}" type="parTrans" cxnId="{C226198C-2A38-464B-9598-A3820FE6CBB0}">
      <dgm:prSet/>
      <dgm:spPr/>
      <dgm:t>
        <a:bodyPr/>
        <a:lstStyle/>
        <a:p>
          <a:endParaRPr lang="en-US" sz="1000"/>
        </a:p>
      </dgm:t>
    </dgm:pt>
    <dgm:pt modelId="{D2C56D90-E3B1-4002-9117-497867B69488}" type="sibTrans" cxnId="{C226198C-2A38-464B-9598-A3820FE6CBB0}">
      <dgm:prSet/>
      <dgm:spPr/>
      <dgm:t>
        <a:bodyPr/>
        <a:lstStyle/>
        <a:p>
          <a:endParaRPr lang="en-US" sz="1000"/>
        </a:p>
      </dgm:t>
    </dgm:pt>
    <dgm:pt modelId="{7FC54F20-A831-4A36-B35C-E6FA65349C8F}" type="pres">
      <dgm:prSet presAssocID="{4EA04089-843A-4A84-83EB-CCE4DBA58CC1}" presName="Name0" presStyleCnt="0">
        <dgm:presLayoutVars>
          <dgm:chPref val="3"/>
          <dgm:dir/>
          <dgm:animLvl val="lvl"/>
          <dgm:resizeHandles/>
        </dgm:presLayoutVars>
      </dgm:prSet>
      <dgm:spPr/>
      <dgm:t>
        <a:bodyPr/>
        <a:lstStyle/>
        <a:p>
          <a:endParaRPr lang="en-US"/>
        </a:p>
      </dgm:t>
    </dgm:pt>
    <dgm:pt modelId="{0E832EB9-1C6C-48E7-B32F-E33C5C77DD56}" type="pres">
      <dgm:prSet presAssocID="{8F3B9B9C-BA65-4D81-9CD7-F15BAC75EC36}" presName="horFlow" presStyleCnt="0"/>
      <dgm:spPr/>
    </dgm:pt>
    <dgm:pt modelId="{C1860C04-9185-427C-B428-A3D65FFFB105}" type="pres">
      <dgm:prSet presAssocID="{8F3B9B9C-BA65-4D81-9CD7-F15BAC75EC36}" presName="bigChev" presStyleLbl="node1" presStyleIdx="0" presStyleCnt="6" custScaleX="117793"/>
      <dgm:spPr/>
      <dgm:t>
        <a:bodyPr/>
        <a:lstStyle/>
        <a:p>
          <a:endParaRPr lang="en-US"/>
        </a:p>
      </dgm:t>
    </dgm:pt>
    <dgm:pt modelId="{687D9009-F375-4CDB-BE04-6BA57B7EA1CF}" type="pres">
      <dgm:prSet presAssocID="{0DA2A8F4-DCBD-4CA4-BA72-7EB75A8D25EF}" presName="parTrans" presStyleCnt="0"/>
      <dgm:spPr/>
    </dgm:pt>
    <dgm:pt modelId="{FC97E267-C51E-4E83-B809-54C2EB7AD988}" type="pres">
      <dgm:prSet presAssocID="{F7FEC5D0-BDF9-43BC-BB12-74106238FF60}" presName="node" presStyleLbl="alignAccFollowNode1" presStyleIdx="0" presStyleCnt="14" custScaleX="641940" custScaleY="101288" custLinFactNeighborX="89108" custLinFactNeighborY="5472">
        <dgm:presLayoutVars>
          <dgm:bulletEnabled val="1"/>
        </dgm:presLayoutVars>
      </dgm:prSet>
      <dgm:spPr/>
      <dgm:t>
        <a:bodyPr/>
        <a:lstStyle/>
        <a:p>
          <a:endParaRPr lang="en-US"/>
        </a:p>
      </dgm:t>
    </dgm:pt>
    <dgm:pt modelId="{5D6CCB7C-485E-4B09-9667-D8D0F251654D}" type="pres">
      <dgm:prSet presAssocID="{8F3B9B9C-BA65-4D81-9CD7-F15BAC75EC36}" presName="vSp" presStyleCnt="0"/>
      <dgm:spPr/>
    </dgm:pt>
    <dgm:pt modelId="{E7E00933-15A1-4881-BCFC-11A516748F11}" type="pres">
      <dgm:prSet presAssocID="{A5D3F6A8-3461-4AFC-BC12-FE1F459B9B96}" presName="horFlow" presStyleCnt="0"/>
      <dgm:spPr/>
    </dgm:pt>
    <dgm:pt modelId="{79F86448-32DD-4CFB-8D57-8636D1E57BBF}" type="pres">
      <dgm:prSet presAssocID="{A5D3F6A8-3461-4AFC-BC12-FE1F459B9B96}" presName="bigChev" presStyleLbl="node1" presStyleIdx="1" presStyleCnt="6" custScaleX="77810" custLinFactX="21701" custLinFactNeighborX="100000" custLinFactNeighborY="5424"/>
      <dgm:spPr/>
      <dgm:t>
        <a:bodyPr/>
        <a:lstStyle/>
        <a:p>
          <a:endParaRPr lang="en-US"/>
        </a:p>
      </dgm:t>
    </dgm:pt>
    <dgm:pt modelId="{8389D3AE-3EFD-40FA-8246-385E690B13A6}" type="pres">
      <dgm:prSet presAssocID="{EAF36D47-0DA0-40E2-88FF-AC94AE2AAE3F}" presName="parTrans" presStyleCnt="0"/>
      <dgm:spPr/>
    </dgm:pt>
    <dgm:pt modelId="{DF9FB46B-C014-4B4E-898F-6870B8A9B9D0}" type="pres">
      <dgm:prSet presAssocID="{5F3BB780-428F-4607-9847-59D3B08165B9}" presName="node" presStyleLbl="alignAccFollowNode1" presStyleIdx="1" presStyleCnt="14" custScaleX="156798" custLinFactX="59527" custLinFactNeighborX="100000" custLinFactNeighborY="7370">
        <dgm:presLayoutVars>
          <dgm:bulletEnabled val="1"/>
        </dgm:presLayoutVars>
      </dgm:prSet>
      <dgm:spPr/>
      <dgm:t>
        <a:bodyPr/>
        <a:lstStyle/>
        <a:p>
          <a:endParaRPr lang="en-US"/>
        </a:p>
      </dgm:t>
    </dgm:pt>
    <dgm:pt modelId="{47C01BBD-90E9-46B6-9532-BC6EF9CC02EF}" type="pres">
      <dgm:prSet presAssocID="{6F6B9439-F184-43E3-BD34-21E44B5C16C8}" presName="sibTrans" presStyleCnt="0"/>
      <dgm:spPr/>
    </dgm:pt>
    <dgm:pt modelId="{B3AEDEB1-B1C7-46E5-97EE-6062A8D963DB}" type="pres">
      <dgm:prSet presAssocID="{09CFE4DE-62E6-4A2B-BF73-50DC7503F53A}" presName="node" presStyleLbl="alignAccFollowNode1" presStyleIdx="2" presStyleCnt="14" custScaleX="136360" custLinFactX="73802" custLinFactNeighborX="100000" custLinFactNeighborY="7370">
        <dgm:presLayoutVars>
          <dgm:bulletEnabled val="1"/>
        </dgm:presLayoutVars>
      </dgm:prSet>
      <dgm:spPr/>
      <dgm:t>
        <a:bodyPr/>
        <a:lstStyle/>
        <a:p>
          <a:endParaRPr lang="en-US"/>
        </a:p>
      </dgm:t>
    </dgm:pt>
    <dgm:pt modelId="{4D613AF7-1AD6-4756-B572-F46435E600E5}" type="pres">
      <dgm:prSet presAssocID="{2F2CE964-E920-4B53-BC3D-AA3B2330612A}" presName="sibTrans" presStyleCnt="0"/>
      <dgm:spPr/>
    </dgm:pt>
    <dgm:pt modelId="{43B13F16-58B5-4C2B-9EB0-368530D8E3C8}" type="pres">
      <dgm:prSet presAssocID="{8750CDD6-2544-4D73-9565-5D8A7D0C48A9}" presName="node" presStyleLbl="alignAccFollowNode1" presStyleIdx="3" presStyleCnt="14" custScaleX="355589" custScaleY="119057" custLinFactX="81377" custLinFactNeighborX="100000" custLinFactNeighborY="2746">
        <dgm:presLayoutVars>
          <dgm:bulletEnabled val="1"/>
        </dgm:presLayoutVars>
      </dgm:prSet>
      <dgm:spPr/>
      <dgm:t>
        <a:bodyPr/>
        <a:lstStyle/>
        <a:p>
          <a:endParaRPr lang="en-US"/>
        </a:p>
      </dgm:t>
    </dgm:pt>
    <dgm:pt modelId="{4AD69BB0-D4CD-4994-B161-3BED027C041F}" type="pres">
      <dgm:prSet presAssocID="{A5D3F6A8-3461-4AFC-BC12-FE1F459B9B96}" presName="vSp" presStyleCnt="0"/>
      <dgm:spPr/>
    </dgm:pt>
    <dgm:pt modelId="{6C3C8B8C-FFA7-4D82-929B-2E9D4F97ABEC}" type="pres">
      <dgm:prSet presAssocID="{195FC46D-4327-4275-9F78-820C940A2082}" presName="horFlow" presStyleCnt="0"/>
      <dgm:spPr/>
    </dgm:pt>
    <dgm:pt modelId="{4E011336-4E3F-4345-B5E8-BC8ACCDAA360}" type="pres">
      <dgm:prSet presAssocID="{195FC46D-4327-4275-9F78-820C940A2082}" presName="bigChev" presStyleLbl="node1" presStyleIdx="2" presStyleCnt="6"/>
      <dgm:spPr/>
      <dgm:t>
        <a:bodyPr/>
        <a:lstStyle/>
        <a:p>
          <a:endParaRPr lang="en-US"/>
        </a:p>
      </dgm:t>
    </dgm:pt>
    <dgm:pt modelId="{A4960279-1BFF-46C5-BCCF-30809A837E68}" type="pres">
      <dgm:prSet presAssocID="{6EB6B53F-EAD4-47D0-8391-641B8234D9B7}" presName="parTrans" presStyleCnt="0"/>
      <dgm:spPr/>
    </dgm:pt>
    <dgm:pt modelId="{E31A32CF-A337-4069-85BA-A8D3673D4026}" type="pres">
      <dgm:prSet presAssocID="{D1842FF1-85C0-49AC-A28B-EA78B9F9FEE6}" presName="node" presStyleLbl="alignAccFollowNode1" presStyleIdx="4" presStyleCnt="14" custScaleX="179464" custScaleY="134127" custLinFactX="32792" custLinFactNeighborX="100000" custLinFactNeighborY="2477">
        <dgm:presLayoutVars>
          <dgm:bulletEnabled val="1"/>
        </dgm:presLayoutVars>
      </dgm:prSet>
      <dgm:spPr/>
      <dgm:t>
        <a:bodyPr/>
        <a:lstStyle/>
        <a:p>
          <a:endParaRPr lang="en-US"/>
        </a:p>
      </dgm:t>
    </dgm:pt>
    <dgm:pt modelId="{6DE8DA50-982D-4152-B441-FFF1BFD92DDF}" type="pres">
      <dgm:prSet presAssocID="{E26D244D-DCCD-41A6-9F76-AFC21535B6B8}" presName="sibTrans" presStyleCnt="0"/>
      <dgm:spPr/>
    </dgm:pt>
    <dgm:pt modelId="{194300F5-A0B3-498D-B593-AF60968A55DA}" type="pres">
      <dgm:prSet presAssocID="{9B63A4E8-987C-4D7C-879B-1EE83192F9D1}" presName="node" presStyleLbl="alignAccFollowNode1" presStyleIdx="5" presStyleCnt="14" custScaleX="139305" custScaleY="120019" custLinFactX="32589" custLinFactNeighborX="100000" custLinFactNeighborY="3570">
        <dgm:presLayoutVars>
          <dgm:bulletEnabled val="1"/>
        </dgm:presLayoutVars>
      </dgm:prSet>
      <dgm:spPr/>
      <dgm:t>
        <a:bodyPr/>
        <a:lstStyle/>
        <a:p>
          <a:endParaRPr lang="en-US"/>
        </a:p>
      </dgm:t>
    </dgm:pt>
    <dgm:pt modelId="{5F5D41D5-EE93-46DB-8AB1-2778FF7A0335}" type="pres">
      <dgm:prSet presAssocID="{5258D708-2F84-4D84-BC2F-A3C77B06027C}" presName="sibTrans" presStyleCnt="0"/>
      <dgm:spPr/>
    </dgm:pt>
    <dgm:pt modelId="{D8E433C0-A89B-4E66-8B3B-829A50360913}" type="pres">
      <dgm:prSet presAssocID="{5AA99AE5-A5C2-45E3-8A0D-8500EC239D1F}" presName="node" presStyleLbl="alignAccFollowNode1" presStyleIdx="6" presStyleCnt="14" custScaleX="340849" custScaleY="125699" custLinFactX="34454" custLinFactNeighborX="100000" custLinFactNeighborY="-1737">
        <dgm:presLayoutVars>
          <dgm:bulletEnabled val="1"/>
        </dgm:presLayoutVars>
      </dgm:prSet>
      <dgm:spPr/>
      <dgm:t>
        <a:bodyPr/>
        <a:lstStyle/>
        <a:p>
          <a:endParaRPr lang="en-US"/>
        </a:p>
      </dgm:t>
    </dgm:pt>
    <dgm:pt modelId="{3D8D949A-F3EE-4ECF-BD5D-CB58ADD9D358}" type="pres">
      <dgm:prSet presAssocID="{195FC46D-4327-4275-9F78-820C940A2082}" presName="vSp" presStyleCnt="0"/>
      <dgm:spPr/>
    </dgm:pt>
    <dgm:pt modelId="{DC524A5F-423D-42A2-BA9E-8038BA8F1D83}" type="pres">
      <dgm:prSet presAssocID="{2CB5E33F-6FAC-4BF7-9563-8DE6245C312D}" presName="horFlow" presStyleCnt="0"/>
      <dgm:spPr/>
    </dgm:pt>
    <dgm:pt modelId="{F46EF5EA-CA44-4874-A104-1EB55487A57A}" type="pres">
      <dgm:prSet presAssocID="{2CB5E33F-6FAC-4BF7-9563-8DE6245C312D}" presName="bigChev" presStyleLbl="node1" presStyleIdx="3" presStyleCnt="6" custScaleX="146788" custScaleY="111330"/>
      <dgm:spPr/>
      <dgm:t>
        <a:bodyPr/>
        <a:lstStyle/>
        <a:p>
          <a:endParaRPr lang="en-US"/>
        </a:p>
      </dgm:t>
    </dgm:pt>
    <dgm:pt modelId="{9AFE6A5C-97A6-4912-9B93-E938308CF44E}" type="pres">
      <dgm:prSet presAssocID="{1D4123CF-E058-4DB6-BF3A-E466AC9AEE3A}" presName="parTrans" presStyleCnt="0"/>
      <dgm:spPr/>
    </dgm:pt>
    <dgm:pt modelId="{652318C2-B5AB-4C0F-99F0-4A40A0A30148}" type="pres">
      <dgm:prSet presAssocID="{EA5D8BC5-2D11-44EC-BD4F-387642787938}" presName="node" presStyleLbl="alignAccFollowNode1" presStyleIdx="7" presStyleCnt="14" custScaleX="616082" custLinFactNeighborX="39088" custLinFactNeighborY="-2134">
        <dgm:presLayoutVars>
          <dgm:bulletEnabled val="1"/>
        </dgm:presLayoutVars>
      </dgm:prSet>
      <dgm:spPr/>
      <dgm:t>
        <a:bodyPr/>
        <a:lstStyle/>
        <a:p>
          <a:endParaRPr lang="en-US"/>
        </a:p>
      </dgm:t>
    </dgm:pt>
    <dgm:pt modelId="{48DF33E2-16C1-481C-84DB-147EA4BBE272}" type="pres">
      <dgm:prSet presAssocID="{2CB5E33F-6FAC-4BF7-9563-8DE6245C312D}" presName="vSp" presStyleCnt="0"/>
      <dgm:spPr/>
    </dgm:pt>
    <dgm:pt modelId="{D55E0460-EF23-456D-BA58-060AC7675693}" type="pres">
      <dgm:prSet presAssocID="{BAFB5FE0-A450-4712-87C6-F0079E3AD823}" presName="horFlow" presStyleCnt="0"/>
      <dgm:spPr/>
    </dgm:pt>
    <dgm:pt modelId="{B3E68DBC-37D3-4ADE-9E9D-59E1DBB2DE52}" type="pres">
      <dgm:prSet presAssocID="{BAFB5FE0-A450-4712-87C6-F0079E3AD823}" presName="bigChev" presStyleLbl="node1" presStyleIdx="4" presStyleCnt="6" custScaleX="124103" custScaleY="143275" custLinFactNeighborX="29802" custLinFactNeighborY="-3685"/>
      <dgm:spPr/>
      <dgm:t>
        <a:bodyPr/>
        <a:lstStyle/>
        <a:p>
          <a:endParaRPr lang="en-US"/>
        </a:p>
      </dgm:t>
    </dgm:pt>
    <dgm:pt modelId="{A42465C0-DC30-4960-82C8-57705705AF88}" type="pres">
      <dgm:prSet presAssocID="{32FED220-812D-425F-B860-8A13D3D5D14F}" presName="parTrans" presStyleCnt="0"/>
      <dgm:spPr/>
    </dgm:pt>
    <dgm:pt modelId="{BB857825-7D9B-462D-9AB8-F2B5C320BA79}" type="pres">
      <dgm:prSet presAssocID="{BE0762D7-D343-49E0-9195-A37ADD4F41FD}" presName="node" presStyleLbl="alignAccFollowNode1" presStyleIdx="8" presStyleCnt="14" custScaleX="283456" custScaleY="206268" custLinFactNeighborX="71892" custLinFactNeighborY="-2344">
        <dgm:presLayoutVars>
          <dgm:bulletEnabled val="1"/>
        </dgm:presLayoutVars>
      </dgm:prSet>
      <dgm:spPr/>
      <dgm:t>
        <a:bodyPr/>
        <a:lstStyle/>
        <a:p>
          <a:endParaRPr lang="en-US"/>
        </a:p>
      </dgm:t>
    </dgm:pt>
    <dgm:pt modelId="{ED5E1B93-F132-49E8-905B-B9F26AC549B2}" type="pres">
      <dgm:prSet presAssocID="{9240C64F-DE86-434F-B26B-8D8891009B62}" presName="sibTrans" presStyleCnt="0"/>
      <dgm:spPr/>
    </dgm:pt>
    <dgm:pt modelId="{AF4E7DA0-94BA-4DC9-A1E4-00EE7BED2AB7}" type="pres">
      <dgm:prSet presAssocID="{AED31DE3-3609-4A58-8A50-FFC89C7CA99F}" presName="node" presStyleLbl="alignAccFollowNode1" presStyleIdx="9" presStyleCnt="14" custScaleX="164950" custScaleY="203249" custLinFactNeighborX="-62715" custLinFactNeighborY="-814">
        <dgm:presLayoutVars>
          <dgm:bulletEnabled val="1"/>
        </dgm:presLayoutVars>
      </dgm:prSet>
      <dgm:spPr/>
      <dgm:t>
        <a:bodyPr/>
        <a:lstStyle/>
        <a:p>
          <a:endParaRPr lang="en-US"/>
        </a:p>
      </dgm:t>
    </dgm:pt>
    <dgm:pt modelId="{515D1F9E-91EA-4070-95C3-A14339BFAE08}" type="pres">
      <dgm:prSet presAssocID="{446CFDB9-0149-42E4-B610-EC231C2577D4}" presName="sibTrans" presStyleCnt="0"/>
      <dgm:spPr/>
    </dgm:pt>
    <dgm:pt modelId="{4BF4279C-8DED-4F9A-90D4-EE55F404099D}" type="pres">
      <dgm:prSet presAssocID="{E80D5ED7-E8BC-4581-9690-7C2A366E6B5C}" presName="node" presStyleLbl="alignAccFollowNode1" presStyleIdx="10" presStyleCnt="14" custScaleX="337010" custScaleY="192150" custLinFactX="-8686" custLinFactNeighborX="-100000" custLinFactNeighborY="-3849">
        <dgm:presLayoutVars>
          <dgm:bulletEnabled val="1"/>
        </dgm:presLayoutVars>
      </dgm:prSet>
      <dgm:spPr/>
      <dgm:t>
        <a:bodyPr/>
        <a:lstStyle/>
        <a:p>
          <a:endParaRPr lang="en-US"/>
        </a:p>
      </dgm:t>
    </dgm:pt>
    <dgm:pt modelId="{E411CD9D-34C2-4658-A6E1-EFE0A5A78582}" type="pres">
      <dgm:prSet presAssocID="{BAFB5FE0-A450-4712-87C6-F0079E3AD823}" presName="vSp" presStyleCnt="0"/>
      <dgm:spPr/>
    </dgm:pt>
    <dgm:pt modelId="{0D7A6581-2A79-44B9-ABDD-FEC0F8DF9B0C}" type="pres">
      <dgm:prSet presAssocID="{932A75A9-F39D-4C9E-9EB9-113BDE512D80}" presName="horFlow" presStyleCnt="0"/>
      <dgm:spPr/>
    </dgm:pt>
    <dgm:pt modelId="{B68C648E-2642-4B69-90B3-1CFFAF3DC3B1}" type="pres">
      <dgm:prSet presAssocID="{932A75A9-F39D-4C9E-9EB9-113BDE512D80}" presName="bigChev" presStyleLbl="node1" presStyleIdx="5" presStyleCnt="6" custScaleX="135247" custLinFactNeighborX="5075" custLinFactNeighborY="-4025"/>
      <dgm:spPr/>
      <dgm:t>
        <a:bodyPr/>
        <a:lstStyle/>
        <a:p>
          <a:endParaRPr lang="en-US"/>
        </a:p>
      </dgm:t>
    </dgm:pt>
    <dgm:pt modelId="{EF1282D0-CF28-43E9-9CE0-994640FDC1E6}" type="pres">
      <dgm:prSet presAssocID="{45DFE45A-393F-4E5C-B2F7-65D97EAF1C8D}" presName="parTrans" presStyleCnt="0"/>
      <dgm:spPr/>
    </dgm:pt>
    <dgm:pt modelId="{56335EEB-CBC6-4250-A6C2-C5815E445AC8}" type="pres">
      <dgm:prSet presAssocID="{969DAF58-1AB6-4085-8C4F-5B0306F4D655}" presName="node" presStyleLbl="alignAccFollowNode1" presStyleIdx="11" presStyleCnt="14" custScaleX="181281" custLinFactX="8684" custLinFactNeighborX="100000" custLinFactNeighborY="4141">
        <dgm:presLayoutVars>
          <dgm:bulletEnabled val="1"/>
        </dgm:presLayoutVars>
      </dgm:prSet>
      <dgm:spPr/>
      <dgm:t>
        <a:bodyPr/>
        <a:lstStyle/>
        <a:p>
          <a:endParaRPr lang="en-US"/>
        </a:p>
      </dgm:t>
    </dgm:pt>
    <dgm:pt modelId="{FCA5BFF2-20CF-4910-ADB8-8D8DF702FEFA}" type="pres">
      <dgm:prSet presAssocID="{41B2F53A-506F-4F36-AD5D-4BFDF321740D}" presName="sibTrans" presStyleCnt="0"/>
      <dgm:spPr/>
    </dgm:pt>
    <dgm:pt modelId="{85DA2BF3-B317-42C7-B9F7-B0084676EB6D}" type="pres">
      <dgm:prSet presAssocID="{2EE8DAD5-3F69-498F-8B03-0406E369C2B9}" presName="node" presStyleLbl="alignAccFollowNode1" presStyleIdx="12" presStyleCnt="14" custScaleX="145805" custLinFactX="22663" custLinFactNeighborX="100000" custLinFactNeighborY="4141">
        <dgm:presLayoutVars>
          <dgm:bulletEnabled val="1"/>
        </dgm:presLayoutVars>
      </dgm:prSet>
      <dgm:spPr/>
      <dgm:t>
        <a:bodyPr/>
        <a:lstStyle/>
        <a:p>
          <a:endParaRPr lang="en-US"/>
        </a:p>
      </dgm:t>
    </dgm:pt>
    <dgm:pt modelId="{CD99BB75-84EE-4DA5-BE7C-29D4420A1AF6}" type="pres">
      <dgm:prSet presAssocID="{81C3E6A5-C5FB-47F2-9425-2F1F58A627D1}" presName="sibTrans" presStyleCnt="0"/>
      <dgm:spPr/>
    </dgm:pt>
    <dgm:pt modelId="{FBCBDA1F-7C67-4513-874C-7B258EF3DFBF}" type="pres">
      <dgm:prSet presAssocID="{F1C5AD66-6214-4F8F-BDFE-828C917EF65D}" presName="node" presStyleLbl="alignAccFollowNode1" presStyleIdx="13" presStyleCnt="14" custScaleX="335491" custLinFactX="27152" custLinFactNeighborX="100000" custLinFactNeighborY="4141">
        <dgm:presLayoutVars>
          <dgm:bulletEnabled val="1"/>
        </dgm:presLayoutVars>
      </dgm:prSet>
      <dgm:spPr/>
      <dgm:t>
        <a:bodyPr/>
        <a:lstStyle/>
        <a:p>
          <a:endParaRPr lang="en-US"/>
        </a:p>
      </dgm:t>
    </dgm:pt>
  </dgm:ptLst>
  <dgm:cxnLst>
    <dgm:cxn modelId="{50A38189-AB48-45B3-85F9-A4EC57684FC5}" type="presOf" srcId="{09CFE4DE-62E6-4A2B-BF73-50DC7503F53A}" destId="{B3AEDEB1-B1C7-46E5-97EE-6062A8D963DB}" srcOrd="0" destOrd="0" presId="urn:microsoft.com/office/officeart/2005/8/layout/lProcess3"/>
    <dgm:cxn modelId="{8A7C9B7F-123C-4914-932E-3E88C9DEE07A}" srcId="{195FC46D-4327-4275-9F78-820C940A2082}" destId="{D1842FF1-85C0-49AC-A28B-EA78B9F9FEE6}" srcOrd="0" destOrd="0" parTransId="{6EB6B53F-EAD4-47D0-8391-641B8234D9B7}" sibTransId="{E26D244D-DCCD-41A6-9F76-AFC21535B6B8}"/>
    <dgm:cxn modelId="{56CB01B0-75CE-4169-8881-69466D3235DE}" srcId="{4EA04089-843A-4A84-83EB-CCE4DBA58CC1}" destId="{BAFB5FE0-A450-4712-87C6-F0079E3AD823}" srcOrd="4" destOrd="0" parTransId="{2D7019A2-5B7B-4B87-8E93-FB4B63802D1C}" sibTransId="{61DC7553-057D-4FBE-83D1-EC7695177E54}"/>
    <dgm:cxn modelId="{A94CDCF3-2887-482E-820A-644181205195}" type="presOf" srcId="{2CB5E33F-6FAC-4BF7-9563-8DE6245C312D}" destId="{F46EF5EA-CA44-4874-A104-1EB55487A57A}" srcOrd="0" destOrd="0" presId="urn:microsoft.com/office/officeart/2005/8/layout/lProcess3"/>
    <dgm:cxn modelId="{8B0E681F-187F-4B25-9FE2-7F38A792CB66}" type="presOf" srcId="{A5D3F6A8-3461-4AFC-BC12-FE1F459B9B96}" destId="{79F86448-32DD-4CFB-8D57-8636D1E57BBF}" srcOrd="0" destOrd="0" presId="urn:microsoft.com/office/officeart/2005/8/layout/lProcess3"/>
    <dgm:cxn modelId="{0C381839-C194-453C-95F1-199C3AC72A8C}" srcId="{195FC46D-4327-4275-9F78-820C940A2082}" destId="{9B63A4E8-987C-4D7C-879B-1EE83192F9D1}" srcOrd="1" destOrd="0" parTransId="{9701E3DD-96A3-4213-950D-B5921FCBE7BA}" sibTransId="{5258D708-2F84-4D84-BC2F-A3C77B06027C}"/>
    <dgm:cxn modelId="{3030E3D2-23AB-4238-AF0F-516F45F63452}" type="presOf" srcId="{2EE8DAD5-3F69-498F-8B03-0406E369C2B9}" destId="{85DA2BF3-B317-42C7-B9F7-B0084676EB6D}" srcOrd="0" destOrd="0" presId="urn:microsoft.com/office/officeart/2005/8/layout/lProcess3"/>
    <dgm:cxn modelId="{F79FDD3B-7439-4BE9-982E-5FFEA31FC1BF}" srcId="{2CB5E33F-6FAC-4BF7-9563-8DE6245C312D}" destId="{EA5D8BC5-2D11-44EC-BD4F-387642787938}" srcOrd="0" destOrd="0" parTransId="{1D4123CF-E058-4DB6-BF3A-E466AC9AEE3A}" sibTransId="{ABA66052-2B52-4FB6-8B9B-CFA3B68125E6}"/>
    <dgm:cxn modelId="{B7E8E65C-80DE-4310-9527-92D742DAB8A1}" type="presOf" srcId="{AED31DE3-3609-4A58-8A50-FFC89C7CA99F}" destId="{AF4E7DA0-94BA-4DC9-A1E4-00EE7BED2AB7}" srcOrd="0" destOrd="0" presId="urn:microsoft.com/office/officeart/2005/8/layout/lProcess3"/>
    <dgm:cxn modelId="{33A0ADAB-F0C6-4126-8615-70EFCD03CFE0}" srcId="{932A75A9-F39D-4C9E-9EB9-113BDE512D80}" destId="{969DAF58-1AB6-4085-8C4F-5B0306F4D655}" srcOrd="0" destOrd="0" parTransId="{45DFE45A-393F-4E5C-B2F7-65D97EAF1C8D}" sibTransId="{41B2F53A-506F-4F36-AD5D-4BFDF321740D}"/>
    <dgm:cxn modelId="{BD7A9D4D-C5CA-4CA3-91A4-607B45FBA7E6}" type="presOf" srcId="{8750CDD6-2544-4D73-9565-5D8A7D0C48A9}" destId="{43B13F16-58B5-4C2B-9EB0-368530D8E3C8}" srcOrd="0" destOrd="0" presId="urn:microsoft.com/office/officeart/2005/8/layout/lProcess3"/>
    <dgm:cxn modelId="{C226198C-2A38-464B-9598-A3820FE6CBB0}" srcId="{195FC46D-4327-4275-9F78-820C940A2082}" destId="{5AA99AE5-A5C2-45E3-8A0D-8500EC239D1F}" srcOrd="2" destOrd="0" parTransId="{8EB44052-15E6-45F1-B427-5EC838BD750D}" sibTransId="{D2C56D90-E3B1-4002-9117-497867B69488}"/>
    <dgm:cxn modelId="{E52923A5-5865-4470-A9E1-4514D47FB726}" type="presOf" srcId="{BAFB5FE0-A450-4712-87C6-F0079E3AD823}" destId="{B3E68DBC-37D3-4ADE-9E9D-59E1DBB2DE52}" srcOrd="0" destOrd="0" presId="urn:microsoft.com/office/officeart/2005/8/layout/lProcess3"/>
    <dgm:cxn modelId="{B67CF007-2D52-472F-BDE2-45B4704417DA}" srcId="{932A75A9-F39D-4C9E-9EB9-113BDE512D80}" destId="{2EE8DAD5-3F69-498F-8B03-0406E369C2B9}" srcOrd="1" destOrd="0" parTransId="{5AA44755-B14A-4F31-B493-A005597395AC}" sibTransId="{81C3E6A5-C5FB-47F2-9425-2F1F58A627D1}"/>
    <dgm:cxn modelId="{39313A28-CB7E-4B45-B83F-D3415EDDA8EE}" srcId="{8F3B9B9C-BA65-4D81-9CD7-F15BAC75EC36}" destId="{F7FEC5D0-BDF9-43BC-BB12-74106238FF60}" srcOrd="0" destOrd="0" parTransId="{0DA2A8F4-DCBD-4CA4-BA72-7EB75A8D25EF}" sibTransId="{37AC1603-2CF2-4144-BFDF-477F2CFAA361}"/>
    <dgm:cxn modelId="{3CDA45B7-8A4A-4C47-AD78-48DF600E948C}" srcId="{A5D3F6A8-3461-4AFC-BC12-FE1F459B9B96}" destId="{09CFE4DE-62E6-4A2B-BF73-50DC7503F53A}" srcOrd="1" destOrd="0" parTransId="{8506612D-7A18-42CF-A464-7AB0B69DABB3}" sibTransId="{2F2CE964-E920-4B53-BC3D-AA3B2330612A}"/>
    <dgm:cxn modelId="{C1023876-A37D-4F00-A069-7389F4EEDD8F}" srcId="{4EA04089-843A-4A84-83EB-CCE4DBA58CC1}" destId="{A5D3F6A8-3461-4AFC-BC12-FE1F459B9B96}" srcOrd="1" destOrd="0" parTransId="{A5F2FE4C-D341-4DA0-AB0C-9D0915D3A65A}" sibTransId="{58FA6AF5-131A-4C00-8F55-1763DD2C9A57}"/>
    <dgm:cxn modelId="{0FA4B614-D0A6-41D2-8A81-C68682860D7E}" type="presOf" srcId="{D1842FF1-85C0-49AC-A28B-EA78B9F9FEE6}" destId="{E31A32CF-A337-4069-85BA-A8D3673D4026}" srcOrd="0" destOrd="0" presId="urn:microsoft.com/office/officeart/2005/8/layout/lProcess3"/>
    <dgm:cxn modelId="{B921317E-C25A-4AD4-A34C-3F9E04078189}" type="presOf" srcId="{5AA99AE5-A5C2-45E3-8A0D-8500EC239D1F}" destId="{D8E433C0-A89B-4E66-8B3B-829A50360913}" srcOrd="0" destOrd="0" presId="urn:microsoft.com/office/officeart/2005/8/layout/lProcess3"/>
    <dgm:cxn modelId="{05E71856-8820-4FBC-809E-F45D733BEDA6}" type="presOf" srcId="{932A75A9-F39D-4C9E-9EB9-113BDE512D80}" destId="{B68C648E-2642-4B69-90B3-1CFFAF3DC3B1}" srcOrd="0" destOrd="0" presId="urn:microsoft.com/office/officeart/2005/8/layout/lProcess3"/>
    <dgm:cxn modelId="{EEFD3852-E901-4521-B3C3-FC9889855431}" type="presOf" srcId="{F1C5AD66-6214-4F8F-BDFE-828C917EF65D}" destId="{FBCBDA1F-7C67-4513-874C-7B258EF3DFBF}" srcOrd="0" destOrd="0" presId="urn:microsoft.com/office/officeart/2005/8/layout/lProcess3"/>
    <dgm:cxn modelId="{B884853B-888B-44E2-9FB5-1E04E8F035F4}" srcId="{932A75A9-F39D-4C9E-9EB9-113BDE512D80}" destId="{F1C5AD66-6214-4F8F-BDFE-828C917EF65D}" srcOrd="2" destOrd="0" parTransId="{BF58EC84-7938-401A-A440-0B454FBADDE7}" sibTransId="{3499CA11-5BAB-461C-9618-5F794D75ACEB}"/>
    <dgm:cxn modelId="{03EAB112-1D22-4850-9F95-6E721A3B46E2}" type="presOf" srcId="{5F3BB780-428F-4607-9847-59D3B08165B9}" destId="{DF9FB46B-C014-4B4E-898F-6870B8A9B9D0}" srcOrd="0" destOrd="0" presId="urn:microsoft.com/office/officeart/2005/8/layout/lProcess3"/>
    <dgm:cxn modelId="{F81A420C-A125-4401-8A2F-231181E73A24}" srcId="{BAFB5FE0-A450-4712-87C6-F0079E3AD823}" destId="{BE0762D7-D343-49E0-9195-A37ADD4F41FD}" srcOrd="0" destOrd="0" parTransId="{32FED220-812D-425F-B860-8A13D3D5D14F}" sibTransId="{9240C64F-DE86-434F-B26B-8D8891009B62}"/>
    <dgm:cxn modelId="{56894CCC-3066-4DBF-9C70-ED9EB2C5A3C6}" srcId="{4EA04089-843A-4A84-83EB-CCE4DBA58CC1}" destId="{2CB5E33F-6FAC-4BF7-9563-8DE6245C312D}" srcOrd="3" destOrd="0" parTransId="{FF072090-305B-4C8C-8255-8BCD835F844E}" sibTransId="{8AEC4663-EC46-4E34-B775-6753D3C6A18C}"/>
    <dgm:cxn modelId="{70BDCBE3-4268-4C59-9E39-EDFB3B83BA6B}" type="presOf" srcId="{8F3B9B9C-BA65-4D81-9CD7-F15BAC75EC36}" destId="{C1860C04-9185-427C-B428-A3D65FFFB105}" srcOrd="0" destOrd="0" presId="urn:microsoft.com/office/officeart/2005/8/layout/lProcess3"/>
    <dgm:cxn modelId="{AC18C857-6EEC-4BA2-9965-022463EBB396}" type="presOf" srcId="{4EA04089-843A-4A84-83EB-CCE4DBA58CC1}" destId="{7FC54F20-A831-4A36-B35C-E6FA65349C8F}" srcOrd="0" destOrd="0" presId="urn:microsoft.com/office/officeart/2005/8/layout/lProcess3"/>
    <dgm:cxn modelId="{12B5D551-30EC-471C-9C09-267A07AC361B}" type="presOf" srcId="{F7FEC5D0-BDF9-43BC-BB12-74106238FF60}" destId="{FC97E267-C51E-4E83-B809-54C2EB7AD988}" srcOrd="0" destOrd="0" presId="urn:microsoft.com/office/officeart/2005/8/layout/lProcess3"/>
    <dgm:cxn modelId="{0AE38148-5B0A-4D92-B512-B815284A2674}" srcId="{BAFB5FE0-A450-4712-87C6-F0079E3AD823}" destId="{E80D5ED7-E8BC-4581-9690-7C2A366E6B5C}" srcOrd="2" destOrd="0" parTransId="{0E4FE0F3-513C-467F-B802-4F553C5E0D69}" sibTransId="{20E5EB97-0BAB-4801-9946-14F9D49AC4EB}"/>
    <dgm:cxn modelId="{085AE05B-ACE5-4529-97C5-19F58F9F64E3}" type="presOf" srcId="{BE0762D7-D343-49E0-9195-A37ADD4F41FD}" destId="{BB857825-7D9B-462D-9AB8-F2B5C320BA79}" srcOrd="0" destOrd="0" presId="urn:microsoft.com/office/officeart/2005/8/layout/lProcess3"/>
    <dgm:cxn modelId="{44D8C0A2-3F4D-4E80-8569-86F2EEB37C30}" srcId="{4EA04089-843A-4A84-83EB-CCE4DBA58CC1}" destId="{195FC46D-4327-4275-9F78-820C940A2082}" srcOrd="2" destOrd="0" parTransId="{265F406F-779F-4E0B-9764-E8A31F5E456E}" sibTransId="{A99BA5CF-6C56-4B8E-B2BB-C956A6765B11}"/>
    <dgm:cxn modelId="{5FA08919-9CD6-4FB4-82CA-1581BEE55302}" type="presOf" srcId="{EA5D8BC5-2D11-44EC-BD4F-387642787938}" destId="{652318C2-B5AB-4C0F-99F0-4A40A0A30148}" srcOrd="0" destOrd="0" presId="urn:microsoft.com/office/officeart/2005/8/layout/lProcess3"/>
    <dgm:cxn modelId="{AD8A84C4-B8F0-421E-A796-EFAA65806FB1}" srcId="{BAFB5FE0-A450-4712-87C6-F0079E3AD823}" destId="{AED31DE3-3609-4A58-8A50-FFC89C7CA99F}" srcOrd="1" destOrd="0" parTransId="{661BF797-A080-477E-AFEF-F5CD8638C48D}" sibTransId="{446CFDB9-0149-42E4-B610-EC231C2577D4}"/>
    <dgm:cxn modelId="{B913D27A-0AD4-4774-A8FB-B9C6033E449C}" srcId="{4EA04089-843A-4A84-83EB-CCE4DBA58CC1}" destId="{8F3B9B9C-BA65-4D81-9CD7-F15BAC75EC36}" srcOrd="0" destOrd="0" parTransId="{E2074771-BBD1-4B4C-B751-AEC723E96895}" sibTransId="{1C96025F-B167-43BB-B326-DD471E9567BE}"/>
    <dgm:cxn modelId="{CE4815D2-3656-443D-A50A-6930E6699F65}" srcId="{A5D3F6A8-3461-4AFC-BC12-FE1F459B9B96}" destId="{5F3BB780-428F-4607-9847-59D3B08165B9}" srcOrd="0" destOrd="0" parTransId="{EAF36D47-0DA0-40E2-88FF-AC94AE2AAE3F}" sibTransId="{6F6B9439-F184-43E3-BD34-21E44B5C16C8}"/>
    <dgm:cxn modelId="{CBB889EF-2BEE-4AEA-B23E-484381272121}" type="presOf" srcId="{9B63A4E8-987C-4D7C-879B-1EE83192F9D1}" destId="{194300F5-A0B3-498D-B593-AF60968A55DA}" srcOrd="0" destOrd="0" presId="urn:microsoft.com/office/officeart/2005/8/layout/lProcess3"/>
    <dgm:cxn modelId="{61265518-D313-4481-AEE5-C17647D2AA49}" type="presOf" srcId="{E80D5ED7-E8BC-4581-9690-7C2A366E6B5C}" destId="{4BF4279C-8DED-4F9A-90D4-EE55F404099D}" srcOrd="0" destOrd="0" presId="urn:microsoft.com/office/officeart/2005/8/layout/lProcess3"/>
    <dgm:cxn modelId="{9FC8367D-93C9-4222-ADF6-DDDCA6B9F435}" type="presOf" srcId="{969DAF58-1AB6-4085-8C4F-5B0306F4D655}" destId="{56335EEB-CBC6-4250-A6C2-C5815E445AC8}" srcOrd="0" destOrd="0" presId="urn:microsoft.com/office/officeart/2005/8/layout/lProcess3"/>
    <dgm:cxn modelId="{85221DFF-9F36-40FE-859F-C5393FA6A87D}" srcId="{A5D3F6A8-3461-4AFC-BC12-FE1F459B9B96}" destId="{8750CDD6-2544-4D73-9565-5D8A7D0C48A9}" srcOrd="2" destOrd="0" parTransId="{7BD72B9C-24B7-4B56-87EF-B7689253B0AC}" sibTransId="{2A5C554B-16BF-4870-93D9-8FDCB8029B4B}"/>
    <dgm:cxn modelId="{5CD1E2C8-7AF7-41FC-9DD8-BF35C82EC929}" srcId="{4EA04089-843A-4A84-83EB-CCE4DBA58CC1}" destId="{932A75A9-F39D-4C9E-9EB9-113BDE512D80}" srcOrd="5" destOrd="0" parTransId="{7ECD72B3-6C4F-405E-B477-1ED0955D5FDB}" sibTransId="{A2A43BBB-5E0B-4829-B9FC-4877431AC335}"/>
    <dgm:cxn modelId="{0FDB781F-BBB8-4D04-9621-0FD30FFECFEB}" type="presOf" srcId="{195FC46D-4327-4275-9F78-820C940A2082}" destId="{4E011336-4E3F-4345-B5E8-BC8ACCDAA360}" srcOrd="0" destOrd="0" presId="urn:microsoft.com/office/officeart/2005/8/layout/lProcess3"/>
    <dgm:cxn modelId="{89B559B2-4A0C-456B-924A-2157BDA9E193}" type="presParOf" srcId="{7FC54F20-A831-4A36-B35C-E6FA65349C8F}" destId="{0E832EB9-1C6C-48E7-B32F-E33C5C77DD56}" srcOrd="0" destOrd="0" presId="urn:microsoft.com/office/officeart/2005/8/layout/lProcess3"/>
    <dgm:cxn modelId="{AE8FB8EA-13FD-40D6-97CC-E273D06D9D1D}" type="presParOf" srcId="{0E832EB9-1C6C-48E7-B32F-E33C5C77DD56}" destId="{C1860C04-9185-427C-B428-A3D65FFFB105}" srcOrd="0" destOrd="0" presId="urn:microsoft.com/office/officeart/2005/8/layout/lProcess3"/>
    <dgm:cxn modelId="{717F7520-ACC3-4E2B-A6EB-4EE2FEE2A5FF}" type="presParOf" srcId="{0E832EB9-1C6C-48E7-B32F-E33C5C77DD56}" destId="{687D9009-F375-4CDB-BE04-6BA57B7EA1CF}" srcOrd="1" destOrd="0" presId="urn:microsoft.com/office/officeart/2005/8/layout/lProcess3"/>
    <dgm:cxn modelId="{FB06F3D1-D413-4056-84AE-F761D1D32899}" type="presParOf" srcId="{0E832EB9-1C6C-48E7-B32F-E33C5C77DD56}" destId="{FC97E267-C51E-4E83-B809-54C2EB7AD988}" srcOrd="2" destOrd="0" presId="urn:microsoft.com/office/officeart/2005/8/layout/lProcess3"/>
    <dgm:cxn modelId="{CBD554BD-6879-49C7-8B07-507DEF03ED83}" type="presParOf" srcId="{7FC54F20-A831-4A36-B35C-E6FA65349C8F}" destId="{5D6CCB7C-485E-4B09-9667-D8D0F251654D}" srcOrd="1" destOrd="0" presId="urn:microsoft.com/office/officeart/2005/8/layout/lProcess3"/>
    <dgm:cxn modelId="{915CDF85-3F93-47F4-9750-00852498CA5D}" type="presParOf" srcId="{7FC54F20-A831-4A36-B35C-E6FA65349C8F}" destId="{E7E00933-15A1-4881-BCFC-11A516748F11}" srcOrd="2" destOrd="0" presId="urn:microsoft.com/office/officeart/2005/8/layout/lProcess3"/>
    <dgm:cxn modelId="{09D5F61F-C02A-41B7-A0AB-6C1F6682BCDC}" type="presParOf" srcId="{E7E00933-15A1-4881-BCFC-11A516748F11}" destId="{79F86448-32DD-4CFB-8D57-8636D1E57BBF}" srcOrd="0" destOrd="0" presId="urn:microsoft.com/office/officeart/2005/8/layout/lProcess3"/>
    <dgm:cxn modelId="{3543BE36-2ABF-4290-ACDC-2AB5C60284A3}" type="presParOf" srcId="{E7E00933-15A1-4881-BCFC-11A516748F11}" destId="{8389D3AE-3EFD-40FA-8246-385E690B13A6}" srcOrd="1" destOrd="0" presId="urn:microsoft.com/office/officeart/2005/8/layout/lProcess3"/>
    <dgm:cxn modelId="{E2CCFA32-6927-4575-B7A8-42A67395C803}" type="presParOf" srcId="{E7E00933-15A1-4881-BCFC-11A516748F11}" destId="{DF9FB46B-C014-4B4E-898F-6870B8A9B9D0}" srcOrd="2" destOrd="0" presId="urn:microsoft.com/office/officeart/2005/8/layout/lProcess3"/>
    <dgm:cxn modelId="{C97D6CE2-850C-475E-A7E3-E8070C357D70}" type="presParOf" srcId="{E7E00933-15A1-4881-BCFC-11A516748F11}" destId="{47C01BBD-90E9-46B6-9532-BC6EF9CC02EF}" srcOrd="3" destOrd="0" presId="urn:microsoft.com/office/officeart/2005/8/layout/lProcess3"/>
    <dgm:cxn modelId="{D772EB11-76D4-4FB9-BFE4-9B4416B010EA}" type="presParOf" srcId="{E7E00933-15A1-4881-BCFC-11A516748F11}" destId="{B3AEDEB1-B1C7-46E5-97EE-6062A8D963DB}" srcOrd="4" destOrd="0" presId="urn:microsoft.com/office/officeart/2005/8/layout/lProcess3"/>
    <dgm:cxn modelId="{A416E38D-2E09-465B-B930-8C1BF48DD8C0}" type="presParOf" srcId="{E7E00933-15A1-4881-BCFC-11A516748F11}" destId="{4D613AF7-1AD6-4756-B572-F46435E600E5}" srcOrd="5" destOrd="0" presId="urn:microsoft.com/office/officeart/2005/8/layout/lProcess3"/>
    <dgm:cxn modelId="{2DDB463D-A938-45F5-8C7D-DA098984B10A}" type="presParOf" srcId="{E7E00933-15A1-4881-BCFC-11A516748F11}" destId="{43B13F16-58B5-4C2B-9EB0-368530D8E3C8}" srcOrd="6" destOrd="0" presId="urn:microsoft.com/office/officeart/2005/8/layout/lProcess3"/>
    <dgm:cxn modelId="{4E6C4AF6-E717-4383-ABC6-9D8BFF6445A4}" type="presParOf" srcId="{7FC54F20-A831-4A36-B35C-E6FA65349C8F}" destId="{4AD69BB0-D4CD-4994-B161-3BED027C041F}" srcOrd="3" destOrd="0" presId="urn:microsoft.com/office/officeart/2005/8/layout/lProcess3"/>
    <dgm:cxn modelId="{F93F3ABD-B13D-4554-AD08-BBE6046EDBE4}" type="presParOf" srcId="{7FC54F20-A831-4A36-B35C-E6FA65349C8F}" destId="{6C3C8B8C-FFA7-4D82-929B-2E9D4F97ABEC}" srcOrd="4" destOrd="0" presId="urn:microsoft.com/office/officeart/2005/8/layout/lProcess3"/>
    <dgm:cxn modelId="{CB9D0A78-308B-4B8A-9060-DB33C6CC70CD}" type="presParOf" srcId="{6C3C8B8C-FFA7-4D82-929B-2E9D4F97ABEC}" destId="{4E011336-4E3F-4345-B5E8-BC8ACCDAA360}" srcOrd="0" destOrd="0" presId="urn:microsoft.com/office/officeart/2005/8/layout/lProcess3"/>
    <dgm:cxn modelId="{5696F7C8-E7B9-43CC-B561-A5FD73CF1F39}" type="presParOf" srcId="{6C3C8B8C-FFA7-4D82-929B-2E9D4F97ABEC}" destId="{A4960279-1BFF-46C5-BCCF-30809A837E68}" srcOrd="1" destOrd="0" presId="urn:microsoft.com/office/officeart/2005/8/layout/lProcess3"/>
    <dgm:cxn modelId="{C973883A-25F0-4C64-A160-2288D56ACF2A}" type="presParOf" srcId="{6C3C8B8C-FFA7-4D82-929B-2E9D4F97ABEC}" destId="{E31A32CF-A337-4069-85BA-A8D3673D4026}" srcOrd="2" destOrd="0" presId="urn:microsoft.com/office/officeart/2005/8/layout/lProcess3"/>
    <dgm:cxn modelId="{D61BC7A6-3F2D-4E1B-8BB4-0AF76D1346C1}" type="presParOf" srcId="{6C3C8B8C-FFA7-4D82-929B-2E9D4F97ABEC}" destId="{6DE8DA50-982D-4152-B441-FFF1BFD92DDF}" srcOrd="3" destOrd="0" presId="urn:microsoft.com/office/officeart/2005/8/layout/lProcess3"/>
    <dgm:cxn modelId="{6674D79F-A176-47CA-840D-E39087AF1BEE}" type="presParOf" srcId="{6C3C8B8C-FFA7-4D82-929B-2E9D4F97ABEC}" destId="{194300F5-A0B3-498D-B593-AF60968A55DA}" srcOrd="4" destOrd="0" presId="urn:microsoft.com/office/officeart/2005/8/layout/lProcess3"/>
    <dgm:cxn modelId="{B618D721-AC57-4692-9B05-60688E282276}" type="presParOf" srcId="{6C3C8B8C-FFA7-4D82-929B-2E9D4F97ABEC}" destId="{5F5D41D5-EE93-46DB-8AB1-2778FF7A0335}" srcOrd="5" destOrd="0" presId="urn:microsoft.com/office/officeart/2005/8/layout/lProcess3"/>
    <dgm:cxn modelId="{CFCD76AF-7B78-4B52-8A44-BAFDEFF7AABA}" type="presParOf" srcId="{6C3C8B8C-FFA7-4D82-929B-2E9D4F97ABEC}" destId="{D8E433C0-A89B-4E66-8B3B-829A50360913}" srcOrd="6" destOrd="0" presId="urn:microsoft.com/office/officeart/2005/8/layout/lProcess3"/>
    <dgm:cxn modelId="{DCA0E09A-9419-445E-ABE3-E752012F3596}" type="presParOf" srcId="{7FC54F20-A831-4A36-B35C-E6FA65349C8F}" destId="{3D8D949A-F3EE-4ECF-BD5D-CB58ADD9D358}" srcOrd="5" destOrd="0" presId="urn:microsoft.com/office/officeart/2005/8/layout/lProcess3"/>
    <dgm:cxn modelId="{50C1A8CB-87C7-483D-B124-843472B6210D}" type="presParOf" srcId="{7FC54F20-A831-4A36-B35C-E6FA65349C8F}" destId="{DC524A5F-423D-42A2-BA9E-8038BA8F1D83}" srcOrd="6" destOrd="0" presId="urn:microsoft.com/office/officeart/2005/8/layout/lProcess3"/>
    <dgm:cxn modelId="{3EC7023B-51F9-47DE-B758-768CBA33211D}" type="presParOf" srcId="{DC524A5F-423D-42A2-BA9E-8038BA8F1D83}" destId="{F46EF5EA-CA44-4874-A104-1EB55487A57A}" srcOrd="0" destOrd="0" presId="urn:microsoft.com/office/officeart/2005/8/layout/lProcess3"/>
    <dgm:cxn modelId="{2BF29258-5228-46E3-9291-03C35E0CF0FA}" type="presParOf" srcId="{DC524A5F-423D-42A2-BA9E-8038BA8F1D83}" destId="{9AFE6A5C-97A6-4912-9B93-E938308CF44E}" srcOrd="1" destOrd="0" presId="urn:microsoft.com/office/officeart/2005/8/layout/lProcess3"/>
    <dgm:cxn modelId="{A7E96FE5-C01A-4E23-AC85-067504403690}" type="presParOf" srcId="{DC524A5F-423D-42A2-BA9E-8038BA8F1D83}" destId="{652318C2-B5AB-4C0F-99F0-4A40A0A30148}" srcOrd="2" destOrd="0" presId="urn:microsoft.com/office/officeart/2005/8/layout/lProcess3"/>
    <dgm:cxn modelId="{4961904B-301F-4535-9AFE-AA9DABD8E09B}" type="presParOf" srcId="{7FC54F20-A831-4A36-B35C-E6FA65349C8F}" destId="{48DF33E2-16C1-481C-84DB-147EA4BBE272}" srcOrd="7" destOrd="0" presId="urn:microsoft.com/office/officeart/2005/8/layout/lProcess3"/>
    <dgm:cxn modelId="{87814E58-0CF0-4657-95F1-2AA2AFED9DA1}" type="presParOf" srcId="{7FC54F20-A831-4A36-B35C-E6FA65349C8F}" destId="{D55E0460-EF23-456D-BA58-060AC7675693}" srcOrd="8" destOrd="0" presId="urn:microsoft.com/office/officeart/2005/8/layout/lProcess3"/>
    <dgm:cxn modelId="{91095E72-9B1B-410B-A964-118D2244A109}" type="presParOf" srcId="{D55E0460-EF23-456D-BA58-060AC7675693}" destId="{B3E68DBC-37D3-4ADE-9E9D-59E1DBB2DE52}" srcOrd="0" destOrd="0" presId="urn:microsoft.com/office/officeart/2005/8/layout/lProcess3"/>
    <dgm:cxn modelId="{894385D6-B8A1-4DDD-8950-4F4088FB7174}" type="presParOf" srcId="{D55E0460-EF23-456D-BA58-060AC7675693}" destId="{A42465C0-DC30-4960-82C8-57705705AF88}" srcOrd="1" destOrd="0" presId="urn:microsoft.com/office/officeart/2005/8/layout/lProcess3"/>
    <dgm:cxn modelId="{5065CFE5-9A46-4F8E-A10D-CF4D3C2202F2}" type="presParOf" srcId="{D55E0460-EF23-456D-BA58-060AC7675693}" destId="{BB857825-7D9B-462D-9AB8-F2B5C320BA79}" srcOrd="2" destOrd="0" presId="urn:microsoft.com/office/officeart/2005/8/layout/lProcess3"/>
    <dgm:cxn modelId="{7FF59645-4CE0-42CA-95C3-D0A167B377CF}" type="presParOf" srcId="{D55E0460-EF23-456D-BA58-060AC7675693}" destId="{ED5E1B93-F132-49E8-905B-B9F26AC549B2}" srcOrd="3" destOrd="0" presId="urn:microsoft.com/office/officeart/2005/8/layout/lProcess3"/>
    <dgm:cxn modelId="{D5E58737-17AB-468F-B524-DAE01662AF2A}" type="presParOf" srcId="{D55E0460-EF23-456D-BA58-060AC7675693}" destId="{AF4E7DA0-94BA-4DC9-A1E4-00EE7BED2AB7}" srcOrd="4" destOrd="0" presId="urn:microsoft.com/office/officeart/2005/8/layout/lProcess3"/>
    <dgm:cxn modelId="{9A53B046-AE49-4609-AE3D-07F60F89F36C}" type="presParOf" srcId="{D55E0460-EF23-456D-BA58-060AC7675693}" destId="{515D1F9E-91EA-4070-95C3-A14339BFAE08}" srcOrd="5" destOrd="0" presId="urn:microsoft.com/office/officeart/2005/8/layout/lProcess3"/>
    <dgm:cxn modelId="{5B3111D0-344C-4FAF-8940-8BC4E7ECFDFE}" type="presParOf" srcId="{D55E0460-EF23-456D-BA58-060AC7675693}" destId="{4BF4279C-8DED-4F9A-90D4-EE55F404099D}" srcOrd="6" destOrd="0" presId="urn:microsoft.com/office/officeart/2005/8/layout/lProcess3"/>
    <dgm:cxn modelId="{E9DB70B5-8694-471F-98F8-BD3B83597B17}" type="presParOf" srcId="{7FC54F20-A831-4A36-B35C-E6FA65349C8F}" destId="{E411CD9D-34C2-4658-A6E1-EFE0A5A78582}" srcOrd="9" destOrd="0" presId="urn:microsoft.com/office/officeart/2005/8/layout/lProcess3"/>
    <dgm:cxn modelId="{67DA0824-34F2-4CA0-A09C-68D9DB000569}" type="presParOf" srcId="{7FC54F20-A831-4A36-B35C-E6FA65349C8F}" destId="{0D7A6581-2A79-44B9-ABDD-FEC0F8DF9B0C}" srcOrd="10" destOrd="0" presId="urn:microsoft.com/office/officeart/2005/8/layout/lProcess3"/>
    <dgm:cxn modelId="{A63F33A1-5FEF-4C56-9DFA-114B62D07E10}" type="presParOf" srcId="{0D7A6581-2A79-44B9-ABDD-FEC0F8DF9B0C}" destId="{B68C648E-2642-4B69-90B3-1CFFAF3DC3B1}" srcOrd="0" destOrd="0" presId="urn:microsoft.com/office/officeart/2005/8/layout/lProcess3"/>
    <dgm:cxn modelId="{C1ABABF7-2A1E-4B98-8C58-A1DDF3CBC91A}" type="presParOf" srcId="{0D7A6581-2A79-44B9-ABDD-FEC0F8DF9B0C}" destId="{EF1282D0-CF28-43E9-9CE0-994640FDC1E6}" srcOrd="1" destOrd="0" presId="urn:microsoft.com/office/officeart/2005/8/layout/lProcess3"/>
    <dgm:cxn modelId="{F011B3E2-CA3F-4009-9AB1-594A0DB9BE97}" type="presParOf" srcId="{0D7A6581-2A79-44B9-ABDD-FEC0F8DF9B0C}" destId="{56335EEB-CBC6-4250-A6C2-C5815E445AC8}" srcOrd="2" destOrd="0" presId="urn:microsoft.com/office/officeart/2005/8/layout/lProcess3"/>
    <dgm:cxn modelId="{84494E1B-9AC8-406D-933F-1F235E2B3EDE}" type="presParOf" srcId="{0D7A6581-2A79-44B9-ABDD-FEC0F8DF9B0C}" destId="{FCA5BFF2-20CF-4910-ADB8-8D8DF702FEFA}" srcOrd="3" destOrd="0" presId="urn:microsoft.com/office/officeart/2005/8/layout/lProcess3"/>
    <dgm:cxn modelId="{8DF53119-463F-4FC6-BED3-290E87ED8F08}" type="presParOf" srcId="{0D7A6581-2A79-44B9-ABDD-FEC0F8DF9B0C}" destId="{85DA2BF3-B317-42C7-B9F7-B0084676EB6D}" srcOrd="4" destOrd="0" presId="urn:microsoft.com/office/officeart/2005/8/layout/lProcess3"/>
    <dgm:cxn modelId="{501C4A75-9404-4414-90A8-24991F560943}" type="presParOf" srcId="{0D7A6581-2A79-44B9-ABDD-FEC0F8DF9B0C}" destId="{CD99BB75-84EE-4DA5-BE7C-29D4420A1AF6}" srcOrd="5" destOrd="0" presId="urn:microsoft.com/office/officeart/2005/8/layout/lProcess3"/>
    <dgm:cxn modelId="{08ED627C-1186-47A6-BB97-E5451FE4FB5C}" type="presParOf" srcId="{0D7A6581-2A79-44B9-ABDD-FEC0F8DF9B0C}" destId="{FBCBDA1F-7C67-4513-874C-7B258EF3DFBF}" srcOrd="6" destOrd="0" presId="urn:microsoft.com/office/officeart/2005/8/layout/lProcess3"/>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A04089-843A-4A84-83EB-CCE4DBA58CC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0747EDF4-DFC7-454B-93E1-1C1001063064}">
      <dgm:prSet custT="1"/>
      <dgm:spPr>
        <a:xfrm>
          <a:off x="625" y="928556"/>
          <a:ext cx="912837" cy="365134"/>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dirty="0" smtClean="0">
              <a:solidFill>
                <a:sysClr val="window" lastClr="FFFFFF"/>
              </a:solidFill>
              <a:latin typeface="Calibri" panose="020F0502020204030204"/>
              <a:ea typeface="+mn-ea"/>
              <a:cs typeface="+mn-cs"/>
            </a:rPr>
            <a:t>Year </a:t>
          </a:r>
          <a:endParaRPr lang="en-US" sz="1000" dirty="0">
            <a:solidFill>
              <a:sysClr val="window" lastClr="FFFFFF"/>
            </a:solidFill>
            <a:latin typeface="Calibri" panose="020F0502020204030204"/>
            <a:ea typeface="+mn-ea"/>
            <a:cs typeface="+mn-cs"/>
          </a:endParaRPr>
        </a:p>
      </dgm:t>
    </dgm:pt>
    <dgm:pt modelId="{C8DF5E32-3BA9-48B6-855B-7A95B8CADE7E}" type="parTrans" cxnId="{752AFDF0-FAC3-46A8-BDBC-63BAEC939BE1}">
      <dgm:prSet/>
      <dgm:spPr/>
      <dgm:t>
        <a:bodyPr/>
        <a:lstStyle/>
        <a:p>
          <a:endParaRPr lang="en-US"/>
        </a:p>
      </dgm:t>
    </dgm:pt>
    <dgm:pt modelId="{41F9FB13-9B7F-4314-ADB8-37399DC5B9A8}" type="sibTrans" cxnId="{752AFDF0-FAC3-46A8-BDBC-63BAEC939BE1}">
      <dgm:prSet/>
      <dgm:spPr/>
      <dgm:t>
        <a:bodyPr/>
        <a:lstStyle/>
        <a:p>
          <a:endParaRPr lang="en-US"/>
        </a:p>
      </dgm:t>
    </dgm:pt>
    <dgm:pt modelId="{95E33735-9935-4E20-8690-9A9403DD0F85}">
      <dgm:prSet custT="1"/>
      <dgm:spPr>
        <a:xfrm>
          <a:off x="794793" y="959593"/>
          <a:ext cx="757654" cy="303061"/>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Peer review</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2EAB2261-038F-4A3F-BCC4-60AF6160E0E9}" type="parTrans" cxnId="{F7997B86-54FA-4F50-94DC-31EE4A7A79F7}">
      <dgm:prSet/>
      <dgm:spPr/>
      <dgm:t>
        <a:bodyPr/>
        <a:lstStyle/>
        <a:p>
          <a:endParaRPr lang="en-US"/>
        </a:p>
      </dgm:t>
    </dgm:pt>
    <dgm:pt modelId="{59621271-823F-4CA3-B067-9F0125ED19A7}" type="sibTrans" cxnId="{F7997B86-54FA-4F50-94DC-31EE4A7A79F7}">
      <dgm:prSet/>
      <dgm:spPr/>
      <dgm:t>
        <a:bodyPr/>
        <a:lstStyle/>
        <a:p>
          <a:endParaRPr lang="en-US"/>
        </a:p>
      </dgm:t>
    </dgm:pt>
    <dgm:pt modelId="{D3058FBA-CD7B-424B-A4D8-A2514B4F29BD}">
      <dgm:prSet custT="1"/>
      <dgm:spPr>
        <a:xfrm>
          <a:off x="1446376" y="959593"/>
          <a:ext cx="922460" cy="303061"/>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3261B770-1751-4B6F-BB95-F6303DC5C522}" type="parTrans" cxnId="{B25695CD-F85F-4D87-AA5E-C3D2128843EA}">
      <dgm:prSet/>
      <dgm:spPr/>
      <dgm:t>
        <a:bodyPr/>
        <a:lstStyle/>
        <a:p>
          <a:endParaRPr lang="en-US"/>
        </a:p>
      </dgm:t>
    </dgm:pt>
    <dgm:pt modelId="{5631A9F4-4B74-4B74-9757-CCBE742B0329}" type="sibTrans" cxnId="{B25695CD-F85F-4D87-AA5E-C3D2128843EA}">
      <dgm:prSet/>
      <dgm:spPr/>
      <dgm:t>
        <a:bodyPr/>
        <a:lstStyle/>
        <a:p>
          <a:endParaRPr lang="en-US"/>
        </a:p>
      </dgm:t>
    </dgm:pt>
    <dgm:pt modelId="{88245A8A-311F-4133-91EA-B028E373A885}">
      <dgm:prSet custT="1"/>
      <dgm:spPr>
        <a:xfrm>
          <a:off x="2262765" y="959593"/>
          <a:ext cx="658780" cy="303061"/>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CHS T&amp;P</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F47A95DD-AF45-493B-88A3-8B31461313AA}" type="parTrans" cxnId="{10B7FCBB-9D2E-4FBB-9BD2-CEE6813FB8CE}">
      <dgm:prSet/>
      <dgm:spPr/>
      <dgm:t>
        <a:bodyPr/>
        <a:lstStyle/>
        <a:p>
          <a:endParaRPr lang="en-US"/>
        </a:p>
      </dgm:t>
    </dgm:pt>
    <dgm:pt modelId="{3C84D514-966A-483F-BDC9-E7350DF11280}" type="sibTrans" cxnId="{10B7FCBB-9D2E-4FBB-9BD2-CEE6813FB8CE}">
      <dgm:prSet/>
      <dgm:spPr/>
      <dgm:t>
        <a:bodyPr/>
        <a:lstStyle/>
        <a:p>
          <a:endParaRPr lang="en-US"/>
        </a:p>
      </dgm:t>
    </dgm:pt>
    <dgm:pt modelId="{F67E2E0C-CFCA-48E2-A83F-D7FE4EC2D058}">
      <dgm:prSet custT="1"/>
      <dgm:spPr>
        <a:xfrm>
          <a:off x="2815474" y="959593"/>
          <a:ext cx="929915" cy="303061"/>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Dean evaluation</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F66397BC-14F2-422D-8DE0-D43277C39D95}" type="parTrans" cxnId="{C0EFF5A7-B555-49D2-AB46-5794856ABA21}">
      <dgm:prSet/>
      <dgm:spPr/>
      <dgm:t>
        <a:bodyPr/>
        <a:lstStyle/>
        <a:p>
          <a:endParaRPr lang="en-US"/>
        </a:p>
      </dgm:t>
    </dgm:pt>
    <dgm:pt modelId="{D6C4BF90-985E-49F4-A6BA-FD6EDCE337C7}" type="sibTrans" cxnId="{C0EFF5A7-B555-49D2-AB46-5794856ABA21}">
      <dgm:prSet/>
      <dgm:spPr/>
      <dgm:t>
        <a:bodyPr/>
        <a:lstStyle/>
        <a:p>
          <a:endParaRPr lang="en-US"/>
        </a:p>
      </dgm:t>
    </dgm:pt>
    <dgm:pt modelId="{6EB1BD5E-E1EB-4809-B5CD-749AC2CC8F2D}">
      <dgm:prSet custT="1"/>
      <dgm:spPr>
        <a:xfrm>
          <a:off x="3639318" y="959593"/>
          <a:ext cx="1468032" cy="303061"/>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URT&amp;P if conflicted </a:t>
          </a:r>
          <a:r>
            <a:rPr lang="en-US" sz="1000" u="sng" dirty="0" smtClean="0">
              <a:solidFill>
                <a:sysClr val="windowText" lastClr="000000">
                  <a:hueOff val="0"/>
                  <a:satOff val="0"/>
                  <a:lumOff val="0"/>
                  <a:alphaOff val="0"/>
                </a:sysClr>
              </a:solidFill>
              <a:latin typeface="Calibri" panose="020F0502020204030204"/>
              <a:ea typeface="+mn-ea"/>
              <a:cs typeface="+mn-cs"/>
            </a:rPr>
            <a:t>or</a:t>
          </a:r>
          <a:r>
            <a:rPr lang="en-US" sz="1000" dirty="0" smtClean="0">
              <a:solidFill>
                <a:sysClr val="windowText" lastClr="000000">
                  <a:hueOff val="0"/>
                  <a:satOff val="0"/>
                  <a:lumOff val="0"/>
                  <a:alphaOff val="0"/>
                </a:sysClr>
              </a:solidFill>
              <a:latin typeface="Calibri" panose="020F0502020204030204"/>
              <a:ea typeface="+mn-ea"/>
              <a:cs typeface="+mn-cs"/>
            </a:rPr>
            <a:t> requested by AA</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31B7DD69-F474-4146-8111-D8A11C8CF084}" type="parTrans" cxnId="{6C1233FF-2921-4554-96A5-D39FABD03A1A}">
      <dgm:prSet/>
      <dgm:spPr/>
      <dgm:t>
        <a:bodyPr/>
        <a:lstStyle/>
        <a:p>
          <a:endParaRPr lang="en-US"/>
        </a:p>
      </dgm:t>
    </dgm:pt>
    <dgm:pt modelId="{7F19A854-BB21-44FB-AA66-9B3929392BFA}" type="sibTrans" cxnId="{6C1233FF-2921-4554-96A5-D39FABD03A1A}">
      <dgm:prSet/>
      <dgm:spPr/>
      <dgm:t>
        <a:bodyPr/>
        <a:lstStyle/>
        <a:p>
          <a:endParaRPr lang="en-US"/>
        </a:p>
      </dgm:t>
    </dgm:pt>
    <dgm:pt modelId="{BEC64A0A-04C7-4B0E-A16C-49F3FF83538D}">
      <dgm:prSet custT="1"/>
      <dgm:spPr>
        <a:xfrm>
          <a:off x="5001278" y="959593"/>
          <a:ext cx="1627495" cy="303061"/>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sz="10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806CB4D1-0063-47ED-A482-1EDFCE255A9D}" type="parTrans" cxnId="{D25D9EF1-23AF-400A-B80D-0657565EFD76}">
      <dgm:prSet/>
      <dgm:spPr/>
      <dgm:t>
        <a:bodyPr/>
        <a:lstStyle/>
        <a:p>
          <a:endParaRPr lang="en-US"/>
        </a:p>
      </dgm:t>
    </dgm:pt>
    <dgm:pt modelId="{BFA839C0-C6FA-42DD-86B0-EA61D3A99DC1}" type="sibTrans" cxnId="{D25D9EF1-23AF-400A-B80D-0657565EFD76}">
      <dgm:prSet/>
      <dgm:spPr/>
      <dgm:t>
        <a:bodyPr/>
        <a:lstStyle/>
        <a:p>
          <a:endParaRPr lang="en-US"/>
        </a:p>
      </dgm:t>
    </dgm:pt>
    <dgm:pt modelId="{7FC54F20-A831-4A36-B35C-E6FA65349C8F}" type="pres">
      <dgm:prSet presAssocID="{4EA04089-843A-4A84-83EB-CCE4DBA58CC1}" presName="Name0" presStyleCnt="0">
        <dgm:presLayoutVars>
          <dgm:chPref val="3"/>
          <dgm:dir/>
          <dgm:animLvl val="lvl"/>
          <dgm:resizeHandles/>
        </dgm:presLayoutVars>
      </dgm:prSet>
      <dgm:spPr/>
      <dgm:t>
        <a:bodyPr/>
        <a:lstStyle/>
        <a:p>
          <a:endParaRPr lang="en-US"/>
        </a:p>
      </dgm:t>
    </dgm:pt>
    <dgm:pt modelId="{7AB1059C-AB18-4786-BEBE-47E11DB7A46E}" type="pres">
      <dgm:prSet presAssocID="{0747EDF4-DFC7-454B-93E1-1C1001063064}" presName="horFlow" presStyleCnt="0"/>
      <dgm:spPr/>
    </dgm:pt>
    <dgm:pt modelId="{BC34E56F-873A-43D6-8D36-4DB29B6A7EEB}" type="pres">
      <dgm:prSet presAssocID="{0747EDF4-DFC7-454B-93E1-1C1001063064}" presName="bigChev" presStyleLbl="node1" presStyleIdx="0" presStyleCnt="1"/>
      <dgm:spPr/>
      <dgm:t>
        <a:bodyPr/>
        <a:lstStyle/>
        <a:p>
          <a:endParaRPr lang="en-US"/>
        </a:p>
      </dgm:t>
    </dgm:pt>
    <dgm:pt modelId="{1B3ADE0A-6B27-4D52-942D-E22C4B0E8E22}" type="pres">
      <dgm:prSet presAssocID="{2EAB2261-038F-4A3F-BCC4-60AF6160E0E9}" presName="parTrans" presStyleCnt="0"/>
      <dgm:spPr/>
    </dgm:pt>
    <dgm:pt modelId="{DDD6B0BB-EC37-470E-891C-E54DC7AD1593}" type="pres">
      <dgm:prSet presAssocID="{95E33735-9935-4E20-8690-9A9403DD0F85}" presName="node" presStyleLbl="alignAccFollowNode1" presStyleIdx="0" presStyleCnt="6">
        <dgm:presLayoutVars>
          <dgm:bulletEnabled val="1"/>
        </dgm:presLayoutVars>
      </dgm:prSet>
      <dgm:spPr/>
      <dgm:t>
        <a:bodyPr/>
        <a:lstStyle/>
        <a:p>
          <a:endParaRPr lang="en-US"/>
        </a:p>
      </dgm:t>
    </dgm:pt>
    <dgm:pt modelId="{E2F1B30B-BE87-41DF-921D-A1DF179745CC}" type="pres">
      <dgm:prSet presAssocID="{59621271-823F-4CA3-B067-9F0125ED19A7}" presName="sibTrans" presStyleCnt="0"/>
      <dgm:spPr/>
    </dgm:pt>
    <dgm:pt modelId="{1E654BAF-5152-495E-A6FD-E74FBC8A256B}" type="pres">
      <dgm:prSet presAssocID="{D3058FBA-CD7B-424B-A4D8-A2514B4F29BD}" presName="node" presStyleLbl="alignAccFollowNode1" presStyleIdx="1" presStyleCnt="6" custScaleX="121752">
        <dgm:presLayoutVars>
          <dgm:bulletEnabled val="1"/>
        </dgm:presLayoutVars>
      </dgm:prSet>
      <dgm:spPr/>
      <dgm:t>
        <a:bodyPr/>
        <a:lstStyle/>
        <a:p>
          <a:endParaRPr lang="en-US"/>
        </a:p>
      </dgm:t>
    </dgm:pt>
    <dgm:pt modelId="{79E3D82E-C8BD-4116-896A-B49C06F5E96F}" type="pres">
      <dgm:prSet presAssocID="{5631A9F4-4B74-4B74-9757-CCBE742B0329}" presName="sibTrans" presStyleCnt="0"/>
      <dgm:spPr/>
    </dgm:pt>
    <dgm:pt modelId="{1F133B63-4A71-425A-8D8B-EB037A34E6C4}" type="pres">
      <dgm:prSet presAssocID="{88245A8A-311F-4133-91EA-B028E373A885}" presName="node" presStyleLbl="alignAccFollowNode1" presStyleIdx="2" presStyleCnt="6" custScaleX="86950">
        <dgm:presLayoutVars>
          <dgm:bulletEnabled val="1"/>
        </dgm:presLayoutVars>
      </dgm:prSet>
      <dgm:spPr/>
      <dgm:t>
        <a:bodyPr/>
        <a:lstStyle/>
        <a:p>
          <a:endParaRPr lang="en-US"/>
        </a:p>
      </dgm:t>
    </dgm:pt>
    <dgm:pt modelId="{F55EFE68-CC3F-4234-BF3F-777FC127B41F}" type="pres">
      <dgm:prSet presAssocID="{3C84D514-966A-483F-BDC9-E7350DF11280}" presName="sibTrans" presStyleCnt="0"/>
      <dgm:spPr/>
    </dgm:pt>
    <dgm:pt modelId="{9CFFB7E9-E08D-4418-BC67-661263F2FFF8}" type="pres">
      <dgm:prSet presAssocID="{F67E2E0C-CFCA-48E2-A83F-D7FE4EC2D058}" presName="node" presStyleLbl="alignAccFollowNode1" presStyleIdx="3" presStyleCnt="6" custScaleX="122736">
        <dgm:presLayoutVars>
          <dgm:bulletEnabled val="1"/>
        </dgm:presLayoutVars>
      </dgm:prSet>
      <dgm:spPr/>
      <dgm:t>
        <a:bodyPr/>
        <a:lstStyle/>
        <a:p>
          <a:endParaRPr lang="en-US"/>
        </a:p>
      </dgm:t>
    </dgm:pt>
    <dgm:pt modelId="{C86DDFE9-4813-404E-85A8-55B394E8A546}" type="pres">
      <dgm:prSet presAssocID="{D6C4BF90-985E-49F4-A6BA-FD6EDCE337C7}" presName="sibTrans" presStyleCnt="0"/>
      <dgm:spPr/>
    </dgm:pt>
    <dgm:pt modelId="{8F356D06-4682-459B-BE72-E753BD3E34A1}" type="pres">
      <dgm:prSet presAssocID="{6EB1BD5E-E1EB-4809-B5CD-749AC2CC8F2D}" presName="node" presStyleLbl="alignAccFollowNode1" presStyleIdx="4" presStyleCnt="6" custScaleX="193760">
        <dgm:presLayoutVars>
          <dgm:bulletEnabled val="1"/>
        </dgm:presLayoutVars>
      </dgm:prSet>
      <dgm:spPr/>
      <dgm:t>
        <a:bodyPr/>
        <a:lstStyle/>
        <a:p>
          <a:endParaRPr lang="en-US"/>
        </a:p>
      </dgm:t>
    </dgm:pt>
    <dgm:pt modelId="{405D56AD-5610-42BB-B820-8DD9D110F6DF}" type="pres">
      <dgm:prSet presAssocID="{7F19A854-BB21-44FB-AA66-9B3929392BFA}" presName="sibTrans" presStyleCnt="0"/>
      <dgm:spPr/>
    </dgm:pt>
    <dgm:pt modelId="{4888FA23-4A87-48AC-95B1-825311BA46BD}" type="pres">
      <dgm:prSet presAssocID="{BEC64A0A-04C7-4B0E-A16C-49F3FF83538D}" presName="node" presStyleLbl="alignAccFollowNode1" presStyleIdx="5" presStyleCnt="6" custScaleX="214807">
        <dgm:presLayoutVars>
          <dgm:bulletEnabled val="1"/>
        </dgm:presLayoutVars>
      </dgm:prSet>
      <dgm:spPr/>
      <dgm:t>
        <a:bodyPr/>
        <a:lstStyle/>
        <a:p>
          <a:endParaRPr lang="en-US"/>
        </a:p>
      </dgm:t>
    </dgm:pt>
  </dgm:ptLst>
  <dgm:cxnLst>
    <dgm:cxn modelId="{C0EFF5A7-B555-49D2-AB46-5794856ABA21}" srcId="{0747EDF4-DFC7-454B-93E1-1C1001063064}" destId="{F67E2E0C-CFCA-48E2-A83F-D7FE4EC2D058}" srcOrd="3" destOrd="0" parTransId="{F66397BC-14F2-422D-8DE0-D43277C39D95}" sibTransId="{D6C4BF90-985E-49F4-A6BA-FD6EDCE337C7}"/>
    <dgm:cxn modelId="{203F664F-0F39-49AF-B7C8-E333CC978706}" type="presOf" srcId="{0747EDF4-DFC7-454B-93E1-1C1001063064}" destId="{BC34E56F-873A-43D6-8D36-4DB29B6A7EEB}" srcOrd="0" destOrd="0" presId="urn:microsoft.com/office/officeart/2005/8/layout/lProcess3"/>
    <dgm:cxn modelId="{264D89BD-AC6E-4DB6-AC9C-CBA3BABC247F}" type="presOf" srcId="{BEC64A0A-04C7-4B0E-A16C-49F3FF83538D}" destId="{4888FA23-4A87-48AC-95B1-825311BA46BD}" srcOrd="0" destOrd="0" presId="urn:microsoft.com/office/officeart/2005/8/layout/lProcess3"/>
    <dgm:cxn modelId="{6C1233FF-2921-4554-96A5-D39FABD03A1A}" srcId="{0747EDF4-DFC7-454B-93E1-1C1001063064}" destId="{6EB1BD5E-E1EB-4809-B5CD-749AC2CC8F2D}" srcOrd="4" destOrd="0" parTransId="{31B7DD69-F474-4146-8111-D8A11C8CF084}" sibTransId="{7F19A854-BB21-44FB-AA66-9B3929392BFA}"/>
    <dgm:cxn modelId="{4BCAEB64-14C6-415E-ABF9-77FED3B7FF38}" type="presOf" srcId="{D3058FBA-CD7B-424B-A4D8-A2514B4F29BD}" destId="{1E654BAF-5152-495E-A6FD-E74FBC8A256B}" srcOrd="0" destOrd="0" presId="urn:microsoft.com/office/officeart/2005/8/layout/lProcess3"/>
    <dgm:cxn modelId="{EB1D9CC3-645D-477B-BAF2-69600C3E2812}" type="presOf" srcId="{88245A8A-311F-4133-91EA-B028E373A885}" destId="{1F133B63-4A71-425A-8D8B-EB037A34E6C4}" srcOrd="0" destOrd="0" presId="urn:microsoft.com/office/officeart/2005/8/layout/lProcess3"/>
    <dgm:cxn modelId="{6DC8239E-44B3-4BED-AA97-0BFAC9690CA3}" type="presOf" srcId="{4EA04089-843A-4A84-83EB-CCE4DBA58CC1}" destId="{7FC54F20-A831-4A36-B35C-E6FA65349C8F}" srcOrd="0" destOrd="0" presId="urn:microsoft.com/office/officeart/2005/8/layout/lProcess3"/>
    <dgm:cxn modelId="{36FC631E-AF85-4FA9-8ED0-F4D55832B379}" type="presOf" srcId="{F67E2E0C-CFCA-48E2-A83F-D7FE4EC2D058}" destId="{9CFFB7E9-E08D-4418-BC67-661263F2FFF8}" srcOrd="0" destOrd="0" presId="urn:microsoft.com/office/officeart/2005/8/layout/lProcess3"/>
    <dgm:cxn modelId="{68352750-6F7B-43A2-B832-8A80245648DC}" type="presOf" srcId="{6EB1BD5E-E1EB-4809-B5CD-749AC2CC8F2D}" destId="{8F356D06-4682-459B-BE72-E753BD3E34A1}" srcOrd="0" destOrd="0" presId="urn:microsoft.com/office/officeart/2005/8/layout/lProcess3"/>
    <dgm:cxn modelId="{F7997B86-54FA-4F50-94DC-31EE4A7A79F7}" srcId="{0747EDF4-DFC7-454B-93E1-1C1001063064}" destId="{95E33735-9935-4E20-8690-9A9403DD0F85}" srcOrd="0" destOrd="0" parTransId="{2EAB2261-038F-4A3F-BCC4-60AF6160E0E9}" sibTransId="{59621271-823F-4CA3-B067-9F0125ED19A7}"/>
    <dgm:cxn modelId="{10B7FCBB-9D2E-4FBB-9BD2-CEE6813FB8CE}" srcId="{0747EDF4-DFC7-454B-93E1-1C1001063064}" destId="{88245A8A-311F-4133-91EA-B028E373A885}" srcOrd="2" destOrd="0" parTransId="{F47A95DD-AF45-493B-88A3-8B31461313AA}" sibTransId="{3C84D514-966A-483F-BDC9-E7350DF11280}"/>
    <dgm:cxn modelId="{B25695CD-F85F-4D87-AA5E-C3D2128843EA}" srcId="{0747EDF4-DFC7-454B-93E1-1C1001063064}" destId="{D3058FBA-CD7B-424B-A4D8-A2514B4F29BD}" srcOrd="1" destOrd="0" parTransId="{3261B770-1751-4B6F-BB95-F6303DC5C522}" sibTransId="{5631A9F4-4B74-4B74-9757-CCBE742B0329}"/>
    <dgm:cxn modelId="{D25D9EF1-23AF-400A-B80D-0657565EFD76}" srcId="{0747EDF4-DFC7-454B-93E1-1C1001063064}" destId="{BEC64A0A-04C7-4B0E-A16C-49F3FF83538D}" srcOrd="5" destOrd="0" parTransId="{806CB4D1-0063-47ED-A482-1EDFCE255A9D}" sibTransId="{BFA839C0-C6FA-42DD-86B0-EA61D3A99DC1}"/>
    <dgm:cxn modelId="{31D86D2B-B191-4D69-B34F-932F61B48E70}" type="presOf" srcId="{95E33735-9935-4E20-8690-9A9403DD0F85}" destId="{DDD6B0BB-EC37-470E-891C-E54DC7AD1593}" srcOrd="0" destOrd="0" presId="urn:microsoft.com/office/officeart/2005/8/layout/lProcess3"/>
    <dgm:cxn modelId="{752AFDF0-FAC3-46A8-BDBC-63BAEC939BE1}" srcId="{4EA04089-843A-4A84-83EB-CCE4DBA58CC1}" destId="{0747EDF4-DFC7-454B-93E1-1C1001063064}" srcOrd="0" destOrd="0" parTransId="{C8DF5E32-3BA9-48B6-855B-7A95B8CADE7E}" sibTransId="{41F9FB13-9B7F-4314-ADB8-37399DC5B9A8}"/>
    <dgm:cxn modelId="{8A5E5DA9-6997-4FEC-ADD0-01F9DEC73DCB}" type="presParOf" srcId="{7FC54F20-A831-4A36-B35C-E6FA65349C8F}" destId="{7AB1059C-AB18-4786-BEBE-47E11DB7A46E}" srcOrd="0" destOrd="0" presId="urn:microsoft.com/office/officeart/2005/8/layout/lProcess3"/>
    <dgm:cxn modelId="{1623ACB4-19B0-46BD-BDCD-012FFA759086}" type="presParOf" srcId="{7AB1059C-AB18-4786-BEBE-47E11DB7A46E}" destId="{BC34E56F-873A-43D6-8D36-4DB29B6A7EEB}" srcOrd="0" destOrd="0" presId="urn:microsoft.com/office/officeart/2005/8/layout/lProcess3"/>
    <dgm:cxn modelId="{B6D13D49-2746-48EB-B9E8-700407FBE98C}" type="presParOf" srcId="{7AB1059C-AB18-4786-BEBE-47E11DB7A46E}" destId="{1B3ADE0A-6B27-4D52-942D-E22C4B0E8E22}" srcOrd="1" destOrd="0" presId="urn:microsoft.com/office/officeart/2005/8/layout/lProcess3"/>
    <dgm:cxn modelId="{6EBBA887-D77B-402D-903F-DF91E859A170}" type="presParOf" srcId="{7AB1059C-AB18-4786-BEBE-47E11DB7A46E}" destId="{DDD6B0BB-EC37-470E-891C-E54DC7AD1593}" srcOrd="2" destOrd="0" presId="urn:microsoft.com/office/officeart/2005/8/layout/lProcess3"/>
    <dgm:cxn modelId="{82761AA5-BF45-4EF0-8A4B-CFD7E5E96DCA}" type="presParOf" srcId="{7AB1059C-AB18-4786-BEBE-47E11DB7A46E}" destId="{E2F1B30B-BE87-41DF-921D-A1DF179745CC}" srcOrd="3" destOrd="0" presId="urn:microsoft.com/office/officeart/2005/8/layout/lProcess3"/>
    <dgm:cxn modelId="{575A48C6-46C2-48E4-BC90-F9904ED0BF8B}" type="presParOf" srcId="{7AB1059C-AB18-4786-BEBE-47E11DB7A46E}" destId="{1E654BAF-5152-495E-A6FD-E74FBC8A256B}" srcOrd="4" destOrd="0" presId="urn:microsoft.com/office/officeart/2005/8/layout/lProcess3"/>
    <dgm:cxn modelId="{56197148-1A62-4207-9760-78FF3CBCA884}" type="presParOf" srcId="{7AB1059C-AB18-4786-BEBE-47E11DB7A46E}" destId="{79E3D82E-C8BD-4116-896A-B49C06F5E96F}" srcOrd="5" destOrd="0" presId="urn:microsoft.com/office/officeart/2005/8/layout/lProcess3"/>
    <dgm:cxn modelId="{4A30FD15-0549-4A6B-8CA6-B47213F290A9}" type="presParOf" srcId="{7AB1059C-AB18-4786-BEBE-47E11DB7A46E}" destId="{1F133B63-4A71-425A-8D8B-EB037A34E6C4}" srcOrd="6" destOrd="0" presId="urn:microsoft.com/office/officeart/2005/8/layout/lProcess3"/>
    <dgm:cxn modelId="{650DF029-637C-47A9-A810-497DD4970409}" type="presParOf" srcId="{7AB1059C-AB18-4786-BEBE-47E11DB7A46E}" destId="{F55EFE68-CC3F-4234-BF3F-777FC127B41F}" srcOrd="7" destOrd="0" presId="urn:microsoft.com/office/officeart/2005/8/layout/lProcess3"/>
    <dgm:cxn modelId="{9AF2B943-C560-44AB-86BB-7DE4BF5BA299}" type="presParOf" srcId="{7AB1059C-AB18-4786-BEBE-47E11DB7A46E}" destId="{9CFFB7E9-E08D-4418-BC67-661263F2FFF8}" srcOrd="8" destOrd="0" presId="urn:microsoft.com/office/officeart/2005/8/layout/lProcess3"/>
    <dgm:cxn modelId="{6C67A679-4255-452E-B853-65A138D621B9}" type="presParOf" srcId="{7AB1059C-AB18-4786-BEBE-47E11DB7A46E}" destId="{C86DDFE9-4813-404E-85A8-55B394E8A546}" srcOrd="9" destOrd="0" presId="urn:microsoft.com/office/officeart/2005/8/layout/lProcess3"/>
    <dgm:cxn modelId="{899B7E80-7BCB-41BB-84F9-3290112EFEB5}" type="presParOf" srcId="{7AB1059C-AB18-4786-BEBE-47E11DB7A46E}" destId="{8F356D06-4682-459B-BE72-E753BD3E34A1}" srcOrd="10" destOrd="0" presId="urn:microsoft.com/office/officeart/2005/8/layout/lProcess3"/>
    <dgm:cxn modelId="{9CE4D3A4-CE82-48DB-9947-184B3232D3C1}" type="presParOf" srcId="{7AB1059C-AB18-4786-BEBE-47E11DB7A46E}" destId="{405D56AD-5610-42BB-B820-8DD9D110F6DF}" srcOrd="11" destOrd="0" presId="urn:microsoft.com/office/officeart/2005/8/layout/lProcess3"/>
    <dgm:cxn modelId="{2F2D1D74-503B-4CC0-857F-4E06965D9B56}" type="presParOf" srcId="{7AB1059C-AB18-4786-BEBE-47E11DB7A46E}" destId="{4888FA23-4A87-48AC-95B1-825311BA46BD}" srcOrd="1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D14E9-1B14-4E50-BBD1-11C9F48B037A}">
      <dsp:nvSpPr>
        <dsp:cNvPr id="0" name=""/>
        <dsp:cNvSpPr/>
      </dsp:nvSpPr>
      <dsp:spPr>
        <a:xfrm>
          <a:off x="4212665" y="2057396"/>
          <a:ext cx="3078469" cy="1871615"/>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285750" lvl="1" indent="-285750" algn="l" defTabSz="2044700">
            <a:lnSpc>
              <a:spcPct val="90000"/>
            </a:lnSpc>
            <a:spcBef>
              <a:spcPct val="0"/>
            </a:spcBef>
            <a:spcAft>
              <a:spcPct val="15000"/>
            </a:spcAft>
            <a:buChar char="••"/>
          </a:pPr>
          <a:endParaRPr lang="en-US" sz="4600" kern="1200" dirty="0"/>
        </a:p>
      </dsp:txBody>
      <dsp:txXfrm>
        <a:off x="5177319" y="2566413"/>
        <a:ext cx="2072702" cy="1321485"/>
      </dsp:txXfrm>
    </dsp:sp>
    <dsp:sp modelId="{A4492572-E5BA-4F34-98A0-B5FDF12410C3}">
      <dsp:nvSpPr>
        <dsp:cNvPr id="0" name=""/>
        <dsp:cNvSpPr/>
      </dsp:nvSpPr>
      <dsp:spPr>
        <a:xfrm>
          <a:off x="15834" y="2075460"/>
          <a:ext cx="2858376" cy="1822491"/>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55868" y="2571117"/>
        <a:ext cx="1920795" cy="1286800"/>
      </dsp:txXfrm>
    </dsp:sp>
    <dsp:sp modelId="{872A4336-0F45-46C2-97FA-D973F23CB27D}">
      <dsp:nvSpPr>
        <dsp:cNvPr id="0" name=""/>
        <dsp:cNvSpPr/>
      </dsp:nvSpPr>
      <dsp:spPr>
        <a:xfrm>
          <a:off x="4310252" y="-123331"/>
          <a:ext cx="3004947" cy="1783624"/>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t>UW 5-1 </a:t>
          </a:r>
          <a:endParaRPr lang="en-US" sz="1800" b="1" kern="1200" dirty="0"/>
        </a:p>
        <a:p>
          <a:pPr marL="342900" lvl="2" indent="-171450" algn="l" defTabSz="800100">
            <a:lnSpc>
              <a:spcPct val="90000"/>
            </a:lnSpc>
            <a:spcBef>
              <a:spcPct val="0"/>
            </a:spcBef>
            <a:spcAft>
              <a:spcPct val="15000"/>
            </a:spcAft>
            <a:buChar char="••"/>
          </a:pPr>
          <a:r>
            <a:rPr lang="en-US" sz="1800" kern="1200" dirty="0" smtClean="0"/>
            <a:t>Designation</a:t>
          </a:r>
          <a:endParaRPr lang="en-US" sz="1800" kern="1200" dirty="0"/>
        </a:p>
        <a:p>
          <a:pPr marL="342900" lvl="2" indent="-171450" algn="l" defTabSz="800100">
            <a:lnSpc>
              <a:spcPct val="90000"/>
            </a:lnSpc>
            <a:spcBef>
              <a:spcPct val="0"/>
            </a:spcBef>
            <a:spcAft>
              <a:spcPct val="15000"/>
            </a:spcAft>
            <a:buChar char="••"/>
          </a:pPr>
          <a:r>
            <a:rPr lang="en-US" sz="1800" kern="1200" dirty="0" smtClean="0"/>
            <a:t>Appointment</a:t>
          </a:r>
          <a:endParaRPr lang="en-US" sz="1800" kern="1200" dirty="0"/>
        </a:p>
        <a:p>
          <a:pPr marL="171450" lvl="1" indent="-171450" algn="l" defTabSz="800100">
            <a:lnSpc>
              <a:spcPct val="90000"/>
            </a:lnSpc>
            <a:spcBef>
              <a:spcPct val="0"/>
            </a:spcBef>
            <a:spcAft>
              <a:spcPct val="15000"/>
            </a:spcAft>
            <a:buChar char="••"/>
          </a:pPr>
          <a:r>
            <a:rPr lang="en-US" sz="1800" b="1" kern="1200" dirty="0" smtClean="0"/>
            <a:t>UW 5-408</a:t>
          </a:r>
          <a:endParaRPr lang="en-US" sz="1800" b="1" kern="1200" dirty="0"/>
        </a:p>
        <a:p>
          <a:pPr marL="342900" lvl="2" indent="-171450" algn="l" defTabSz="800100">
            <a:lnSpc>
              <a:spcPct val="90000"/>
            </a:lnSpc>
            <a:spcBef>
              <a:spcPct val="0"/>
            </a:spcBef>
            <a:spcAft>
              <a:spcPct val="15000"/>
            </a:spcAft>
            <a:buChar char="••"/>
          </a:pPr>
          <a:r>
            <a:rPr lang="en-US" sz="1800" kern="1200" dirty="0" smtClean="0"/>
            <a:t>Review Process</a:t>
          </a:r>
          <a:endParaRPr lang="en-US" sz="1800" kern="1200" dirty="0"/>
        </a:p>
        <a:p>
          <a:pPr marL="342900" lvl="2" indent="-171450" algn="l" defTabSz="800100">
            <a:lnSpc>
              <a:spcPct val="90000"/>
            </a:lnSpc>
            <a:spcBef>
              <a:spcPct val="0"/>
            </a:spcBef>
            <a:spcAft>
              <a:spcPct val="15000"/>
            </a:spcAft>
            <a:buChar char="••"/>
          </a:pPr>
          <a:endParaRPr lang="en-US" sz="1800" kern="1200" dirty="0"/>
        </a:p>
        <a:p>
          <a:pPr marL="571500" lvl="2" indent="-285750" algn="l" defTabSz="1422400">
            <a:lnSpc>
              <a:spcPct val="90000"/>
            </a:lnSpc>
            <a:spcBef>
              <a:spcPct val="0"/>
            </a:spcBef>
            <a:spcAft>
              <a:spcPct val="15000"/>
            </a:spcAft>
            <a:buChar char="••"/>
          </a:pPr>
          <a:endParaRPr lang="en-US" sz="3200" kern="1200" dirty="0"/>
        </a:p>
      </dsp:txBody>
      <dsp:txXfrm>
        <a:off x="5250916" y="-84151"/>
        <a:ext cx="2025103" cy="1259358"/>
      </dsp:txXfrm>
    </dsp:sp>
    <dsp:sp modelId="{1583FE9E-7188-4491-A294-7C3D1C86A4A7}">
      <dsp:nvSpPr>
        <dsp:cNvPr id="0" name=""/>
        <dsp:cNvSpPr/>
      </dsp:nvSpPr>
      <dsp:spPr>
        <a:xfrm>
          <a:off x="0" y="-88831"/>
          <a:ext cx="2707653" cy="1643474"/>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t>UW 5-1</a:t>
          </a:r>
          <a:endParaRPr lang="en-US" sz="1800" b="1" kern="1200" dirty="0"/>
        </a:p>
        <a:p>
          <a:pPr marL="342900" lvl="2" indent="-171450" algn="l" defTabSz="711200">
            <a:lnSpc>
              <a:spcPct val="90000"/>
            </a:lnSpc>
            <a:spcBef>
              <a:spcPct val="0"/>
            </a:spcBef>
            <a:spcAft>
              <a:spcPct val="15000"/>
            </a:spcAft>
            <a:buChar char="••"/>
          </a:pPr>
          <a:r>
            <a:rPr lang="en-US" sz="1600" kern="1200" dirty="0" smtClean="0"/>
            <a:t>Designation</a:t>
          </a:r>
          <a:endParaRPr lang="en-US" sz="1600" i="1" kern="1200" dirty="0"/>
        </a:p>
        <a:p>
          <a:pPr marL="342900" lvl="2" indent="-171450" algn="l" defTabSz="711200">
            <a:lnSpc>
              <a:spcPct val="90000"/>
            </a:lnSpc>
            <a:spcBef>
              <a:spcPct val="0"/>
            </a:spcBef>
            <a:spcAft>
              <a:spcPct val="15000"/>
            </a:spcAft>
            <a:buChar char="••"/>
          </a:pPr>
          <a:r>
            <a:rPr lang="en-US" sz="1600" kern="1200" dirty="0" smtClean="0"/>
            <a:t>Appointment</a:t>
          </a:r>
          <a:endParaRPr lang="en-US" sz="1600" i="1" kern="1200" dirty="0"/>
        </a:p>
        <a:p>
          <a:pPr marL="171450" lvl="1" indent="-171450" algn="l" defTabSz="711200">
            <a:lnSpc>
              <a:spcPct val="90000"/>
            </a:lnSpc>
            <a:spcBef>
              <a:spcPct val="0"/>
            </a:spcBef>
            <a:spcAft>
              <a:spcPct val="15000"/>
            </a:spcAft>
            <a:buChar char="••"/>
          </a:pPr>
          <a:r>
            <a:rPr lang="en-US" sz="1800" b="1" kern="1200" dirty="0" smtClean="0"/>
            <a:t>UW 5-803</a:t>
          </a:r>
          <a:endParaRPr lang="en-US" sz="1600" b="1" i="1" kern="1200" dirty="0"/>
        </a:p>
        <a:p>
          <a:pPr marL="342900" lvl="2" indent="-171450" algn="l" defTabSz="711200">
            <a:lnSpc>
              <a:spcPct val="90000"/>
            </a:lnSpc>
            <a:spcBef>
              <a:spcPct val="0"/>
            </a:spcBef>
            <a:spcAft>
              <a:spcPct val="15000"/>
            </a:spcAft>
            <a:buChar char="••"/>
          </a:pPr>
          <a:r>
            <a:rPr lang="en-US" sz="1600" kern="1200" dirty="0" smtClean="0"/>
            <a:t>Review Process</a:t>
          </a:r>
          <a:endParaRPr lang="en-US" sz="1600" kern="1200" dirty="0"/>
        </a:p>
      </dsp:txBody>
      <dsp:txXfrm>
        <a:off x="36102" y="-52729"/>
        <a:ext cx="1823153" cy="1160401"/>
      </dsp:txXfrm>
    </dsp:sp>
    <dsp:sp modelId="{7CD160D1-B78B-437C-89E4-8BDE8607D689}">
      <dsp:nvSpPr>
        <dsp:cNvPr id="0" name=""/>
        <dsp:cNvSpPr/>
      </dsp:nvSpPr>
      <dsp:spPr>
        <a:xfrm>
          <a:off x="1957010" y="229810"/>
          <a:ext cx="1662201" cy="1662201"/>
        </a:xfrm>
        <a:prstGeom prst="pieWedg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Tenure Track Faculty  </a:t>
          </a:r>
          <a:endParaRPr lang="en-US" sz="1800" b="1" kern="1200" dirty="0"/>
        </a:p>
      </dsp:txBody>
      <dsp:txXfrm>
        <a:off x="2443857" y="716657"/>
        <a:ext cx="1175354" cy="1175354"/>
      </dsp:txXfrm>
    </dsp:sp>
    <dsp:sp modelId="{21A9ADE7-E040-4577-83FD-4EDDE26E7CF8}">
      <dsp:nvSpPr>
        <dsp:cNvPr id="0" name=""/>
        <dsp:cNvSpPr/>
      </dsp:nvSpPr>
      <dsp:spPr>
        <a:xfrm rot="5400000">
          <a:off x="3695988" y="229810"/>
          <a:ext cx="1662201" cy="1662201"/>
        </a:xfrm>
        <a:prstGeom prst="pieWedg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Extended Term AP</a:t>
          </a:r>
          <a:endParaRPr lang="en-US" sz="1700" b="1" kern="1200" dirty="0"/>
        </a:p>
      </dsp:txBody>
      <dsp:txXfrm rot="-5400000">
        <a:off x="3695988" y="716657"/>
        <a:ext cx="1175354" cy="1175354"/>
      </dsp:txXfrm>
    </dsp:sp>
    <dsp:sp modelId="{B2EA53B4-078A-4BF0-B6C7-7CD64BB3CB79}">
      <dsp:nvSpPr>
        <dsp:cNvPr id="0" name=""/>
        <dsp:cNvSpPr/>
      </dsp:nvSpPr>
      <dsp:spPr>
        <a:xfrm rot="10800000">
          <a:off x="3695988" y="1968788"/>
          <a:ext cx="1662201" cy="1662201"/>
        </a:xfrm>
        <a:prstGeom prst="pieWedg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Non-Tenure Track Faculty (Clinical)</a:t>
          </a:r>
          <a:endParaRPr lang="en-US" sz="1400" b="1" kern="1200" dirty="0"/>
        </a:p>
      </dsp:txBody>
      <dsp:txXfrm rot="10800000">
        <a:off x="3695988" y="1968788"/>
        <a:ext cx="1175354" cy="1175354"/>
      </dsp:txXfrm>
    </dsp:sp>
    <dsp:sp modelId="{8DDC1A62-4B03-44A0-8130-86215A9E3AD2}">
      <dsp:nvSpPr>
        <dsp:cNvPr id="0" name=""/>
        <dsp:cNvSpPr/>
      </dsp:nvSpPr>
      <dsp:spPr>
        <a:xfrm rot="16200000">
          <a:off x="1905000" y="1948725"/>
          <a:ext cx="1662201" cy="1662201"/>
        </a:xfrm>
        <a:prstGeom prst="pieWedg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Non-Extended Term AP</a:t>
          </a:r>
          <a:endParaRPr lang="en-US" sz="1700" b="1" kern="1200" dirty="0"/>
        </a:p>
      </dsp:txBody>
      <dsp:txXfrm rot="5400000">
        <a:off x="2391847" y="1948725"/>
        <a:ext cx="1175354" cy="1175354"/>
      </dsp:txXfrm>
    </dsp:sp>
    <dsp:sp modelId="{103A3723-129A-4BA1-9ABA-8933F3A6AAC6}">
      <dsp:nvSpPr>
        <dsp:cNvPr id="0" name=""/>
        <dsp:cNvSpPr/>
      </dsp:nvSpPr>
      <dsp:spPr>
        <a:xfrm>
          <a:off x="3370649" y="1584907"/>
          <a:ext cx="573900" cy="499044"/>
        </a:xfrm>
        <a:prstGeom prst="circularArrow">
          <a:avLst/>
        </a:prstGeom>
        <a:solidFill>
          <a:schemeClr val="accent2">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D05B3C-4FB7-40F3-B2F5-6B6E9FBED500}">
      <dsp:nvSpPr>
        <dsp:cNvPr id="0" name=""/>
        <dsp:cNvSpPr/>
      </dsp:nvSpPr>
      <dsp:spPr>
        <a:xfrm rot="10800000">
          <a:off x="3370649" y="1776847"/>
          <a:ext cx="573900" cy="499044"/>
        </a:xfrm>
        <a:prstGeom prst="circularArrow">
          <a:avLst/>
        </a:prstGeom>
        <a:solidFill>
          <a:schemeClr val="accent2">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6448-32DD-4CFB-8D57-8636D1E57BBF}">
      <dsp:nvSpPr>
        <dsp:cNvPr id="0" name=""/>
        <dsp:cNvSpPr/>
      </dsp:nvSpPr>
      <dsp:spPr>
        <a:xfrm>
          <a:off x="3685" y="223580"/>
          <a:ext cx="963782" cy="385512"/>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 1</a:t>
          </a:r>
          <a:endParaRPr lang="en-US" sz="1000" kern="1200" dirty="0">
            <a:solidFill>
              <a:sysClr val="window" lastClr="FFFFFF"/>
            </a:solidFill>
            <a:latin typeface="Calibri" panose="020F0502020204030204"/>
            <a:ea typeface="+mn-ea"/>
            <a:cs typeface="+mn-cs"/>
          </a:endParaRPr>
        </a:p>
      </dsp:txBody>
      <dsp:txXfrm>
        <a:off x="196441" y="223580"/>
        <a:ext cx="578270" cy="385512"/>
      </dsp:txXfrm>
    </dsp:sp>
    <dsp:sp modelId="{DF9FB46B-C014-4B4E-898F-6870B8A9B9D0}">
      <dsp:nvSpPr>
        <dsp:cNvPr id="0" name=""/>
        <dsp:cNvSpPr/>
      </dsp:nvSpPr>
      <dsp:spPr>
        <a:xfrm>
          <a:off x="842176" y="256349"/>
          <a:ext cx="799939"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Peer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002164" y="256349"/>
        <a:ext cx="479964" cy="319975"/>
      </dsp:txXfrm>
    </dsp:sp>
    <dsp:sp modelId="{B3AEDEB1-B1C7-46E5-97EE-6062A8D963DB}">
      <dsp:nvSpPr>
        <dsp:cNvPr id="0" name=""/>
        <dsp:cNvSpPr/>
      </dsp:nvSpPr>
      <dsp:spPr>
        <a:xfrm>
          <a:off x="1530124" y="256349"/>
          <a:ext cx="1090797"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690112" y="256349"/>
        <a:ext cx="770822" cy="319975"/>
      </dsp:txXfrm>
    </dsp:sp>
    <dsp:sp modelId="{43B13F16-58B5-4C2B-9EB0-368530D8E3C8}">
      <dsp:nvSpPr>
        <dsp:cNvPr id="0" name=""/>
        <dsp:cNvSpPr/>
      </dsp:nvSpPr>
      <dsp:spPr>
        <a:xfrm>
          <a:off x="2508930" y="256349"/>
          <a:ext cx="1464241"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Dean </a:t>
          </a:r>
          <a:r>
            <a:rPr lang="en-US" sz="1000" i="1" kern="1200" dirty="0" smtClean="0">
              <a:solidFill>
                <a:sysClr val="windowText" lastClr="000000">
                  <a:hueOff val="0"/>
                  <a:satOff val="0"/>
                  <a:lumOff val="0"/>
                  <a:alphaOff val="0"/>
                </a:sysClr>
              </a:solidFill>
              <a:latin typeface="Calibri" panose="020F0502020204030204"/>
              <a:ea typeface="+mn-ea"/>
              <a:cs typeface="+mn-cs"/>
            </a:rPr>
            <a:t>may</a:t>
          </a:r>
          <a:r>
            <a:rPr lang="en-US" sz="1000" kern="1200" dirty="0" smtClean="0">
              <a:solidFill>
                <a:sysClr val="windowText" lastClr="000000">
                  <a:hueOff val="0"/>
                  <a:satOff val="0"/>
                  <a:lumOff val="0"/>
                  <a:alphaOff val="0"/>
                </a:sysClr>
              </a:solidFill>
              <a:latin typeface="Calibri" panose="020F0502020204030204"/>
              <a:ea typeface="+mn-ea"/>
              <a:cs typeface="+mn-cs"/>
            </a:rPr>
            <a:t> review if conflicted</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668918" y="256349"/>
        <a:ext cx="1144266" cy="319975"/>
      </dsp:txXfrm>
    </dsp:sp>
    <dsp:sp modelId="{FA868AF6-1EFF-4C8E-9D1D-AC3B84458851}">
      <dsp:nvSpPr>
        <dsp:cNvPr id="0" name=""/>
        <dsp:cNvSpPr/>
      </dsp:nvSpPr>
      <dsp:spPr>
        <a:xfrm>
          <a:off x="3861180" y="256349"/>
          <a:ext cx="2437783"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URT&amp;P may review if conflicted or requested by AA</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4021168" y="256349"/>
        <a:ext cx="2117808" cy="319975"/>
      </dsp:txXfrm>
    </dsp:sp>
    <dsp:sp modelId="{87B03140-5E4B-49C0-A2C4-A6BE9E756626}">
      <dsp:nvSpPr>
        <dsp:cNvPr id="0" name=""/>
        <dsp:cNvSpPr/>
      </dsp:nvSpPr>
      <dsp:spPr>
        <a:xfrm>
          <a:off x="6186972" y="256349"/>
          <a:ext cx="1681032"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6346960" y="256349"/>
        <a:ext cx="1361057" cy="319975"/>
      </dsp:txXfrm>
    </dsp:sp>
    <dsp:sp modelId="{062B9D97-93C2-4091-B8EE-B863AD6EA212}">
      <dsp:nvSpPr>
        <dsp:cNvPr id="0" name=""/>
        <dsp:cNvSpPr/>
      </dsp:nvSpPr>
      <dsp:spPr>
        <a:xfrm>
          <a:off x="3685" y="663065"/>
          <a:ext cx="963782" cy="385512"/>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 2</a:t>
          </a:r>
          <a:endParaRPr lang="en-US" sz="1000" kern="1200" dirty="0">
            <a:solidFill>
              <a:sysClr val="window" lastClr="FFFFFF"/>
            </a:solidFill>
            <a:latin typeface="Calibri" panose="020F0502020204030204"/>
            <a:ea typeface="+mn-ea"/>
            <a:cs typeface="+mn-cs"/>
          </a:endParaRPr>
        </a:p>
      </dsp:txBody>
      <dsp:txXfrm>
        <a:off x="196441" y="663065"/>
        <a:ext cx="578270" cy="385512"/>
      </dsp:txXfrm>
    </dsp:sp>
    <dsp:sp modelId="{F2D344B3-3862-4B37-9BB7-CDAE727EF681}">
      <dsp:nvSpPr>
        <dsp:cNvPr id="0" name=""/>
        <dsp:cNvSpPr/>
      </dsp:nvSpPr>
      <dsp:spPr>
        <a:xfrm>
          <a:off x="842176" y="695834"/>
          <a:ext cx="799939"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Peer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002164" y="695834"/>
        <a:ext cx="479964" cy="319975"/>
      </dsp:txXfrm>
    </dsp:sp>
    <dsp:sp modelId="{1F38C366-E7B9-485A-9962-C9E300522954}">
      <dsp:nvSpPr>
        <dsp:cNvPr id="0" name=""/>
        <dsp:cNvSpPr/>
      </dsp:nvSpPr>
      <dsp:spPr>
        <a:xfrm>
          <a:off x="1530124" y="695834"/>
          <a:ext cx="1074278"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690112" y="695834"/>
        <a:ext cx="754303" cy="319975"/>
      </dsp:txXfrm>
    </dsp:sp>
    <dsp:sp modelId="{C1118DA2-2A21-462A-B500-953836468FF7}">
      <dsp:nvSpPr>
        <dsp:cNvPr id="0" name=""/>
        <dsp:cNvSpPr/>
      </dsp:nvSpPr>
      <dsp:spPr>
        <a:xfrm>
          <a:off x="2492411" y="695834"/>
          <a:ext cx="638727"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CHS T&amp;P</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652399" y="695834"/>
        <a:ext cx="318752" cy="319975"/>
      </dsp:txXfrm>
    </dsp:sp>
    <dsp:sp modelId="{938E3EFA-3D5A-47D9-9160-35294F2E3D58}">
      <dsp:nvSpPr>
        <dsp:cNvPr id="0" name=""/>
        <dsp:cNvSpPr/>
      </dsp:nvSpPr>
      <dsp:spPr>
        <a:xfrm>
          <a:off x="3019147" y="695834"/>
          <a:ext cx="1087389"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Dean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3179135" y="695834"/>
        <a:ext cx="767414" cy="319975"/>
      </dsp:txXfrm>
    </dsp:sp>
    <dsp:sp modelId="{856E5BEA-7938-4854-ADB7-614B9691C6B2}">
      <dsp:nvSpPr>
        <dsp:cNvPr id="0" name=""/>
        <dsp:cNvSpPr/>
      </dsp:nvSpPr>
      <dsp:spPr>
        <a:xfrm>
          <a:off x="3994546" y="695834"/>
          <a:ext cx="1703175"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URT&amp;P if conflicted </a:t>
          </a:r>
          <a:r>
            <a:rPr lang="en-US" sz="1000" u="sng" kern="1200" dirty="0" smtClean="0">
              <a:solidFill>
                <a:sysClr val="windowText" lastClr="000000">
                  <a:hueOff val="0"/>
                  <a:satOff val="0"/>
                  <a:lumOff val="0"/>
                  <a:alphaOff val="0"/>
                </a:sysClr>
              </a:solidFill>
              <a:latin typeface="Calibri" panose="020F0502020204030204"/>
              <a:ea typeface="+mn-ea"/>
              <a:cs typeface="+mn-cs"/>
            </a:rPr>
            <a:t>or</a:t>
          </a:r>
          <a:r>
            <a:rPr lang="en-US" sz="1000" kern="1200" dirty="0" smtClean="0">
              <a:solidFill>
                <a:sysClr val="windowText" lastClr="000000">
                  <a:hueOff val="0"/>
                  <a:satOff val="0"/>
                  <a:lumOff val="0"/>
                  <a:alphaOff val="0"/>
                </a:sysClr>
              </a:solidFill>
              <a:latin typeface="Calibri" panose="020F0502020204030204"/>
              <a:ea typeface="+mn-ea"/>
              <a:cs typeface="+mn-cs"/>
            </a:rPr>
            <a:t> requested by AA</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4154534" y="695834"/>
        <a:ext cx="1383200" cy="319975"/>
      </dsp:txXfrm>
    </dsp:sp>
    <dsp:sp modelId="{54AE2678-3F9D-46B1-A7B6-55EDC694DCC5}">
      <dsp:nvSpPr>
        <dsp:cNvPr id="0" name=""/>
        <dsp:cNvSpPr/>
      </dsp:nvSpPr>
      <dsp:spPr>
        <a:xfrm>
          <a:off x="5585729" y="695834"/>
          <a:ext cx="2157124"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5745717" y="695834"/>
        <a:ext cx="1837149" cy="319975"/>
      </dsp:txXfrm>
    </dsp:sp>
    <dsp:sp modelId="{86D6D34D-9219-4499-B6D0-89C429A529A5}">
      <dsp:nvSpPr>
        <dsp:cNvPr id="0" name=""/>
        <dsp:cNvSpPr/>
      </dsp:nvSpPr>
      <dsp:spPr>
        <a:xfrm>
          <a:off x="3685" y="1119579"/>
          <a:ext cx="1025474" cy="354417"/>
        </a:xfrm>
        <a:prstGeom prst="chevron">
          <a:avLst/>
        </a:prstGeom>
        <a:solidFill>
          <a:srgbClr val="70AD47">
            <a:lumMod val="75000"/>
          </a:srgbClr>
        </a:solidFill>
        <a:ln w="12700" cap="flat" cmpd="sng" algn="ctr">
          <a:solidFill>
            <a:srgbClr val="5B9BD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 3</a:t>
          </a:r>
          <a:endParaRPr lang="en-US" sz="1000" kern="1200" dirty="0">
            <a:solidFill>
              <a:sysClr val="window" lastClr="FFFFFF"/>
            </a:solidFill>
            <a:latin typeface="Calibri" panose="020F0502020204030204"/>
            <a:ea typeface="+mn-ea"/>
            <a:cs typeface="+mn-cs"/>
          </a:endParaRPr>
        </a:p>
      </dsp:txBody>
      <dsp:txXfrm>
        <a:off x="180894" y="1119579"/>
        <a:ext cx="671057" cy="354417"/>
      </dsp:txXfrm>
    </dsp:sp>
    <dsp:sp modelId="{76D50C2A-3E8C-4A37-BD32-78C8D9072C14}">
      <dsp:nvSpPr>
        <dsp:cNvPr id="0" name=""/>
        <dsp:cNvSpPr/>
      </dsp:nvSpPr>
      <dsp:spPr>
        <a:xfrm>
          <a:off x="925748" y="1093994"/>
          <a:ext cx="5104613" cy="388476"/>
        </a:xfrm>
        <a:prstGeom prst="chevron">
          <a:avLst/>
        </a:prstGeom>
        <a:solidFill>
          <a:srgbClr val="70AD47">
            <a:lumMod val="40000"/>
            <a:lumOff val="60000"/>
            <a:alpha val="90000"/>
          </a:srgbClr>
        </a:solidFill>
        <a:ln w="12700" cap="flat" cmpd="sng" algn="ctr">
          <a:solidFill>
            <a:srgbClr val="5B9BD5">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Packet not reviewed unless </a:t>
          </a:r>
          <a:r>
            <a:rPr lang="en-US" sz="1000" i="1" kern="1200" dirty="0" smtClean="0">
              <a:solidFill>
                <a:sysClr val="windowText" lastClr="000000">
                  <a:hueOff val="0"/>
                  <a:satOff val="0"/>
                  <a:lumOff val="0"/>
                  <a:alphaOff val="0"/>
                </a:sysClr>
              </a:solidFill>
              <a:latin typeface="Calibri" panose="020F0502020204030204"/>
              <a:ea typeface="+mn-ea"/>
              <a:cs typeface="+mn-cs"/>
            </a:rPr>
            <a:t>majority</a:t>
          </a:r>
          <a:r>
            <a:rPr lang="en-US" sz="1000" kern="1200" dirty="0" smtClean="0">
              <a:solidFill>
                <a:sysClr val="windowText" lastClr="000000">
                  <a:hueOff val="0"/>
                  <a:satOff val="0"/>
                  <a:lumOff val="0"/>
                  <a:alphaOff val="0"/>
                </a:sysClr>
              </a:solidFill>
              <a:latin typeface="Calibri" panose="020F0502020204030204"/>
              <a:ea typeface="+mn-ea"/>
              <a:cs typeface="+mn-cs"/>
            </a:rPr>
            <a:t> of vote (at all levels) during Year 2 recommend review, </a:t>
          </a:r>
          <a:r>
            <a:rPr lang="en-US" sz="1000" u="sng" kern="1200" dirty="0" smtClean="0">
              <a:solidFill>
                <a:sysClr val="windowText" lastClr="000000">
                  <a:hueOff val="0"/>
                  <a:satOff val="0"/>
                  <a:lumOff val="0"/>
                  <a:alphaOff val="0"/>
                </a:sysClr>
              </a:solidFill>
              <a:latin typeface="Calibri" panose="020F0502020204030204"/>
              <a:ea typeface="+mn-ea"/>
              <a:cs typeface="+mn-cs"/>
            </a:rPr>
            <a:t>or</a:t>
          </a:r>
          <a:r>
            <a:rPr lang="en-US" sz="1000" kern="1200" dirty="0" smtClean="0">
              <a:solidFill>
                <a:sysClr val="windowText" lastClr="000000">
                  <a:hueOff val="0"/>
                  <a:satOff val="0"/>
                  <a:lumOff val="0"/>
                  <a:alphaOff val="0"/>
                </a:sysClr>
              </a:solidFill>
              <a:latin typeface="Calibri" panose="020F0502020204030204"/>
              <a:ea typeface="+mn-ea"/>
              <a:cs typeface="+mn-cs"/>
            </a:rPr>
            <a:t> </a:t>
          </a:r>
          <a:r>
            <a:rPr lang="en-US" sz="1000" i="1" kern="1200" dirty="0" smtClean="0">
              <a:solidFill>
                <a:sysClr val="windowText" lastClr="000000">
                  <a:hueOff val="0"/>
                  <a:satOff val="0"/>
                  <a:lumOff val="0"/>
                  <a:alphaOff val="0"/>
                </a:sysClr>
              </a:solidFill>
              <a:latin typeface="Calibri" panose="020F0502020204030204"/>
              <a:ea typeface="+mn-ea"/>
              <a:cs typeface="+mn-cs"/>
            </a:rPr>
            <a:t>if requested </a:t>
          </a:r>
          <a:r>
            <a:rPr lang="en-US" sz="1000" kern="1200" dirty="0" smtClean="0">
              <a:solidFill>
                <a:sysClr val="windowText" lastClr="000000">
                  <a:hueOff val="0"/>
                  <a:satOff val="0"/>
                  <a:lumOff val="0"/>
                  <a:alphaOff val="0"/>
                </a:sysClr>
              </a:solidFill>
              <a:latin typeface="Calibri" panose="020F0502020204030204"/>
              <a:ea typeface="+mn-ea"/>
              <a:cs typeface="+mn-cs"/>
            </a:rPr>
            <a:t>by administrator or candidate</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119986" y="1093994"/>
        <a:ext cx="4716137" cy="388476"/>
      </dsp:txXfrm>
    </dsp:sp>
    <dsp:sp modelId="{BC34E56F-873A-43D6-8D36-4DB29B6A7EEB}">
      <dsp:nvSpPr>
        <dsp:cNvPr id="0" name=""/>
        <dsp:cNvSpPr/>
      </dsp:nvSpPr>
      <dsp:spPr>
        <a:xfrm>
          <a:off x="3685" y="1544998"/>
          <a:ext cx="963782" cy="385512"/>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 4</a:t>
          </a:r>
          <a:endParaRPr lang="en-US" sz="1000" kern="1200" dirty="0">
            <a:solidFill>
              <a:sysClr val="window" lastClr="FFFFFF"/>
            </a:solidFill>
            <a:latin typeface="Calibri" panose="020F0502020204030204"/>
            <a:ea typeface="+mn-ea"/>
            <a:cs typeface="+mn-cs"/>
          </a:endParaRPr>
        </a:p>
      </dsp:txBody>
      <dsp:txXfrm>
        <a:off x="196441" y="1544998"/>
        <a:ext cx="578270" cy="385512"/>
      </dsp:txXfrm>
    </dsp:sp>
    <dsp:sp modelId="{DDD6B0BB-EC37-470E-891C-E54DC7AD1593}">
      <dsp:nvSpPr>
        <dsp:cNvPr id="0" name=""/>
        <dsp:cNvSpPr/>
      </dsp:nvSpPr>
      <dsp:spPr>
        <a:xfrm>
          <a:off x="842176" y="1577767"/>
          <a:ext cx="799939"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Peer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002164" y="1577767"/>
        <a:ext cx="479964" cy="319975"/>
      </dsp:txXfrm>
    </dsp:sp>
    <dsp:sp modelId="{1E654BAF-5152-495E-A6FD-E74FBC8A256B}">
      <dsp:nvSpPr>
        <dsp:cNvPr id="0" name=""/>
        <dsp:cNvSpPr/>
      </dsp:nvSpPr>
      <dsp:spPr>
        <a:xfrm>
          <a:off x="1530124" y="1577767"/>
          <a:ext cx="1096597"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690112" y="1577767"/>
        <a:ext cx="776622" cy="319975"/>
      </dsp:txXfrm>
    </dsp:sp>
    <dsp:sp modelId="{1F133B63-4A71-425A-8D8B-EB037A34E6C4}">
      <dsp:nvSpPr>
        <dsp:cNvPr id="0" name=""/>
        <dsp:cNvSpPr/>
      </dsp:nvSpPr>
      <dsp:spPr>
        <a:xfrm>
          <a:off x="2514730" y="1577767"/>
          <a:ext cx="695547"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CHS T&amp;P</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674718" y="1577767"/>
        <a:ext cx="375572" cy="319975"/>
      </dsp:txXfrm>
    </dsp:sp>
    <dsp:sp modelId="{9CFFB7E9-E08D-4418-BC67-661263F2FFF8}">
      <dsp:nvSpPr>
        <dsp:cNvPr id="0" name=""/>
        <dsp:cNvSpPr/>
      </dsp:nvSpPr>
      <dsp:spPr>
        <a:xfrm>
          <a:off x="3098285" y="1577767"/>
          <a:ext cx="1132018"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Dean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3258273" y="1577767"/>
        <a:ext cx="812043" cy="319975"/>
      </dsp:txXfrm>
    </dsp:sp>
    <dsp:sp modelId="{8F356D06-4682-459B-BE72-E753BD3E34A1}">
      <dsp:nvSpPr>
        <dsp:cNvPr id="0" name=""/>
        <dsp:cNvSpPr/>
      </dsp:nvSpPr>
      <dsp:spPr>
        <a:xfrm>
          <a:off x="4118312" y="1577767"/>
          <a:ext cx="1886177"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URT&amp;P if conflicted </a:t>
          </a:r>
          <a:r>
            <a:rPr lang="en-US" sz="1000" u="sng" kern="1200" dirty="0" smtClean="0">
              <a:solidFill>
                <a:sysClr val="windowText" lastClr="000000">
                  <a:hueOff val="0"/>
                  <a:satOff val="0"/>
                  <a:lumOff val="0"/>
                  <a:alphaOff val="0"/>
                </a:sysClr>
              </a:solidFill>
              <a:latin typeface="Calibri" panose="020F0502020204030204"/>
              <a:ea typeface="+mn-ea"/>
              <a:cs typeface="+mn-cs"/>
            </a:rPr>
            <a:t>or</a:t>
          </a:r>
          <a:r>
            <a:rPr lang="en-US" sz="1000" kern="1200" dirty="0" smtClean="0">
              <a:solidFill>
                <a:sysClr val="windowText" lastClr="000000">
                  <a:hueOff val="0"/>
                  <a:satOff val="0"/>
                  <a:lumOff val="0"/>
                  <a:alphaOff val="0"/>
                </a:sysClr>
              </a:solidFill>
              <a:latin typeface="Calibri" panose="020F0502020204030204"/>
              <a:ea typeface="+mn-ea"/>
              <a:cs typeface="+mn-cs"/>
            </a:rPr>
            <a:t> requested by AA</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4278300" y="1577767"/>
        <a:ext cx="1566202" cy="319975"/>
      </dsp:txXfrm>
    </dsp:sp>
    <dsp:sp modelId="{4888FA23-4A87-48AC-95B1-825311BA46BD}">
      <dsp:nvSpPr>
        <dsp:cNvPr id="0" name=""/>
        <dsp:cNvSpPr/>
      </dsp:nvSpPr>
      <dsp:spPr>
        <a:xfrm>
          <a:off x="5892498" y="1577767"/>
          <a:ext cx="1828789"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6052486" y="1577767"/>
        <a:ext cx="1508814" cy="319975"/>
      </dsp:txXfrm>
    </dsp:sp>
    <dsp:sp modelId="{4542F1E9-0A30-4207-B8F3-9C188383BC09}">
      <dsp:nvSpPr>
        <dsp:cNvPr id="0" name=""/>
        <dsp:cNvSpPr/>
      </dsp:nvSpPr>
      <dsp:spPr>
        <a:xfrm>
          <a:off x="3685" y="1988649"/>
          <a:ext cx="963782" cy="345153"/>
        </a:xfrm>
        <a:prstGeom prst="chevron">
          <a:avLst/>
        </a:prstGeom>
        <a:solidFill>
          <a:srgbClr val="70AD47">
            <a:lumMod val="75000"/>
          </a:srgbClr>
        </a:solidFill>
        <a:ln w="12700" cap="flat" cmpd="sng" algn="ctr">
          <a:solidFill>
            <a:srgbClr val="5B9BD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 5</a:t>
          </a:r>
          <a:endParaRPr lang="en-US" sz="1000" kern="1200" dirty="0">
            <a:solidFill>
              <a:sysClr val="window" lastClr="FFFFFF"/>
            </a:solidFill>
            <a:latin typeface="Calibri" panose="020F0502020204030204"/>
            <a:ea typeface="+mn-ea"/>
            <a:cs typeface="+mn-cs"/>
          </a:endParaRPr>
        </a:p>
      </dsp:txBody>
      <dsp:txXfrm>
        <a:off x="176262" y="1988649"/>
        <a:ext cx="618629" cy="345153"/>
      </dsp:txXfrm>
    </dsp:sp>
    <dsp:sp modelId="{C36F140C-7980-4E87-A4FF-B8136990E42C}">
      <dsp:nvSpPr>
        <dsp:cNvPr id="0" name=""/>
        <dsp:cNvSpPr/>
      </dsp:nvSpPr>
      <dsp:spPr>
        <a:xfrm>
          <a:off x="911777" y="1993183"/>
          <a:ext cx="5181991" cy="353486"/>
        </a:xfrm>
        <a:prstGeom prst="chevron">
          <a:avLst/>
        </a:prstGeom>
        <a:solidFill>
          <a:srgbClr val="70AD47">
            <a:lumMod val="40000"/>
            <a:lumOff val="60000"/>
            <a:alpha val="90000"/>
          </a:srgbClr>
        </a:solidFill>
        <a:ln w="12700" cap="flat" cmpd="sng" algn="ctr">
          <a:solidFill>
            <a:srgbClr val="5B9BD5">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Packet not reviewed unless </a:t>
          </a:r>
          <a:r>
            <a:rPr lang="en-US" sz="1000" i="1" kern="1200" dirty="0" smtClean="0">
              <a:solidFill>
                <a:sysClr val="windowText" lastClr="000000">
                  <a:hueOff val="0"/>
                  <a:satOff val="0"/>
                  <a:lumOff val="0"/>
                  <a:alphaOff val="0"/>
                </a:sysClr>
              </a:solidFill>
              <a:latin typeface="Calibri" panose="020F0502020204030204"/>
              <a:ea typeface="+mn-ea"/>
              <a:cs typeface="+mn-cs"/>
            </a:rPr>
            <a:t>majority</a:t>
          </a:r>
          <a:r>
            <a:rPr lang="en-US" sz="1000" kern="1200" dirty="0" smtClean="0">
              <a:solidFill>
                <a:sysClr val="windowText" lastClr="000000">
                  <a:hueOff val="0"/>
                  <a:satOff val="0"/>
                  <a:lumOff val="0"/>
                  <a:alphaOff val="0"/>
                </a:sysClr>
              </a:solidFill>
              <a:latin typeface="Calibri" panose="020F0502020204030204"/>
              <a:ea typeface="+mn-ea"/>
              <a:cs typeface="+mn-cs"/>
            </a:rPr>
            <a:t> of vote (at all levels) during Year 4 recommend review, </a:t>
          </a:r>
          <a:r>
            <a:rPr lang="en-US" sz="1000" u="sng" kern="1200" dirty="0" smtClean="0">
              <a:solidFill>
                <a:sysClr val="windowText" lastClr="000000">
                  <a:hueOff val="0"/>
                  <a:satOff val="0"/>
                  <a:lumOff val="0"/>
                  <a:alphaOff val="0"/>
                </a:sysClr>
              </a:solidFill>
              <a:latin typeface="Calibri" panose="020F0502020204030204"/>
              <a:ea typeface="+mn-ea"/>
              <a:cs typeface="+mn-cs"/>
            </a:rPr>
            <a:t>or</a:t>
          </a:r>
          <a:r>
            <a:rPr lang="en-US" sz="1000" kern="1200" dirty="0" smtClean="0">
              <a:solidFill>
                <a:sysClr val="windowText" lastClr="000000">
                  <a:hueOff val="0"/>
                  <a:satOff val="0"/>
                  <a:lumOff val="0"/>
                  <a:alphaOff val="0"/>
                </a:sysClr>
              </a:solidFill>
              <a:latin typeface="Calibri" panose="020F0502020204030204"/>
              <a:ea typeface="+mn-ea"/>
              <a:cs typeface="+mn-cs"/>
            </a:rPr>
            <a:t> </a:t>
          </a:r>
          <a:r>
            <a:rPr lang="en-US" sz="1000" i="1" kern="1200" dirty="0" smtClean="0">
              <a:solidFill>
                <a:sysClr val="windowText" lastClr="000000">
                  <a:hueOff val="0"/>
                  <a:satOff val="0"/>
                  <a:lumOff val="0"/>
                  <a:alphaOff val="0"/>
                </a:sysClr>
              </a:solidFill>
              <a:latin typeface="Calibri" panose="020F0502020204030204"/>
              <a:ea typeface="+mn-ea"/>
              <a:cs typeface="+mn-cs"/>
            </a:rPr>
            <a:t>if requested </a:t>
          </a:r>
          <a:r>
            <a:rPr lang="en-US" sz="1000" kern="1200" dirty="0" smtClean="0">
              <a:solidFill>
                <a:sysClr val="windowText" lastClr="000000">
                  <a:hueOff val="0"/>
                  <a:satOff val="0"/>
                  <a:lumOff val="0"/>
                  <a:alphaOff val="0"/>
                </a:sysClr>
              </a:solidFill>
              <a:latin typeface="Calibri" panose="020F0502020204030204"/>
              <a:ea typeface="+mn-ea"/>
              <a:cs typeface="+mn-cs"/>
            </a:rPr>
            <a:t>by administrator or candidate</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088520" y="1993183"/>
        <a:ext cx="4828505" cy="353486"/>
      </dsp:txXfrm>
    </dsp:sp>
    <dsp:sp modelId="{28273F6C-EDDA-4630-A9E3-A49C2899FB25}">
      <dsp:nvSpPr>
        <dsp:cNvPr id="0" name=""/>
        <dsp:cNvSpPr/>
      </dsp:nvSpPr>
      <dsp:spPr>
        <a:xfrm>
          <a:off x="3685" y="2391941"/>
          <a:ext cx="1791353" cy="584877"/>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 6 Mandatory Tenure &amp; Promotion Vote</a:t>
          </a:r>
          <a:endParaRPr lang="en-US" sz="1000" kern="1200" dirty="0">
            <a:solidFill>
              <a:sysClr val="window" lastClr="FFFFFF"/>
            </a:solidFill>
            <a:latin typeface="Calibri" panose="020F0502020204030204"/>
            <a:ea typeface="+mn-ea"/>
            <a:cs typeface="+mn-cs"/>
          </a:endParaRPr>
        </a:p>
      </dsp:txBody>
      <dsp:txXfrm>
        <a:off x="296124" y="2391941"/>
        <a:ext cx="1206476" cy="584877"/>
      </dsp:txXfrm>
    </dsp:sp>
    <dsp:sp modelId="{E48476D3-1643-4C6A-96F0-9C72E1BDCE91}">
      <dsp:nvSpPr>
        <dsp:cNvPr id="0" name=""/>
        <dsp:cNvSpPr/>
      </dsp:nvSpPr>
      <dsp:spPr>
        <a:xfrm>
          <a:off x="1669747" y="2524392"/>
          <a:ext cx="799939"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Peer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829735" y="2524392"/>
        <a:ext cx="479964" cy="319975"/>
      </dsp:txXfrm>
    </dsp:sp>
    <dsp:sp modelId="{41B72487-D9D9-4842-9FCD-DAAFACD84CB9}">
      <dsp:nvSpPr>
        <dsp:cNvPr id="0" name=""/>
        <dsp:cNvSpPr/>
      </dsp:nvSpPr>
      <dsp:spPr>
        <a:xfrm>
          <a:off x="2357695" y="2524392"/>
          <a:ext cx="1026138"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517683" y="2524392"/>
        <a:ext cx="706163" cy="319975"/>
      </dsp:txXfrm>
    </dsp:sp>
    <dsp:sp modelId="{3D907CA6-CB16-4CEB-9357-D1D9A59B1840}">
      <dsp:nvSpPr>
        <dsp:cNvPr id="0" name=""/>
        <dsp:cNvSpPr/>
      </dsp:nvSpPr>
      <dsp:spPr>
        <a:xfrm>
          <a:off x="3245741" y="2533092"/>
          <a:ext cx="625960"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CHS T&amp;P</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3405729" y="2533092"/>
        <a:ext cx="305985" cy="319975"/>
      </dsp:txXfrm>
    </dsp:sp>
    <dsp:sp modelId="{4F65EFEE-D889-46D2-B57F-1B60EDE6F4FE}">
      <dsp:nvSpPr>
        <dsp:cNvPr id="0" name=""/>
        <dsp:cNvSpPr/>
      </dsp:nvSpPr>
      <dsp:spPr>
        <a:xfrm>
          <a:off x="3785811" y="2524392"/>
          <a:ext cx="1130538"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Dean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3945799" y="2524392"/>
        <a:ext cx="810563" cy="319975"/>
      </dsp:txXfrm>
    </dsp:sp>
    <dsp:sp modelId="{ACFD4DE0-53EF-40F3-A26F-C1814E4DF9B5}">
      <dsp:nvSpPr>
        <dsp:cNvPr id="0" name=""/>
        <dsp:cNvSpPr/>
      </dsp:nvSpPr>
      <dsp:spPr>
        <a:xfrm>
          <a:off x="4804358" y="2524392"/>
          <a:ext cx="1635188"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URT&amp;P if conflicted </a:t>
          </a:r>
          <a:r>
            <a:rPr lang="en-US" sz="1000" u="sng" kern="1200" dirty="0" smtClean="0">
              <a:solidFill>
                <a:sysClr val="windowText" lastClr="000000">
                  <a:hueOff val="0"/>
                  <a:satOff val="0"/>
                  <a:lumOff val="0"/>
                  <a:alphaOff val="0"/>
                </a:sysClr>
              </a:solidFill>
              <a:latin typeface="Calibri" panose="020F0502020204030204"/>
              <a:ea typeface="+mn-ea"/>
              <a:cs typeface="+mn-cs"/>
            </a:rPr>
            <a:t>or</a:t>
          </a:r>
          <a:r>
            <a:rPr lang="en-US" sz="1000" kern="1200" dirty="0" smtClean="0">
              <a:solidFill>
                <a:sysClr val="windowText" lastClr="000000">
                  <a:hueOff val="0"/>
                  <a:satOff val="0"/>
                  <a:lumOff val="0"/>
                  <a:alphaOff val="0"/>
                </a:sysClr>
              </a:solidFill>
              <a:latin typeface="Calibri" panose="020F0502020204030204"/>
              <a:ea typeface="+mn-ea"/>
              <a:cs typeface="+mn-cs"/>
            </a:rPr>
            <a:t> requested by AA</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4964346" y="2524392"/>
        <a:ext cx="1315213" cy="319975"/>
      </dsp:txXfrm>
    </dsp:sp>
    <dsp:sp modelId="{5512BC12-839F-47D2-BE22-81E22AC0C116}">
      <dsp:nvSpPr>
        <dsp:cNvPr id="0" name=""/>
        <dsp:cNvSpPr/>
      </dsp:nvSpPr>
      <dsp:spPr>
        <a:xfrm>
          <a:off x="6327555" y="2524392"/>
          <a:ext cx="1440354" cy="319975"/>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6487543" y="2524392"/>
        <a:ext cx="1120379" cy="319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6D34D-9219-4499-B6D0-89C429A529A5}">
      <dsp:nvSpPr>
        <dsp:cNvPr id="0" name=""/>
        <dsp:cNvSpPr/>
      </dsp:nvSpPr>
      <dsp:spPr>
        <a:xfrm>
          <a:off x="754" y="562859"/>
          <a:ext cx="1172220" cy="543605"/>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 </a:t>
          </a:r>
          <a:endParaRPr lang="en-US" sz="1000" kern="1200" dirty="0">
            <a:solidFill>
              <a:sysClr val="window" lastClr="FFFFFF"/>
            </a:solidFill>
            <a:latin typeface="Calibri" panose="020F0502020204030204"/>
            <a:ea typeface="+mn-ea"/>
            <a:cs typeface="+mn-cs"/>
          </a:endParaRPr>
        </a:p>
      </dsp:txBody>
      <dsp:txXfrm>
        <a:off x="272557" y="562859"/>
        <a:ext cx="628615" cy="543605"/>
      </dsp:txXfrm>
    </dsp:sp>
    <dsp:sp modelId="{76D50C2A-3E8C-4A37-BD32-78C8D9072C14}">
      <dsp:nvSpPr>
        <dsp:cNvPr id="0" name=""/>
        <dsp:cNvSpPr/>
      </dsp:nvSpPr>
      <dsp:spPr>
        <a:xfrm>
          <a:off x="826190" y="211107"/>
          <a:ext cx="6953209" cy="122754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Promotion timeframe to full professor is not tied to years of service.  Readiness is key.  There is no schedule for promotion that fits all.  Instead, it hinges on the depth, level, and national or international scope and recognition of candidate’s contributions to the discipline and the university’s mission.  Associate professors seeking promotion to full professor normally undergo a period of additional professional growth that results in a greater level of accomplishment and intellectual leadership.</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439965" y="211107"/>
        <a:ext cx="5725660" cy="1227549"/>
      </dsp:txXfrm>
    </dsp:sp>
    <dsp:sp modelId="{BC34E56F-873A-43D6-8D36-4DB29B6A7EEB}">
      <dsp:nvSpPr>
        <dsp:cNvPr id="0" name=""/>
        <dsp:cNvSpPr/>
      </dsp:nvSpPr>
      <dsp:spPr>
        <a:xfrm>
          <a:off x="754" y="1510132"/>
          <a:ext cx="1101700" cy="440680"/>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Review</a:t>
          </a:r>
          <a:endParaRPr lang="en-US" sz="1000" kern="1200" dirty="0">
            <a:solidFill>
              <a:sysClr val="window" lastClr="FFFFFF"/>
            </a:solidFill>
            <a:latin typeface="Calibri" panose="020F0502020204030204"/>
            <a:ea typeface="+mn-ea"/>
            <a:cs typeface="+mn-cs"/>
          </a:endParaRPr>
        </a:p>
      </dsp:txBody>
      <dsp:txXfrm>
        <a:off x="221094" y="1510132"/>
        <a:ext cx="661020" cy="440680"/>
      </dsp:txXfrm>
    </dsp:sp>
    <dsp:sp modelId="{DDD6B0BB-EC37-470E-891C-E54DC7AD1593}">
      <dsp:nvSpPr>
        <dsp:cNvPr id="0" name=""/>
        <dsp:cNvSpPr/>
      </dsp:nvSpPr>
      <dsp:spPr>
        <a:xfrm>
          <a:off x="959233" y="1547590"/>
          <a:ext cx="914411" cy="365764"/>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Peer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142115" y="1547590"/>
        <a:ext cx="548647" cy="365764"/>
      </dsp:txXfrm>
    </dsp:sp>
    <dsp:sp modelId="{1E654BAF-5152-495E-A6FD-E74FBC8A256B}">
      <dsp:nvSpPr>
        <dsp:cNvPr id="0" name=""/>
        <dsp:cNvSpPr/>
      </dsp:nvSpPr>
      <dsp:spPr>
        <a:xfrm>
          <a:off x="1745627" y="1547590"/>
          <a:ext cx="1113313" cy="365764"/>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928509" y="1547590"/>
        <a:ext cx="747549" cy="365764"/>
      </dsp:txXfrm>
    </dsp:sp>
    <dsp:sp modelId="{1F133B63-4A71-425A-8D8B-EB037A34E6C4}">
      <dsp:nvSpPr>
        <dsp:cNvPr id="0" name=""/>
        <dsp:cNvSpPr/>
      </dsp:nvSpPr>
      <dsp:spPr>
        <a:xfrm>
          <a:off x="2730923" y="1547590"/>
          <a:ext cx="795080" cy="365764"/>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CHS T&amp;P</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913805" y="1547590"/>
        <a:ext cx="429316" cy="365764"/>
      </dsp:txXfrm>
    </dsp:sp>
    <dsp:sp modelId="{9CFFB7E9-E08D-4418-BC67-661263F2FFF8}">
      <dsp:nvSpPr>
        <dsp:cNvPr id="0" name=""/>
        <dsp:cNvSpPr/>
      </dsp:nvSpPr>
      <dsp:spPr>
        <a:xfrm>
          <a:off x="3397986" y="1547590"/>
          <a:ext cx="1122311" cy="365764"/>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Dean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3580868" y="1547590"/>
        <a:ext cx="756547" cy="365764"/>
      </dsp:txXfrm>
    </dsp:sp>
    <dsp:sp modelId="{8F356D06-4682-459B-BE72-E753BD3E34A1}">
      <dsp:nvSpPr>
        <dsp:cNvPr id="0" name=""/>
        <dsp:cNvSpPr/>
      </dsp:nvSpPr>
      <dsp:spPr>
        <a:xfrm>
          <a:off x="4392280" y="1547590"/>
          <a:ext cx="1771763" cy="365764"/>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URT&amp;P if conflicted </a:t>
          </a:r>
          <a:r>
            <a:rPr lang="en-US" sz="1000" u="sng" kern="1200" dirty="0" smtClean="0">
              <a:solidFill>
                <a:sysClr val="windowText" lastClr="000000">
                  <a:hueOff val="0"/>
                  <a:satOff val="0"/>
                  <a:lumOff val="0"/>
                  <a:alphaOff val="0"/>
                </a:sysClr>
              </a:solidFill>
              <a:latin typeface="Calibri" panose="020F0502020204030204"/>
              <a:ea typeface="+mn-ea"/>
              <a:cs typeface="+mn-cs"/>
            </a:rPr>
            <a:t>or</a:t>
          </a:r>
          <a:r>
            <a:rPr lang="en-US" sz="1000" kern="1200" dirty="0" smtClean="0">
              <a:solidFill>
                <a:sysClr val="windowText" lastClr="000000">
                  <a:hueOff val="0"/>
                  <a:satOff val="0"/>
                  <a:lumOff val="0"/>
                  <a:alphaOff val="0"/>
                </a:sysClr>
              </a:solidFill>
              <a:latin typeface="Calibri" panose="020F0502020204030204"/>
              <a:ea typeface="+mn-ea"/>
              <a:cs typeface="+mn-cs"/>
            </a:rPr>
            <a:t> requested by AA</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4575162" y="1547590"/>
        <a:ext cx="1405999" cy="365764"/>
      </dsp:txXfrm>
    </dsp:sp>
    <dsp:sp modelId="{4888FA23-4A87-48AC-95B1-825311BA46BD}">
      <dsp:nvSpPr>
        <dsp:cNvPr id="0" name=""/>
        <dsp:cNvSpPr/>
      </dsp:nvSpPr>
      <dsp:spPr>
        <a:xfrm>
          <a:off x="6036026" y="1547590"/>
          <a:ext cx="1964219" cy="365764"/>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6218908" y="1547590"/>
        <a:ext cx="1598455" cy="365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60C04-9185-427C-B428-A3D65FFFB105}">
      <dsp:nvSpPr>
        <dsp:cNvPr id="0" name=""/>
        <dsp:cNvSpPr/>
      </dsp:nvSpPr>
      <dsp:spPr>
        <a:xfrm>
          <a:off x="4825" y="310464"/>
          <a:ext cx="1223942" cy="415624"/>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Probationary Period</a:t>
          </a:r>
          <a:endParaRPr lang="en-US" sz="1000" kern="1200" dirty="0">
            <a:solidFill>
              <a:sysClr val="window" lastClr="FFFFFF"/>
            </a:solidFill>
            <a:latin typeface="Calibri" panose="020F0502020204030204"/>
            <a:ea typeface="+mn-ea"/>
            <a:cs typeface="+mn-cs"/>
          </a:endParaRPr>
        </a:p>
      </dsp:txBody>
      <dsp:txXfrm>
        <a:off x="212637" y="310464"/>
        <a:ext cx="808318" cy="415624"/>
      </dsp:txXfrm>
    </dsp:sp>
    <dsp:sp modelId="{FC97E267-C51E-4E83-B809-54C2EB7AD988}">
      <dsp:nvSpPr>
        <dsp:cNvPr id="0" name=""/>
        <dsp:cNvSpPr/>
      </dsp:nvSpPr>
      <dsp:spPr>
        <a:xfrm>
          <a:off x="1214055" y="362448"/>
          <a:ext cx="5536229" cy="349411"/>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Annual reappointments for Years 1-6</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388761" y="362448"/>
        <a:ext cx="5186818" cy="349411"/>
      </dsp:txXfrm>
    </dsp:sp>
    <dsp:sp modelId="{79F86448-32DD-4CFB-8D57-8636D1E57BBF}">
      <dsp:nvSpPr>
        <dsp:cNvPr id="0" name=""/>
        <dsp:cNvSpPr/>
      </dsp:nvSpPr>
      <dsp:spPr>
        <a:xfrm>
          <a:off x="365390" y="806820"/>
          <a:ext cx="808494" cy="415624"/>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Years 1-5</a:t>
          </a:r>
          <a:endParaRPr lang="en-US" sz="1000" kern="1200" dirty="0">
            <a:solidFill>
              <a:sysClr val="window" lastClr="FFFFFF"/>
            </a:solidFill>
            <a:latin typeface="Calibri" panose="020F0502020204030204"/>
            <a:ea typeface="+mn-ea"/>
            <a:cs typeface="+mn-cs"/>
          </a:endParaRPr>
        </a:p>
      </dsp:txBody>
      <dsp:txXfrm>
        <a:off x="573202" y="806820"/>
        <a:ext cx="392870" cy="415624"/>
      </dsp:txXfrm>
    </dsp:sp>
    <dsp:sp modelId="{DF9FB46B-C014-4B4E-898F-6870B8A9B9D0}">
      <dsp:nvSpPr>
        <dsp:cNvPr id="0" name=""/>
        <dsp:cNvSpPr/>
      </dsp:nvSpPr>
      <dsp:spPr>
        <a:xfrm>
          <a:off x="1312354" y="845029"/>
          <a:ext cx="1352259" cy="344968"/>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Peer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484838" y="845029"/>
        <a:ext cx="1007291" cy="344968"/>
      </dsp:txXfrm>
    </dsp:sp>
    <dsp:sp modelId="{B3AEDEB1-B1C7-46E5-97EE-6062A8D963DB}">
      <dsp:nvSpPr>
        <dsp:cNvPr id="0" name=""/>
        <dsp:cNvSpPr/>
      </dsp:nvSpPr>
      <dsp:spPr>
        <a:xfrm>
          <a:off x="2666986" y="845029"/>
          <a:ext cx="1175998" cy="344968"/>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839470" y="845029"/>
        <a:ext cx="831030" cy="344968"/>
      </dsp:txXfrm>
    </dsp:sp>
    <dsp:sp modelId="{43B13F16-58B5-4C2B-9EB0-368530D8E3C8}">
      <dsp:nvSpPr>
        <dsp:cNvPr id="0" name=""/>
        <dsp:cNvSpPr/>
      </dsp:nvSpPr>
      <dsp:spPr>
        <a:xfrm>
          <a:off x="3787573" y="796207"/>
          <a:ext cx="3066676" cy="41070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Dean review if unit recommendation to </a:t>
          </a:r>
          <a:r>
            <a:rPr lang="en-US" sz="1000" u="sng" kern="1200" dirty="0" smtClean="0">
              <a:solidFill>
                <a:sysClr val="windowText" lastClr="000000">
                  <a:hueOff val="0"/>
                  <a:satOff val="0"/>
                  <a:lumOff val="0"/>
                  <a:alphaOff val="0"/>
                </a:sysClr>
              </a:solidFill>
              <a:latin typeface="Calibri" panose="020F0502020204030204"/>
              <a:ea typeface="+mn-ea"/>
              <a:cs typeface="+mn-cs"/>
            </a:rPr>
            <a:t>not </a:t>
          </a:r>
          <a:r>
            <a:rPr lang="en-US" sz="1000" kern="1200" dirty="0" smtClean="0">
              <a:solidFill>
                <a:sysClr val="windowText" lastClr="000000">
                  <a:hueOff val="0"/>
                  <a:satOff val="0"/>
                  <a:lumOff val="0"/>
                  <a:alphaOff val="0"/>
                </a:sysClr>
              </a:solidFill>
              <a:latin typeface="Calibri" panose="020F0502020204030204"/>
              <a:ea typeface="+mn-ea"/>
              <a:cs typeface="+mn-cs"/>
            </a:rPr>
            <a:t>reappoint; may request vote from CHS T&amp;P committee</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3992928" y="796207"/>
        <a:ext cx="2655967" cy="410709"/>
      </dsp:txXfrm>
    </dsp:sp>
    <dsp:sp modelId="{4E011336-4E3F-4345-B5E8-BC8ACCDAA360}">
      <dsp:nvSpPr>
        <dsp:cNvPr id="0" name=""/>
        <dsp:cNvSpPr/>
      </dsp:nvSpPr>
      <dsp:spPr>
        <a:xfrm>
          <a:off x="4825" y="1281625"/>
          <a:ext cx="1039062" cy="415624"/>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 6</a:t>
          </a:r>
          <a:endParaRPr lang="en-US" sz="1000" kern="1200" dirty="0">
            <a:solidFill>
              <a:sysClr val="window" lastClr="FFFFFF"/>
            </a:solidFill>
            <a:latin typeface="Calibri" panose="020F0502020204030204"/>
            <a:ea typeface="+mn-ea"/>
            <a:cs typeface="+mn-cs"/>
          </a:endParaRPr>
        </a:p>
      </dsp:txBody>
      <dsp:txXfrm>
        <a:off x="212637" y="1281625"/>
        <a:ext cx="623438" cy="415624"/>
      </dsp:txXfrm>
    </dsp:sp>
    <dsp:sp modelId="{E31A32CF-A337-4069-85BA-A8D3673D4026}">
      <dsp:nvSpPr>
        <dsp:cNvPr id="0" name=""/>
        <dsp:cNvSpPr/>
      </dsp:nvSpPr>
      <dsp:spPr>
        <a:xfrm>
          <a:off x="1312354" y="1266634"/>
          <a:ext cx="1547736" cy="462696"/>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Peer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543702" y="1266634"/>
        <a:ext cx="1085040" cy="462696"/>
      </dsp:txXfrm>
    </dsp:sp>
    <dsp:sp modelId="{194300F5-A0B3-498D-B593-AF60968A55DA}">
      <dsp:nvSpPr>
        <dsp:cNvPr id="0" name=""/>
        <dsp:cNvSpPr/>
      </dsp:nvSpPr>
      <dsp:spPr>
        <a:xfrm>
          <a:off x="2737600" y="1294739"/>
          <a:ext cx="1201396" cy="414027"/>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944614" y="1294739"/>
        <a:ext cx="787369" cy="414027"/>
      </dsp:txXfrm>
    </dsp:sp>
    <dsp:sp modelId="{D8E433C0-A89B-4E66-8B3B-829A50360913}">
      <dsp:nvSpPr>
        <dsp:cNvPr id="0" name=""/>
        <dsp:cNvSpPr/>
      </dsp:nvSpPr>
      <dsp:spPr>
        <a:xfrm>
          <a:off x="3834342" y="1266634"/>
          <a:ext cx="2939555" cy="433622"/>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Dean reviews packet; may request vote from CHS T&amp;P committee</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4051153" y="1266634"/>
        <a:ext cx="2505933" cy="433622"/>
      </dsp:txXfrm>
    </dsp:sp>
    <dsp:sp modelId="{F46EF5EA-CA44-4874-A104-1EB55487A57A}">
      <dsp:nvSpPr>
        <dsp:cNvPr id="0" name=""/>
        <dsp:cNvSpPr/>
      </dsp:nvSpPr>
      <dsp:spPr>
        <a:xfrm>
          <a:off x="4825" y="1778973"/>
          <a:ext cx="1525218" cy="462715"/>
        </a:xfrm>
        <a:prstGeom prst="chevron">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Post-Probationary Period</a:t>
          </a:r>
          <a:endParaRPr lang="en-US" sz="1000" kern="1200" dirty="0">
            <a:solidFill>
              <a:sysClr val="window" lastClr="FFFFFF"/>
            </a:solidFill>
            <a:latin typeface="Calibri" panose="020F0502020204030204"/>
            <a:ea typeface="+mn-ea"/>
            <a:cs typeface="+mn-cs"/>
          </a:endParaRPr>
        </a:p>
      </dsp:txBody>
      <dsp:txXfrm>
        <a:off x="236183" y="1778973"/>
        <a:ext cx="1062503" cy="462715"/>
      </dsp:txXfrm>
    </dsp:sp>
    <dsp:sp modelId="{652318C2-B5AB-4C0F-99F0-4A40A0A30148}">
      <dsp:nvSpPr>
        <dsp:cNvPr id="0" name=""/>
        <dsp:cNvSpPr/>
      </dsp:nvSpPr>
      <dsp:spPr>
        <a:xfrm>
          <a:off x="1447765" y="1830484"/>
          <a:ext cx="5313224" cy="344968"/>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Annual reappointments on 6 year review cycle</a:t>
          </a:r>
        </a:p>
        <a:p>
          <a:pPr lvl="0" algn="ctr" defTabSz="444500">
            <a:lnSpc>
              <a:spcPct val="90000"/>
            </a:lnSpc>
            <a:spcBef>
              <a:spcPct val="0"/>
            </a:spcBef>
            <a:spcAft>
              <a:spcPct val="35000"/>
            </a:spcAft>
          </a:pPr>
          <a:r>
            <a:rPr lang="en-US" sz="1000" kern="1200" dirty="0" smtClean="0">
              <a:solidFill>
                <a:sysClr val="windowText" lastClr="000000"/>
              </a:solidFill>
              <a:latin typeface="Calibri" panose="020F0502020204030204"/>
              <a:ea typeface="+mn-ea"/>
              <a:cs typeface="+mn-cs"/>
            </a:rPr>
            <a:t>(more frequent review </a:t>
          </a:r>
          <a:r>
            <a:rPr lang="en-US" sz="1000" kern="1200" dirty="0" smtClean="0">
              <a:solidFill>
                <a:sysClr val="windowText" lastClr="000000"/>
              </a:solidFill>
              <a:latin typeface="Calibri" panose="020F0502020204030204"/>
              <a:ea typeface="+mn-ea"/>
              <a:cs typeface="+mn-cs"/>
            </a:rPr>
            <a:t>schedule </a:t>
          </a:r>
          <a:r>
            <a:rPr lang="en-US" sz="1000" kern="1200" dirty="0" smtClean="0">
              <a:solidFill>
                <a:sysClr val="windowText" lastClr="000000"/>
              </a:solidFill>
              <a:latin typeface="Calibri" panose="020F0502020204030204"/>
              <a:ea typeface="+mn-ea"/>
              <a:cs typeface="+mn-cs"/>
            </a:rPr>
            <a:t>may be established by unit)</a:t>
          </a:r>
          <a:endParaRPr lang="en-US" sz="1000" kern="1200" dirty="0">
            <a:solidFill>
              <a:sysClr val="windowText" lastClr="000000"/>
            </a:solidFill>
            <a:latin typeface="Calibri" panose="020F0502020204030204"/>
            <a:ea typeface="+mn-ea"/>
            <a:cs typeface="+mn-cs"/>
          </a:endParaRPr>
        </a:p>
      </dsp:txBody>
      <dsp:txXfrm>
        <a:off x="1620249" y="1830484"/>
        <a:ext cx="4968256" cy="344968"/>
      </dsp:txXfrm>
    </dsp:sp>
    <dsp:sp modelId="{B3E68DBC-37D3-4ADE-9E9D-59E1DBB2DE52}">
      <dsp:nvSpPr>
        <dsp:cNvPr id="0" name=""/>
        <dsp:cNvSpPr/>
      </dsp:nvSpPr>
      <dsp:spPr>
        <a:xfrm>
          <a:off x="45081" y="2342596"/>
          <a:ext cx="1289507" cy="595486"/>
        </a:xfrm>
        <a:prstGeom prst="chevron">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Annual Review</a:t>
          </a:r>
          <a:endParaRPr lang="en-US" sz="1000" kern="1200" dirty="0">
            <a:solidFill>
              <a:sysClr val="window" lastClr="FFFFFF"/>
            </a:solidFill>
            <a:latin typeface="Calibri" panose="020F0502020204030204"/>
            <a:ea typeface="+mn-ea"/>
            <a:cs typeface="+mn-cs"/>
          </a:endParaRPr>
        </a:p>
      </dsp:txBody>
      <dsp:txXfrm>
        <a:off x="342824" y="2342596"/>
        <a:ext cx="694021" cy="595486"/>
      </dsp:txXfrm>
    </dsp:sp>
    <dsp:sp modelId="{BB857825-7D9B-462D-9AB8-F2B5C320BA79}">
      <dsp:nvSpPr>
        <dsp:cNvPr id="0" name=""/>
        <dsp:cNvSpPr/>
      </dsp:nvSpPr>
      <dsp:spPr>
        <a:xfrm>
          <a:off x="1246056" y="2291789"/>
          <a:ext cx="2444585" cy="711559"/>
        </a:xfrm>
        <a:prstGeom prst="chevron">
          <a:avLst/>
        </a:prstGeom>
        <a:solidFill>
          <a:srgbClr val="F8EDE8">
            <a:alpha val="89804"/>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Peer review only during  post-probationary review (as per unit guidelines)</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601836" y="2291789"/>
        <a:ext cx="1733026" cy="711559"/>
      </dsp:txXfrm>
    </dsp:sp>
    <dsp:sp modelId="{AF4E7DA0-94BA-4DC9-A1E4-00EE7BED2AB7}">
      <dsp:nvSpPr>
        <dsp:cNvPr id="0" name=""/>
        <dsp:cNvSpPr/>
      </dsp:nvSpPr>
      <dsp:spPr>
        <a:xfrm>
          <a:off x="3407380" y="2302275"/>
          <a:ext cx="1422564" cy="701145"/>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Unit head evaluation (annual)</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3757953" y="2302275"/>
        <a:ext cx="721419" cy="701145"/>
      </dsp:txXfrm>
    </dsp:sp>
    <dsp:sp modelId="{4BF4279C-8DED-4F9A-90D4-EE55F404099D}">
      <dsp:nvSpPr>
        <dsp:cNvPr id="0" name=""/>
        <dsp:cNvSpPr/>
      </dsp:nvSpPr>
      <dsp:spPr>
        <a:xfrm>
          <a:off x="4589278" y="2310949"/>
          <a:ext cx="2906447" cy="662857"/>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Dean review if unit recommendation to </a:t>
          </a:r>
          <a:r>
            <a:rPr lang="en-US" sz="1000" u="sng" kern="1200" dirty="0" smtClean="0">
              <a:solidFill>
                <a:sysClr val="windowText" lastClr="000000">
                  <a:hueOff val="0"/>
                  <a:satOff val="0"/>
                  <a:lumOff val="0"/>
                  <a:alphaOff val="0"/>
                </a:sysClr>
              </a:solidFill>
              <a:latin typeface="Calibri" panose="020F0502020204030204"/>
              <a:ea typeface="+mn-ea"/>
              <a:cs typeface="+mn-cs"/>
            </a:rPr>
            <a:t>not</a:t>
          </a:r>
          <a:r>
            <a:rPr lang="en-US" sz="1000" kern="1200" dirty="0" smtClean="0">
              <a:solidFill>
                <a:sysClr val="windowText" lastClr="000000">
                  <a:hueOff val="0"/>
                  <a:satOff val="0"/>
                  <a:lumOff val="0"/>
                  <a:alphaOff val="0"/>
                </a:sysClr>
              </a:solidFill>
              <a:latin typeface="Calibri" panose="020F0502020204030204"/>
              <a:ea typeface="+mn-ea"/>
              <a:cs typeface="+mn-cs"/>
            </a:rPr>
            <a:t> reappointment; may request vote from CHS T&amp;P committee</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4920707" y="2310949"/>
        <a:ext cx="2243590" cy="662857"/>
      </dsp:txXfrm>
    </dsp:sp>
    <dsp:sp modelId="{B68C648E-2642-4B69-90B3-1CFFAF3DC3B1}">
      <dsp:nvSpPr>
        <dsp:cNvPr id="0" name=""/>
        <dsp:cNvSpPr/>
      </dsp:nvSpPr>
      <dsp:spPr>
        <a:xfrm>
          <a:off x="11681" y="3052894"/>
          <a:ext cx="1405300" cy="415624"/>
        </a:xfrm>
        <a:prstGeom prst="chevron">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 </a:t>
          </a:r>
          <a:r>
            <a:rPr lang="en-US" sz="1000" kern="1200" dirty="0" smtClean="0">
              <a:solidFill>
                <a:sysClr val="window" lastClr="FFFFFF"/>
              </a:solidFill>
              <a:latin typeface="Calibri" panose="020F0502020204030204"/>
              <a:ea typeface="+mn-ea"/>
              <a:cs typeface="+mn-cs"/>
            </a:rPr>
            <a:t>6 each cycle</a:t>
          </a:r>
          <a:endParaRPr lang="en-US" sz="1000" kern="1200" dirty="0">
            <a:solidFill>
              <a:sysClr val="window" lastClr="FFFFFF"/>
            </a:solidFill>
            <a:latin typeface="Calibri" panose="020F0502020204030204"/>
            <a:ea typeface="+mn-ea"/>
            <a:cs typeface="+mn-cs"/>
          </a:endParaRPr>
        </a:p>
      </dsp:txBody>
      <dsp:txXfrm>
        <a:off x="219493" y="3052894"/>
        <a:ext cx="989676" cy="415624"/>
      </dsp:txXfrm>
    </dsp:sp>
    <dsp:sp modelId="{56335EEB-CBC6-4250-A6C2-C5815E445AC8}">
      <dsp:nvSpPr>
        <dsp:cNvPr id="0" name=""/>
        <dsp:cNvSpPr/>
      </dsp:nvSpPr>
      <dsp:spPr>
        <a:xfrm>
          <a:off x="1470679" y="3119236"/>
          <a:ext cx="1563406" cy="344968"/>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Peer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643163" y="3119236"/>
        <a:ext cx="1218438" cy="344968"/>
      </dsp:txXfrm>
    </dsp:sp>
    <dsp:sp modelId="{85DA2BF3-B317-42C7-B9F7-B0084676EB6D}">
      <dsp:nvSpPr>
        <dsp:cNvPr id="0" name=""/>
        <dsp:cNvSpPr/>
      </dsp:nvSpPr>
      <dsp:spPr>
        <a:xfrm>
          <a:off x="3033905" y="3119236"/>
          <a:ext cx="1257453" cy="344968"/>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3206389" y="3119236"/>
        <a:ext cx="912485" cy="344968"/>
      </dsp:txXfrm>
    </dsp:sp>
    <dsp:sp modelId="{FBCBDA1F-7C67-4513-874C-7B258EF3DFBF}">
      <dsp:nvSpPr>
        <dsp:cNvPr id="0" name=""/>
        <dsp:cNvSpPr/>
      </dsp:nvSpPr>
      <dsp:spPr>
        <a:xfrm>
          <a:off x="4209334" y="3119236"/>
          <a:ext cx="2893346" cy="344968"/>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Dean reviews packet; may request vote from CHS  T&amp;P committee</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4381818" y="3119236"/>
        <a:ext cx="2548378" cy="3449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A4FF2-8F68-4D52-B775-676964017BA6}">
      <dsp:nvSpPr>
        <dsp:cNvPr id="0" name=""/>
        <dsp:cNvSpPr/>
      </dsp:nvSpPr>
      <dsp:spPr>
        <a:xfrm>
          <a:off x="185224" y="854"/>
          <a:ext cx="1343687" cy="535279"/>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Probationary Period</a:t>
          </a:r>
          <a:endParaRPr lang="en-US" sz="1000" kern="1200" dirty="0">
            <a:solidFill>
              <a:sysClr val="window" lastClr="FFFFFF"/>
            </a:solidFill>
            <a:latin typeface="Calibri" panose="020F0502020204030204"/>
            <a:ea typeface="+mn-ea"/>
            <a:cs typeface="+mn-cs"/>
          </a:endParaRPr>
        </a:p>
      </dsp:txBody>
      <dsp:txXfrm>
        <a:off x="452864" y="854"/>
        <a:ext cx="808408" cy="535279"/>
      </dsp:txXfrm>
    </dsp:sp>
    <dsp:sp modelId="{31CC8BF1-1657-495B-AE2E-D51CBE59F992}">
      <dsp:nvSpPr>
        <dsp:cNvPr id="0" name=""/>
        <dsp:cNvSpPr/>
      </dsp:nvSpPr>
      <dsp:spPr>
        <a:xfrm>
          <a:off x="1425477" y="43038"/>
          <a:ext cx="5766233" cy="492318"/>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Years 1-6</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671636" y="43038"/>
        <a:ext cx="5273915" cy="492318"/>
      </dsp:txXfrm>
    </dsp:sp>
    <dsp:sp modelId="{79F86448-32DD-4CFB-8D57-8636D1E57BBF}">
      <dsp:nvSpPr>
        <dsp:cNvPr id="0" name=""/>
        <dsp:cNvSpPr/>
      </dsp:nvSpPr>
      <dsp:spPr>
        <a:xfrm>
          <a:off x="185224" y="588957"/>
          <a:ext cx="943282" cy="377313"/>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 1</a:t>
          </a:r>
          <a:endParaRPr lang="en-US" sz="1000" kern="1200" dirty="0">
            <a:solidFill>
              <a:sysClr val="window" lastClr="FFFFFF"/>
            </a:solidFill>
            <a:latin typeface="Calibri" panose="020F0502020204030204"/>
            <a:ea typeface="+mn-ea"/>
            <a:cs typeface="+mn-cs"/>
          </a:endParaRPr>
        </a:p>
      </dsp:txBody>
      <dsp:txXfrm>
        <a:off x="373881" y="588957"/>
        <a:ext cx="565969" cy="377313"/>
      </dsp:txXfrm>
    </dsp:sp>
    <dsp:sp modelId="{DF9FB46B-C014-4B4E-898F-6870B8A9B9D0}">
      <dsp:nvSpPr>
        <dsp:cNvPr id="0" name=""/>
        <dsp:cNvSpPr/>
      </dsp:nvSpPr>
      <dsp:spPr>
        <a:xfrm>
          <a:off x="1005880" y="621029"/>
          <a:ext cx="782924" cy="31316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Peer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162465" y="621029"/>
        <a:ext cx="469755" cy="313169"/>
      </dsp:txXfrm>
    </dsp:sp>
    <dsp:sp modelId="{B3AEDEB1-B1C7-46E5-97EE-6062A8D963DB}">
      <dsp:nvSpPr>
        <dsp:cNvPr id="0" name=""/>
        <dsp:cNvSpPr/>
      </dsp:nvSpPr>
      <dsp:spPr>
        <a:xfrm>
          <a:off x="1679196" y="621029"/>
          <a:ext cx="1067596" cy="31316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835781" y="621029"/>
        <a:ext cx="754427" cy="313169"/>
      </dsp:txXfrm>
    </dsp:sp>
    <dsp:sp modelId="{43B13F16-58B5-4C2B-9EB0-368530D8E3C8}">
      <dsp:nvSpPr>
        <dsp:cNvPr id="0" name=""/>
        <dsp:cNvSpPr/>
      </dsp:nvSpPr>
      <dsp:spPr>
        <a:xfrm>
          <a:off x="2637182" y="621029"/>
          <a:ext cx="2016610" cy="31316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Dean </a:t>
          </a:r>
          <a:r>
            <a:rPr lang="en-US" sz="1000" i="1" kern="1200" dirty="0" smtClean="0">
              <a:solidFill>
                <a:sysClr val="windowText" lastClr="000000">
                  <a:hueOff val="0"/>
                  <a:satOff val="0"/>
                  <a:lumOff val="0"/>
                  <a:alphaOff val="0"/>
                </a:sysClr>
              </a:solidFill>
              <a:latin typeface="Calibri" panose="020F0502020204030204"/>
              <a:ea typeface="+mn-ea"/>
              <a:cs typeface="+mn-cs"/>
            </a:rPr>
            <a:t>may</a:t>
          </a:r>
          <a:r>
            <a:rPr lang="en-US" sz="1000" kern="1200" dirty="0" smtClean="0">
              <a:solidFill>
                <a:sysClr val="windowText" lastClr="000000">
                  <a:hueOff val="0"/>
                  <a:satOff val="0"/>
                  <a:lumOff val="0"/>
                  <a:alphaOff val="0"/>
                </a:sysClr>
              </a:solidFill>
              <a:latin typeface="Calibri" panose="020F0502020204030204"/>
              <a:ea typeface="+mn-ea"/>
              <a:cs typeface="+mn-cs"/>
            </a:rPr>
            <a:t> review and may request CHS T&amp;P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793767" y="621029"/>
        <a:ext cx="1703441" cy="313169"/>
      </dsp:txXfrm>
    </dsp:sp>
    <dsp:sp modelId="{C4C7ABED-3DF5-4CE2-8A84-FA2586259D4F}">
      <dsp:nvSpPr>
        <dsp:cNvPr id="0" name=""/>
        <dsp:cNvSpPr/>
      </dsp:nvSpPr>
      <dsp:spPr>
        <a:xfrm>
          <a:off x="4544183" y="621029"/>
          <a:ext cx="1616254" cy="31316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AA </a:t>
          </a:r>
          <a:r>
            <a:rPr lang="en-US" sz="1000" i="1" kern="1200" dirty="0" smtClean="0">
              <a:solidFill>
                <a:sysClr val="windowText" lastClr="000000">
                  <a:hueOff val="0"/>
                  <a:satOff val="0"/>
                  <a:lumOff val="0"/>
                  <a:alphaOff val="0"/>
                </a:sysClr>
              </a:solidFill>
              <a:latin typeface="Calibri" panose="020F0502020204030204"/>
              <a:ea typeface="+mn-ea"/>
              <a:cs typeface="+mn-cs"/>
            </a:rPr>
            <a:t>may</a:t>
          </a:r>
          <a:r>
            <a:rPr lang="en-US" sz="1000" kern="1200" dirty="0" smtClean="0">
              <a:solidFill>
                <a:sysClr val="windowText" lastClr="000000">
                  <a:hueOff val="0"/>
                  <a:satOff val="0"/>
                  <a:lumOff val="0"/>
                  <a:alphaOff val="0"/>
                </a:sysClr>
              </a:solidFill>
              <a:latin typeface="Calibri" panose="020F0502020204030204"/>
              <a:ea typeface="+mn-ea"/>
              <a:cs typeface="+mn-cs"/>
            </a:rPr>
            <a:t> request review by URT&amp;P</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4700768" y="621029"/>
        <a:ext cx="1303085" cy="313169"/>
      </dsp:txXfrm>
    </dsp:sp>
    <dsp:sp modelId="{87B03140-5E4B-49C0-A2C4-A6BE9E756626}">
      <dsp:nvSpPr>
        <dsp:cNvPr id="0" name=""/>
        <dsp:cNvSpPr/>
      </dsp:nvSpPr>
      <dsp:spPr>
        <a:xfrm>
          <a:off x="6050828" y="621029"/>
          <a:ext cx="1730310" cy="31316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6207413" y="621029"/>
        <a:ext cx="1417141" cy="313169"/>
      </dsp:txXfrm>
    </dsp:sp>
    <dsp:sp modelId="{062B9D97-93C2-4091-B8EE-B863AD6EA212}">
      <dsp:nvSpPr>
        <dsp:cNvPr id="0" name=""/>
        <dsp:cNvSpPr/>
      </dsp:nvSpPr>
      <dsp:spPr>
        <a:xfrm>
          <a:off x="185224" y="1024432"/>
          <a:ext cx="943282" cy="377313"/>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 2</a:t>
          </a:r>
          <a:endParaRPr lang="en-US" sz="1000" kern="1200" dirty="0">
            <a:solidFill>
              <a:sysClr val="window" lastClr="FFFFFF"/>
            </a:solidFill>
            <a:latin typeface="Calibri" panose="020F0502020204030204"/>
            <a:ea typeface="+mn-ea"/>
            <a:cs typeface="+mn-cs"/>
          </a:endParaRPr>
        </a:p>
      </dsp:txBody>
      <dsp:txXfrm>
        <a:off x="373881" y="1024432"/>
        <a:ext cx="565969" cy="377313"/>
      </dsp:txXfrm>
    </dsp:sp>
    <dsp:sp modelId="{F2D344B3-3862-4B37-9BB7-CDAE727EF681}">
      <dsp:nvSpPr>
        <dsp:cNvPr id="0" name=""/>
        <dsp:cNvSpPr/>
      </dsp:nvSpPr>
      <dsp:spPr>
        <a:xfrm>
          <a:off x="1005880" y="1056504"/>
          <a:ext cx="782924" cy="31316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Peer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162465" y="1056504"/>
        <a:ext cx="469755" cy="313169"/>
      </dsp:txXfrm>
    </dsp:sp>
    <dsp:sp modelId="{1F38C366-E7B9-485A-9962-C9E300522954}">
      <dsp:nvSpPr>
        <dsp:cNvPr id="0" name=""/>
        <dsp:cNvSpPr/>
      </dsp:nvSpPr>
      <dsp:spPr>
        <a:xfrm>
          <a:off x="1679196" y="1056504"/>
          <a:ext cx="1004797" cy="31316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835781" y="1056504"/>
        <a:ext cx="691628" cy="313169"/>
      </dsp:txXfrm>
    </dsp:sp>
    <dsp:sp modelId="{938E3EFA-3D5A-47D9-9160-35294F2E3D58}">
      <dsp:nvSpPr>
        <dsp:cNvPr id="0" name=""/>
        <dsp:cNvSpPr/>
      </dsp:nvSpPr>
      <dsp:spPr>
        <a:xfrm>
          <a:off x="2574384" y="1027340"/>
          <a:ext cx="1871581" cy="371497"/>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Dean evaluation; may request CHS T&amp;P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760133" y="1027340"/>
        <a:ext cx="1500084" cy="371497"/>
      </dsp:txXfrm>
    </dsp:sp>
    <dsp:sp modelId="{8B803B7B-F5A8-4D87-8EDF-A60AC360B561}">
      <dsp:nvSpPr>
        <dsp:cNvPr id="0" name=""/>
        <dsp:cNvSpPr/>
      </dsp:nvSpPr>
      <dsp:spPr>
        <a:xfrm>
          <a:off x="4336356" y="1019094"/>
          <a:ext cx="1627168" cy="38798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URT&amp;P if conflicted or requested by AA</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4530351" y="1019094"/>
        <a:ext cx="1239179" cy="387989"/>
      </dsp:txXfrm>
    </dsp:sp>
    <dsp:sp modelId="{073B436B-8804-4891-BC70-D7151F8C0146}">
      <dsp:nvSpPr>
        <dsp:cNvPr id="0" name=""/>
        <dsp:cNvSpPr/>
      </dsp:nvSpPr>
      <dsp:spPr>
        <a:xfrm>
          <a:off x="5862076" y="1039743"/>
          <a:ext cx="1482389" cy="334358"/>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6029255" y="1039743"/>
        <a:ext cx="1148031" cy="334358"/>
      </dsp:txXfrm>
    </dsp:sp>
    <dsp:sp modelId="{86D6D34D-9219-4499-B6D0-89C429A529A5}">
      <dsp:nvSpPr>
        <dsp:cNvPr id="0" name=""/>
        <dsp:cNvSpPr/>
      </dsp:nvSpPr>
      <dsp:spPr>
        <a:xfrm>
          <a:off x="185224" y="1476574"/>
          <a:ext cx="1003662" cy="346879"/>
        </a:xfrm>
        <a:prstGeom prst="chevron">
          <a:avLst/>
        </a:prstGeom>
        <a:solidFill>
          <a:srgbClr val="70AD47">
            <a:lumMod val="75000"/>
          </a:srgbClr>
        </a:solidFill>
        <a:ln w="12700" cap="flat" cmpd="sng" algn="ctr">
          <a:solidFill>
            <a:srgbClr val="5B9BD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 3</a:t>
          </a:r>
          <a:endParaRPr lang="en-US" sz="1000" kern="1200" dirty="0">
            <a:solidFill>
              <a:sysClr val="window" lastClr="FFFFFF"/>
            </a:solidFill>
            <a:latin typeface="Calibri" panose="020F0502020204030204"/>
            <a:ea typeface="+mn-ea"/>
            <a:cs typeface="+mn-cs"/>
          </a:endParaRPr>
        </a:p>
      </dsp:txBody>
      <dsp:txXfrm>
        <a:off x="358664" y="1476574"/>
        <a:ext cx="656783" cy="346879"/>
      </dsp:txXfrm>
    </dsp:sp>
    <dsp:sp modelId="{76D50C2A-3E8C-4A37-BD32-78C8D9072C14}">
      <dsp:nvSpPr>
        <dsp:cNvPr id="0" name=""/>
        <dsp:cNvSpPr/>
      </dsp:nvSpPr>
      <dsp:spPr>
        <a:xfrm>
          <a:off x="1087674" y="1451533"/>
          <a:ext cx="4996038" cy="380213"/>
        </a:xfrm>
        <a:prstGeom prst="chevron">
          <a:avLst/>
        </a:prstGeom>
        <a:solidFill>
          <a:srgbClr val="70AD47">
            <a:lumMod val="40000"/>
            <a:lumOff val="60000"/>
            <a:alpha val="90000"/>
          </a:srgbClr>
        </a:solidFill>
        <a:ln w="12700" cap="flat" cmpd="sng" algn="ctr">
          <a:solidFill>
            <a:srgbClr val="5B9BD5">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Packet not reviewed unless </a:t>
          </a:r>
          <a:r>
            <a:rPr lang="en-US" sz="1000" i="1" kern="1200" dirty="0" smtClean="0">
              <a:solidFill>
                <a:sysClr val="windowText" lastClr="000000">
                  <a:hueOff val="0"/>
                  <a:satOff val="0"/>
                  <a:lumOff val="0"/>
                  <a:alphaOff val="0"/>
                </a:sysClr>
              </a:solidFill>
              <a:latin typeface="Calibri" panose="020F0502020204030204"/>
              <a:ea typeface="+mn-ea"/>
              <a:cs typeface="+mn-cs"/>
            </a:rPr>
            <a:t>majority</a:t>
          </a:r>
          <a:r>
            <a:rPr lang="en-US" sz="1000" kern="1200" dirty="0" smtClean="0">
              <a:solidFill>
                <a:sysClr val="windowText" lastClr="000000">
                  <a:hueOff val="0"/>
                  <a:satOff val="0"/>
                  <a:lumOff val="0"/>
                  <a:alphaOff val="0"/>
                </a:sysClr>
              </a:solidFill>
              <a:latin typeface="Calibri" panose="020F0502020204030204"/>
              <a:ea typeface="+mn-ea"/>
              <a:cs typeface="+mn-cs"/>
            </a:rPr>
            <a:t> of vote (at all levels) during Year 2 recommend review, </a:t>
          </a:r>
          <a:r>
            <a:rPr lang="en-US" sz="1000" u="sng" kern="1200" dirty="0" smtClean="0">
              <a:solidFill>
                <a:sysClr val="windowText" lastClr="000000">
                  <a:hueOff val="0"/>
                  <a:satOff val="0"/>
                  <a:lumOff val="0"/>
                  <a:alphaOff val="0"/>
                </a:sysClr>
              </a:solidFill>
              <a:latin typeface="Calibri" panose="020F0502020204030204"/>
              <a:ea typeface="+mn-ea"/>
              <a:cs typeface="+mn-cs"/>
            </a:rPr>
            <a:t>or</a:t>
          </a:r>
          <a:r>
            <a:rPr lang="en-US" sz="1000" kern="1200" dirty="0" smtClean="0">
              <a:solidFill>
                <a:sysClr val="windowText" lastClr="000000">
                  <a:hueOff val="0"/>
                  <a:satOff val="0"/>
                  <a:lumOff val="0"/>
                  <a:alphaOff val="0"/>
                </a:sysClr>
              </a:solidFill>
              <a:latin typeface="Calibri" panose="020F0502020204030204"/>
              <a:ea typeface="+mn-ea"/>
              <a:cs typeface="+mn-cs"/>
            </a:rPr>
            <a:t> </a:t>
          </a:r>
          <a:r>
            <a:rPr lang="en-US" sz="1000" i="1" kern="1200" dirty="0" smtClean="0">
              <a:solidFill>
                <a:sysClr val="windowText" lastClr="000000">
                  <a:hueOff val="0"/>
                  <a:satOff val="0"/>
                  <a:lumOff val="0"/>
                  <a:alphaOff val="0"/>
                </a:sysClr>
              </a:solidFill>
              <a:latin typeface="Calibri" panose="020F0502020204030204"/>
              <a:ea typeface="+mn-ea"/>
              <a:cs typeface="+mn-cs"/>
            </a:rPr>
            <a:t>if requested </a:t>
          </a:r>
          <a:r>
            <a:rPr lang="en-US" sz="1000" kern="1200" dirty="0" smtClean="0">
              <a:solidFill>
                <a:sysClr val="windowText" lastClr="000000">
                  <a:hueOff val="0"/>
                  <a:satOff val="0"/>
                  <a:lumOff val="0"/>
                  <a:alphaOff val="0"/>
                </a:sysClr>
              </a:solidFill>
              <a:latin typeface="Calibri" panose="020F0502020204030204"/>
              <a:ea typeface="+mn-ea"/>
              <a:cs typeface="+mn-cs"/>
            </a:rPr>
            <a:t>by administrator or candidate</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277781" y="1451533"/>
        <a:ext cx="4615825" cy="380213"/>
      </dsp:txXfrm>
    </dsp:sp>
    <dsp:sp modelId="{BC34E56F-873A-43D6-8D36-4DB29B6A7EEB}">
      <dsp:nvSpPr>
        <dsp:cNvPr id="0" name=""/>
        <dsp:cNvSpPr/>
      </dsp:nvSpPr>
      <dsp:spPr>
        <a:xfrm>
          <a:off x="185224" y="1892944"/>
          <a:ext cx="943282" cy="377313"/>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 4</a:t>
          </a:r>
          <a:endParaRPr lang="en-US" sz="1000" kern="1200" dirty="0">
            <a:solidFill>
              <a:sysClr val="window" lastClr="FFFFFF"/>
            </a:solidFill>
            <a:latin typeface="Calibri" panose="020F0502020204030204"/>
            <a:ea typeface="+mn-ea"/>
            <a:cs typeface="+mn-cs"/>
          </a:endParaRPr>
        </a:p>
      </dsp:txBody>
      <dsp:txXfrm>
        <a:off x="373881" y="1892944"/>
        <a:ext cx="565969" cy="377313"/>
      </dsp:txXfrm>
    </dsp:sp>
    <dsp:sp modelId="{DDD6B0BB-EC37-470E-891C-E54DC7AD1593}">
      <dsp:nvSpPr>
        <dsp:cNvPr id="0" name=""/>
        <dsp:cNvSpPr/>
      </dsp:nvSpPr>
      <dsp:spPr>
        <a:xfrm>
          <a:off x="1005880" y="1925016"/>
          <a:ext cx="782924" cy="31316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Peer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162465" y="1925016"/>
        <a:ext cx="469755" cy="313169"/>
      </dsp:txXfrm>
    </dsp:sp>
    <dsp:sp modelId="{1E654BAF-5152-495E-A6FD-E74FBC8A256B}">
      <dsp:nvSpPr>
        <dsp:cNvPr id="0" name=""/>
        <dsp:cNvSpPr/>
      </dsp:nvSpPr>
      <dsp:spPr>
        <a:xfrm>
          <a:off x="1679196" y="1925016"/>
          <a:ext cx="1090598" cy="31316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835781" y="1925016"/>
        <a:ext cx="777429" cy="313169"/>
      </dsp:txXfrm>
    </dsp:sp>
    <dsp:sp modelId="{9CFFB7E9-E08D-4418-BC67-661263F2FFF8}">
      <dsp:nvSpPr>
        <dsp:cNvPr id="0" name=""/>
        <dsp:cNvSpPr/>
      </dsp:nvSpPr>
      <dsp:spPr>
        <a:xfrm>
          <a:off x="2660185" y="1925016"/>
          <a:ext cx="1826320" cy="31316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Dean evaluation; may request CHS T&amp;P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816770" y="1925016"/>
        <a:ext cx="1513151" cy="313169"/>
      </dsp:txXfrm>
    </dsp:sp>
    <dsp:sp modelId="{8F356D06-4682-459B-BE72-E753BD3E34A1}">
      <dsp:nvSpPr>
        <dsp:cNvPr id="0" name=""/>
        <dsp:cNvSpPr/>
      </dsp:nvSpPr>
      <dsp:spPr>
        <a:xfrm>
          <a:off x="4376896" y="1925016"/>
          <a:ext cx="1516995" cy="31316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URT&amp;P if conflicted </a:t>
          </a:r>
          <a:r>
            <a:rPr lang="en-US" sz="1000" u="sng" kern="1200" dirty="0" smtClean="0">
              <a:solidFill>
                <a:sysClr val="windowText" lastClr="000000">
                  <a:hueOff val="0"/>
                  <a:satOff val="0"/>
                  <a:lumOff val="0"/>
                  <a:alphaOff val="0"/>
                </a:sysClr>
              </a:solidFill>
              <a:latin typeface="Calibri" panose="020F0502020204030204"/>
              <a:ea typeface="+mn-ea"/>
              <a:cs typeface="+mn-cs"/>
            </a:rPr>
            <a:t>or</a:t>
          </a:r>
          <a:r>
            <a:rPr lang="en-US" sz="1000" kern="1200" dirty="0" smtClean="0">
              <a:solidFill>
                <a:sysClr val="windowText" lastClr="000000">
                  <a:hueOff val="0"/>
                  <a:satOff val="0"/>
                  <a:lumOff val="0"/>
                  <a:alphaOff val="0"/>
                </a:sysClr>
              </a:solidFill>
              <a:latin typeface="Calibri" panose="020F0502020204030204"/>
              <a:ea typeface="+mn-ea"/>
              <a:cs typeface="+mn-cs"/>
            </a:rPr>
            <a:t> requested by AA</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4533481" y="1925016"/>
        <a:ext cx="1203826" cy="313169"/>
      </dsp:txXfrm>
    </dsp:sp>
    <dsp:sp modelId="{4888FA23-4A87-48AC-95B1-825311BA46BD}">
      <dsp:nvSpPr>
        <dsp:cNvPr id="0" name=""/>
        <dsp:cNvSpPr/>
      </dsp:nvSpPr>
      <dsp:spPr>
        <a:xfrm>
          <a:off x="5784281" y="1925016"/>
          <a:ext cx="1626941" cy="31316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5940866" y="1925016"/>
        <a:ext cx="1313772" cy="313169"/>
      </dsp:txXfrm>
    </dsp:sp>
    <dsp:sp modelId="{4542F1E9-0A30-4207-B8F3-9C188383BC09}">
      <dsp:nvSpPr>
        <dsp:cNvPr id="0" name=""/>
        <dsp:cNvSpPr/>
      </dsp:nvSpPr>
      <dsp:spPr>
        <a:xfrm>
          <a:off x="185224" y="2327159"/>
          <a:ext cx="943282" cy="337812"/>
        </a:xfrm>
        <a:prstGeom prst="chevron">
          <a:avLst/>
        </a:prstGeom>
        <a:solidFill>
          <a:srgbClr val="70AD47">
            <a:lumMod val="75000"/>
          </a:srgbClr>
        </a:solidFill>
        <a:ln w="12700" cap="flat" cmpd="sng" algn="ctr">
          <a:solidFill>
            <a:srgbClr val="5B9BD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 5</a:t>
          </a:r>
          <a:endParaRPr lang="en-US" sz="1000" kern="1200" dirty="0">
            <a:solidFill>
              <a:sysClr val="window" lastClr="FFFFFF"/>
            </a:solidFill>
            <a:latin typeface="Calibri" panose="020F0502020204030204"/>
            <a:ea typeface="+mn-ea"/>
            <a:cs typeface="+mn-cs"/>
          </a:endParaRPr>
        </a:p>
      </dsp:txBody>
      <dsp:txXfrm>
        <a:off x="354130" y="2327159"/>
        <a:ext cx="605470" cy="337812"/>
      </dsp:txXfrm>
    </dsp:sp>
    <dsp:sp modelId="{C36F140C-7980-4E87-A4FF-B8136990E42C}">
      <dsp:nvSpPr>
        <dsp:cNvPr id="0" name=""/>
        <dsp:cNvSpPr/>
      </dsp:nvSpPr>
      <dsp:spPr>
        <a:xfrm>
          <a:off x="1074001" y="2331596"/>
          <a:ext cx="5071770" cy="345968"/>
        </a:xfrm>
        <a:prstGeom prst="chevron">
          <a:avLst/>
        </a:prstGeom>
        <a:solidFill>
          <a:srgbClr val="70AD47">
            <a:lumMod val="40000"/>
            <a:lumOff val="60000"/>
            <a:alpha val="90000"/>
          </a:srgbClr>
        </a:solidFill>
        <a:ln w="12700" cap="flat" cmpd="sng" algn="ctr">
          <a:solidFill>
            <a:srgbClr val="5B9BD5">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Packet not reviewed unless </a:t>
          </a:r>
          <a:r>
            <a:rPr lang="en-US" sz="1000" i="1" kern="1200" dirty="0" smtClean="0">
              <a:solidFill>
                <a:sysClr val="windowText" lastClr="000000">
                  <a:hueOff val="0"/>
                  <a:satOff val="0"/>
                  <a:lumOff val="0"/>
                  <a:alphaOff val="0"/>
                </a:sysClr>
              </a:solidFill>
              <a:latin typeface="Calibri" panose="020F0502020204030204"/>
              <a:ea typeface="+mn-ea"/>
              <a:cs typeface="+mn-cs"/>
            </a:rPr>
            <a:t>majority</a:t>
          </a:r>
          <a:r>
            <a:rPr lang="en-US" sz="1000" kern="1200" dirty="0" smtClean="0">
              <a:solidFill>
                <a:sysClr val="windowText" lastClr="000000">
                  <a:hueOff val="0"/>
                  <a:satOff val="0"/>
                  <a:lumOff val="0"/>
                  <a:alphaOff val="0"/>
                </a:sysClr>
              </a:solidFill>
              <a:latin typeface="Calibri" panose="020F0502020204030204"/>
              <a:ea typeface="+mn-ea"/>
              <a:cs typeface="+mn-cs"/>
            </a:rPr>
            <a:t> of vote (at all levels) during Year 4 recommend review, </a:t>
          </a:r>
          <a:r>
            <a:rPr lang="en-US" sz="1000" u="sng" kern="1200" dirty="0" smtClean="0">
              <a:solidFill>
                <a:sysClr val="windowText" lastClr="000000">
                  <a:hueOff val="0"/>
                  <a:satOff val="0"/>
                  <a:lumOff val="0"/>
                  <a:alphaOff val="0"/>
                </a:sysClr>
              </a:solidFill>
              <a:latin typeface="Calibri" panose="020F0502020204030204"/>
              <a:ea typeface="+mn-ea"/>
              <a:cs typeface="+mn-cs"/>
            </a:rPr>
            <a:t>or</a:t>
          </a:r>
          <a:r>
            <a:rPr lang="en-US" sz="1000" kern="1200" dirty="0" smtClean="0">
              <a:solidFill>
                <a:sysClr val="windowText" lastClr="000000">
                  <a:hueOff val="0"/>
                  <a:satOff val="0"/>
                  <a:lumOff val="0"/>
                  <a:alphaOff val="0"/>
                </a:sysClr>
              </a:solidFill>
              <a:latin typeface="Calibri" panose="020F0502020204030204"/>
              <a:ea typeface="+mn-ea"/>
              <a:cs typeface="+mn-cs"/>
            </a:rPr>
            <a:t> </a:t>
          </a:r>
          <a:r>
            <a:rPr lang="en-US" sz="1000" i="1" kern="1200" dirty="0" smtClean="0">
              <a:solidFill>
                <a:sysClr val="windowText" lastClr="000000">
                  <a:hueOff val="0"/>
                  <a:satOff val="0"/>
                  <a:lumOff val="0"/>
                  <a:alphaOff val="0"/>
                </a:sysClr>
              </a:solidFill>
              <a:latin typeface="Calibri" panose="020F0502020204030204"/>
              <a:ea typeface="+mn-ea"/>
              <a:cs typeface="+mn-cs"/>
            </a:rPr>
            <a:t>if requested </a:t>
          </a:r>
          <a:r>
            <a:rPr lang="en-US" sz="1000" kern="1200" dirty="0" smtClean="0">
              <a:solidFill>
                <a:sysClr val="windowText" lastClr="000000">
                  <a:hueOff val="0"/>
                  <a:satOff val="0"/>
                  <a:lumOff val="0"/>
                  <a:alphaOff val="0"/>
                </a:sysClr>
              </a:solidFill>
              <a:latin typeface="Calibri" panose="020F0502020204030204"/>
              <a:ea typeface="+mn-ea"/>
              <a:cs typeface="+mn-cs"/>
            </a:rPr>
            <a:t>by administrator or candidate</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246985" y="2331596"/>
        <a:ext cx="4725802" cy="345968"/>
      </dsp:txXfrm>
    </dsp:sp>
    <dsp:sp modelId="{28273F6C-EDDA-4630-A9E3-A49C2899FB25}">
      <dsp:nvSpPr>
        <dsp:cNvPr id="0" name=""/>
        <dsp:cNvSpPr/>
      </dsp:nvSpPr>
      <dsp:spPr>
        <a:xfrm>
          <a:off x="185224" y="2721873"/>
          <a:ext cx="943282" cy="377313"/>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 6</a:t>
          </a:r>
          <a:endParaRPr lang="en-US" sz="1000" kern="1200" dirty="0">
            <a:solidFill>
              <a:sysClr val="window" lastClr="FFFFFF"/>
            </a:solidFill>
            <a:latin typeface="Calibri" panose="020F0502020204030204"/>
            <a:ea typeface="+mn-ea"/>
            <a:cs typeface="+mn-cs"/>
          </a:endParaRPr>
        </a:p>
      </dsp:txBody>
      <dsp:txXfrm>
        <a:off x="373881" y="2721873"/>
        <a:ext cx="565969" cy="377313"/>
      </dsp:txXfrm>
    </dsp:sp>
    <dsp:sp modelId="{E48476D3-1643-4C6A-96F0-9C72E1BDCE91}">
      <dsp:nvSpPr>
        <dsp:cNvPr id="0" name=""/>
        <dsp:cNvSpPr/>
      </dsp:nvSpPr>
      <dsp:spPr>
        <a:xfrm>
          <a:off x="1005880" y="2753945"/>
          <a:ext cx="782924" cy="31316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Peer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162465" y="2753945"/>
        <a:ext cx="469755" cy="313169"/>
      </dsp:txXfrm>
    </dsp:sp>
    <dsp:sp modelId="{41B72487-D9D9-4842-9FCD-DAAFACD84CB9}">
      <dsp:nvSpPr>
        <dsp:cNvPr id="0" name=""/>
        <dsp:cNvSpPr/>
      </dsp:nvSpPr>
      <dsp:spPr>
        <a:xfrm>
          <a:off x="1679196" y="2753945"/>
          <a:ext cx="1004312" cy="31316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835781" y="2753945"/>
        <a:ext cx="691143" cy="313169"/>
      </dsp:txXfrm>
    </dsp:sp>
    <dsp:sp modelId="{3D907CA6-CB16-4CEB-9357-D1D9A59B1840}">
      <dsp:nvSpPr>
        <dsp:cNvPr id="0" name=""/>
        <dsp:cNvSpPr/>
      </dsp:nvSpPr>
      <dsp:spPr>
        <a:xfrm>
          <a:off x="2548353" y="2762460"/>
          <a:ext cx="612646" cy="31316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CHS T&amp;P</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704938" y="2762460"/>
        <a:ext cx="299477" cy="313169"/>
      </dsp:txXfrm>
    </dsp:sp>
    <dsp:sp modelId="{4F65EFEE-D889-46D2-B57F-1B60EDE6F4FE}">
      <dsp:nvSpPr>
        <dsp:cNvPr id="0" name=""/>
        <dsp:cNvSpPr/>
      </dsp:nvSpPr>
      <dsp:spPr>
        <a:xfrm>
          <a:off x="3076935" y="2753945"/>
          <a:ext cx="1106491" cy="31316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Dean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3233520" y="2753945"/>
        <a:ext cx="793322" cy="313169"/>
      </dsp:txXfrm>
    </dsp:sp>
    <dsp:sp modelId="{ACFD4DE0-53EF-40F3-A26F-C1814E4DF9B5}">
      <dsp:nvSpPr>
        <dsp:cNvPr id="0" name=""/>
        <dsp:cNvSpPr/>
      </dsp:nvSpPr>
      <dsp:spPr>
        <a:xfrm>
          <a:off x="4073818" y="2753945"/>
          <a:ext cx="1600407" cy="31316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URT&amp;P if conflicted </a:t>
          </a:r>
          <a:r>
            <a:rPr lang="en-US" sz="1000" u="sng" kern="1200" dirty="0" smtClean="0">
              <a:solidFill>
                <a:sysClr val="windowText" lastClr="000000">
                  <a:hueOff val="0"/>
                  <a:satOff val="0"/>
                  <a:lumOff val="0"/>
                  <a:alphaOff val="0"/>
                </a:sysClr>
              </a:solidFill>
              <a:latin typeface="Calibri" panose="020F0502020204030204"/>
              <a:ea typeface="+mn-ea"/>
              <a:cs typeface="+mn-cs"/>
            </a:rPr>
            <a:t>or</a:t>
          </a:r>
          <a:r>
            <a:rPr lang="en-US" sz="1000" kern="1200" dirty="0" smtClean="0">
              <a:solidFill>
                <a:sysClr val="windowText" lastClr="000000">
                  <a:hueOff val="0"/>
                  <a:satOff val="0"/>
                  <a:lumOff val="0"/>
                  <a:alphaOff val="0"/>
                </a:sysClr>
              </a:solidFill>
              <a:latin typeface="Calibri" panose="020F0502020204030204"/>
              <a:ea typeface="+mn-ea"/>
              <a:cs typeface="+mn-cs"/>
            </a:rPr>
            <a:t> requested by AA</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4230403" y="2753945"/>
        <a:ext cx="1287238" cy="313169"/>
      </dsp:txXfrm>
    </dsp:sp>
    <dsp:sp modelId="{5512BC12-839F-47D2-BE22-81E22AC0C116}">
      <dsp:nvSpPr>
        <dsp:cNvPr id="0" name=""/>
        <dsp:cNvSpPr/>
      </dsp:nvSpPr>
      <dsp:spPr>
        <a:xfrm>
          <a:off x="5564616" y="2753945"/>
          <a:ext cx="1901277" cy="31316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5721201" y="2753945"/>
        <a:ext cx="1588108" cy="313169"/>
      </dsp:txXfrm>
    </dsp:sp>
    <dsp:sp modelId="{6A3DEDF6-4B03-473B-96D9-B8C35D607ACC}">
      <dsp:nvSpPr>
        <dsp:cNvPr id="0" name=""/>
        <dsp:cNvSpPr/>
      </dsp:nvSpPr>
      <dsp:spPr>
        <a:xfrm>
          <a:off x="185224" y="3152010"/>
          <a:ext cx="1119742" cy="377313"/>
        </a:xfrm>
        <a:prstGeom prst="chevron">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Extended Term</a:t>
          </a:r>
          <a:endParaRPr lang="en-US" sz="1000" kern="1200" dirty="0">
            <a:solidFill>
              <a:sysClr val="window" lastClr="FFFFFF"/>
            </a:solidFill>
            <a:latin typeface="Calibri" panose="020F0502020204030204"/>
            <a:ea typeface="+mn-ea"/>
            <a:cs typeface="+mn-cs"/>
          </a:endParaRPr>
        </a:p>
      </dsp:txBody>
      <dsp:txXfrm>
        <a:off x="373881" y="3152010"/>
        <a:ext cx="742429" cy="377313"/>
      </dsp:txXfrm>
    </dsp:sp>
    <dsp:sp modelId="{3CA0B065-2F07-460D-BFD5-F04D4A072E8E}">
      <dsp:nvSpPr>
        <dsp:cNvPr id="0" name=""/>
        <dsp:cNvSpPr/>
      </dsp:nvSpPr>
      <dsp:spPr>
        <a:xfrm>
          <a:off x="1182340" y="3166497"/>
          <a:ext cx="6283440" cy="348338"/>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6-year </a:t>
          </a:r>
          <a:r>
            <a:rPr lang="en-US" sz="1000" kern="1200" dirty="0" smtClean="0">
              <a:solidFill>
                <a:sysClr val="windowText" lastClr="000000"/>
              </a:solidFill>
              <a:latin typeface="Calibri" panose="020F0502020204030204"/>
              <a:ea typeface="+mn-ea"/>
              <a:cs typeface="+mn-cs"/>
            </a:rPr>
            <a:t>cycle (more frequent review </a:t>
          </a:r>
          <a:r>
            <a:rPr lang="en-US" sz="1000" kern="1200" dirty="0" smtClean="0">
              <a:solidFill>
                <a:sysClr val="windowText" lastClr="000000"/>
              </a:solidFill>
              <a:latin typeface="Calibri" panose="020F0502020204030204"/>
              <a:ea typeface="+mn-ea"/>
              <a:cs typeface="+mn-cs"/>
            </a:rPr>
            <a:t>schedule </a:t>
          </a:r>
          <a:r>
            <a:rPr lang="en-US" sz="1000" kern="1200" dirty="0" smtClean="0">
              <a:solidFill>
                <a:sysClr val="windowText" lastClr="000000"/>
              </a:solidFill>
              <a:latin typeface="Calibri" panose="020F0502020204030204"/>
              <a:ea typeface="+mn-ea"/>
              <a:cs typeface="+mn-cs"/>
            </a:rPr>
            <a:t>may be established by </a:t>
          </a:r>
          <a:r>
            <a:rPr lang="en-US" sz="1000" kern="1200" dirty="0" smtClean="0">
              <a:solidFill>
                <a:sysClr val="windowText" lastClr="000000"/>
              </a:solidFill>
              <a:latin typeface="Calibri" panose="020F0502020204030204"/>
              <a:ea typeface="+mn-ea"/>
              <a:cs typeface="+mn-cs"/>
            </a:rPr>
            <a:t>unit)</a:t>
          </a:r>
          <a:endParaRPr lang="en-US" sz="1000" kern="1200" dirty="0">
            <a:solidFill>
              <a:srgbClr val="FF0000"/>
            </a:solidFill>
            <a:latin typeface="Calibri" panose="020F0502020204030204"/>
            <a:ea typeface="+mn-ea"/>
            <a:cs typeface="+mn-cs"/>
          </a:endParaRPr>
        </a:p>
      </dsp:txBody>
      <dsp:txXfrm>
        <a:off x="1356509" y="3166497"/>
        <a:ext cx="5935102" cy="348338"/>
      </dsp:txXfrm>
    </dsp:sp>
    <dsp:sp modelId="{ACC13961-44E4-4213-970C-F5A606008B72}">
      <dsp:nvSpPr>
        <dsp:cNvPr id="0" name=""/>
        <dsp:cNvSpPr/>
      </dsp:nvSpPr>
      <dsp:spPr>
        <a:xfrm>
          <a:off x="185224" y="3582147"/>
          <a:ext cx="943282" cy="377313"/>
        </a:xfrm>
        <a:prstGeom prst="chevron">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Biennial Review</a:t>
          </a:r>
          <a:endParaRPr lang="en-US" sz="1000" kern="1200" dirty="0">
            <a:solidFill>
              <a:sysClr val="window" lastClr="FFFFFF"/>
            </a:solidFill>
            <a:latin typeface="Calibri" panose="020F0502020204030204"/>
            <a:ea typeface="+mn-ea"/>
            <a:cs typeface="+mn-cs"/>
          </a:endParaRPr>
        </a:p>
      </dsp:txBody>
      <dsp:txXfrm>
        <a:off x="373881" y="3582147"/>
        <a:ext cx="565969" cy="377313"/>
      </dsp:txXfrm>
    </dsp:sp>
    <dsp:sp modelId="{CA3B57A2-C578-4CA9-9BA4-6C4C2C9A2E3D}">
      <dsp:nvSpPr>
        <dsp:cNvPr id="0" name=""/>
        <dsp:cNvSpPr/>
      </dsp:nvSpPr>
      <dsp:spPr>
        <a:xfrm>
          <a:off x="1005880" y="3614219"/>
          <a:ext cx="782924" cy="313169"/>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Peer review </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162465" y="3614219"/>
        <a:ext cx="469755" cy="313169"/>
      </dsp:txXfrm>
    </dsp:sp>
    <dsp:sp modelId="{9AD61442-D137-4FB6-9E44-7574898E1145}">
      <dsp:nvSpPr>
        <dsp:cNvPr id="0" name=""/>
        <dsp:cNvSpPr/>
      </dsp:nvSpPr>
      <dsp:spPr>
        <a:xfrm>
          <a:off x="1679196" y="3614219"/>
          <a:ext cx="1084977" cy="313169"/>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835781" y="3614219"/>
        <a:ext cx="771808" cy="313169"/>
      </dsp:txXfrm>
    </dsp:sp>
    <dsp:sp modelId="{6C1844BE-D632-4F7F-B800-1E6D31D7DED4}">
      <dsp:nvSpPr>
        <dsp:cNvPr id="0" name=""/>
        <dsp:cNvSpPr/>
      </dsp:nvSpPr>
      <dsp:spPr>
        <a:xfrm>
          <a:off x="2654563" y="3614219"/>
          <a:ext cx="3614912" cy="313169"/>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Dean may review; may request CHS T&amp;P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811148" y="3614219"/>
        <a:ext cx="3301743" cy="313169"/>
      </dsp:txXfrm>
    </dsp:sp>
    <dsp:sp modelId="{C37CC982-E2CA-482D-9860-D564B6BF8AE5}">
      <dsp:nvSpPr>
        <dsp:cNvPr id="0" name=""/>
        <dsp:cNvSpPr/>
      </dsp:nvSpPr>
      <dsp:spPr>
        <a:xfrm>
          <a:off x="185224" y="4012284"/>
          <a:ext cx="1340442" cy="406460"/>
        </a:xfrm>
        <a:prstGeom prst="chevron">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 5 (of each 6 </a:t>
          </a:r>
          <a:r>
            <a:rPr lang="en-US" sz="1000" kern="1200" dirty="0" err="1" smtClean="0">
              <a:solidFill>
                <a:sysClr val="window" lastClr="FFFFFF"/>
              </a:solidFill>
              <a:latin typeface="Calibri" panose="020F0502020204030204"/>
              <a:ea typeface="+mn-ea"/>
              <a:cs typeface="+mn-cs"/>
            </a:rPr>
            <a:t>yr</a:t>
          </a:r>
          <a:r>
            <a:rPr lang="en-US" sz="1000" kern="1200" dirty="0" smtClean="0">
              <a:solidFill>
                <a:sysClr val="window" lastClr="FFFFFF"/>
              </a:solidFill>
              <a:latin typeface="Calibri" panose="020F0502020204030204"/>
              <a:ea typeface="+mn-ea"/>
              <a:cs typeface="+mn-cs"/>
            </a:rPr>
            <a:t> cycle)</a:t>
          </a:r>
          <a:endParaRPr lang="en-US" sz="1000" kern="1200" dirty="0">
            <a:solidFill>
              <a:sysClr val="window" lastClr="FFFFFF"/>
            </a:solidFill>
            <a:latin typeface="Calibri" panose="020F0502020204030204"/>
            <a:ea typeface="+mn-ea"/>
            <a:cs typeface="+mn-cs"/>
          </a:endParaRPr>
        </a:p>
      </dsp:txBody>
      <dsp:txXfrm>
        <a:off x="388454" y="4012284"/>
        <a:ext cx="933982" cy="406460"/>
      </dsp:txXfrm>
    </dsp:sp>
    <dsp:sp modelId="{C8E1A97E-DB8C-4343-929C-9B64219249A5}">
      <dsp:nvSpPr>
        <dsp:cNvPr id="0" name=""/>
        <dsp:cNvSpPr/>
      </dsp:nvSpPr>
      <dsp:spPr>
        <a:xfrm>
          <a:off x="1403040" y="4058930"/>
          <a:ext cx="782924" cy="313169"/>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Peer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559625" y="4058930"/>
        <a:ext cx="469755" cy="313169"/>
      </dsp:txXfrm>
    </dsp:sp>
    <dsp:sp modelId="{06776E5E-DB57-4077-B878-A1233DFBF6AE}">
      <dsp:nvSpPr>
        <dsp:cNvPr id="0" name=""/>
        <dsp:cNvSpPr/>
      </dsp:nvSpPr>
      <dsp:spPr>
        <a:xfrm>
          <a:off x="2076355" y="4058930"/>
          <a:ext cx="1004844" cy="313169"/>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232940" y="4058930"/>
        <a:ext cx="691675" cy="313169"/>
      </dsp:txXfrm>
    </dsp:sp>
    <dsp:sp modelId="{FB8FB4FA-8E02-4149-BA71-26FA70318663}">
      <dsp:nvSpPr>
        <dsp:cNvPr id="0" name=""/>
        <dsp:cNvSpPr/>
      </dsp:nvSpPr>
      <dsp:spPr>
        <a:xfrm>
          <a:off x="2971591" y="4058930"/>
          <a:ext cx="782924" cy="313169"/>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CHS T&amp;P</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3128176" y="4058930"/>
        <a:ext cx="469755" cy="313169"/>
      </dsp:txXfrm>
    </dsp:sp>
    <dsp:sp modelId="{B7122DAF-D86C-49E0-9450-28D976D6207B}">
      <dsp:nvSpPr>
        <dsp:cNvPr id="0" name=""/>
        <dsp:cNvSpPr/>
      </dsp:nvSpPr>
      <dsp:spPr>
        <a:xfrm>
          <a:off x="3644906" y="4058930"/>
          <a:ext cx="1028473" cy="313169"/>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Dean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3801491" y="4058930"/>
        <a:ext cx="715304" cy="313169"/>
      </dsp:txXfrm>
    </dsp:sp>
    <dsp:sp modelId="{FAC25B9E-0662-4467-9A9B-7961670821DC}">
      <dsp:nvSpPr>
        <dsp:cNvPr id="0" name=""/>
        <dsp:cNvSpPr/>
      </dsp:nvSpPr>
      <dsp:spPr>
        <a:xfrm>
          <a:off x="4563770" y="4058930"/>
          <a:ext cx="1581093" cy="313169"/>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URT&amp;P if conflicted or requested by AA</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4720355" y="4058930"/>
        <a:ext cx="1267924" cy="313169"/>
      </dsp:txXfrm>
    </dsp:sp>
    <dsp:sp modelId="{E71CEA6F-7A49-4D64-A3ED-3D07A5C1F77A}">
      <dsp:nvSpPr>
        <dsp:cNvPr id="0" name=""/>
        <dsp:cNvSpPr/>
      </dsp:nvSpPr>
      <dsp:spPr>
        <a:xfrm>
          <a:off x="6035254" y="4058930"/>
          <a:ext cx="1690749" cy="313169"/>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6191839" y="4058930"/>
        <a:ext cx="1377580" cy="3131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60C04-9185-427C-B428-A3D65FFFB105}">
      <dsp:nvSpPr>
        <dsp:cNvPr id="0" name=""/>
        <dsp:cNvSpPr/>
      </dsp:nvSpPr>
      <dsp:spPr>
        <a:xfrm>
          <a:off x="4825" y="310464"/>
          <a:ext cx="1223942" cy="415624"/>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Probationary Period</a:t>
          </a:r>
          <a:endParaRPr lang="en-US" sz="1000" kern="1200" dirty="0">
            <a:solidFill>
              <a:sysClr val="window" lastClr="FFFFFF"/>
            </a:solidFill>
            <a:latin typeface="Calibri" panose="020F0502020204030204"/>
            <a:ea typeface="+mn-ea"/>
            <a:cs typeface="+mn-cs"/>
          </a:endParaRPr>
        </a:p>
      </dsp:txBody>
      <dsp:txXfrm>
        <a:off x="212637" y="310464"/>
        <a:ext cx="808318" cy="415624"/>
      </dsp:txXfrm>
    </dsp:sp>
    <dsp:sp modelId="{FC97E267-C51E-4E83-B809-54C2EB7AD988}">
      <dsp:nvSpPr>
        <dsp:cNvPr id="0" name=""/>
        <dsp:cNvSpPr/>
      </dsp:nvSpPr>
      <dsp:spPr>
        <a:xfrm>
          <a:off x="1214055" y="362448"/>
          <a:ext cx="5536229" cy="349411"/>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Annual reappointments for Years 1-6</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388761" y="362448"/>
        <a:ext cx="5186818" cy="349411"/>
      </dsp:txXfrm>
    </dsp:sp>
    <dsp:sp modelId="{79F86448-32DD-4CFB-8D57-8636D1E57BBF}">
      <dsp:nvSpPr>
        <dsp:cNvPr id="0" name=""/>
        <dsp:cNvSpPr/>
      </dsp:nvSpPr>
      <dsp:spPr>
        <a:xfrm>
          <a:off x="365390" y="806820"/>
          <a:ext cx="808494" cy="415624"/>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Years 1-5</a:t>
          </a:r>
          <a:endParaRPr lang="en-US" sz="1000" kern="1200" dirty="0">
            <a:solidFill>
              <a:sysClr val="window" lastClr="FFFFFF"/>
            </a:solidFill>
            <a:latin typeface="Calibri" panose="020F0502020204030204"/>
            <a:ea typeface="+mn-ea"/>
            <a:cs typeface="+mn-cs"/>
          </a:endParaRPr>
        </a:p>
      </dsp:txBody>
      <dsp:txXfrm>
        <a:off x="573202" y="806820"/>
        <a:ext cx="392870" cy="415624"/>
      </dsp:txXfrm>
    </dsp:sp>
    <dsp:sp modelId="{DF9FB46B-C014-4B4E-898F-6870B8A9B9D0}">
      <dsp:nvSpPr>
        <dsp:cNvPr id="0" name=""/>
        <dsp:cNvSpPr/>
      </dsp:nvSpPr>
      <dsp:spPr>
        <a:xfrm>
          <a:off x="1312354" y="845029"/>
          <a:ext cx="1352259" cy="344968"/>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Peer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484838" y="845029"/>
        <a:ext cx="1007291" cy="344968"/>
      </dsp:txXfrm>
    </dsp:sp>
    <dsp:sp modelId="{B3AEDEB1-B1C7-46E5-97EE-6062A8D963DB}">
      <dsp:nvSpPr>
        <dsp:cNvPr id="0" name=""/>
        <dsp:cNvSpPr/>
      </dsp:nvSpPr>
      <dsp:spPr>
        <a:xfrm>
          <a:off x="2666986" y="845029"/>
          <a:ext cx="1175998" cy="344968"/>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839470" y="845029"/>
        <a:ext cx="831030" cy="344968"/>
      </dsp:txXfrm>
    </dsp:sp>
    <dsp:sp modelId="{43B13F16-58B5-4C2B-9EB0-368530D8E3C8}">
      <dsp:nvSpPr>
        <dsp:cNvPr id="0" name=""/>
        <dsp:cNvSpPr/>
      </dsp:nvSpPr>
      <dsp:spPr>
        <a:xfrm>
          <a:off x="3787573" y="796207"/>
          <a:ext cx="3066676" cy="410709"/>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Dean review if unit recommendation to </a:t>
          </a:r>
          <a:r>
            <a:rPr lang="en-US" sz="1000" u="sng" kern="1200" dirty="0" smtClean="0">
              <a:solidFill>
                <a:sysClr val="windowText" lastClr="000000">
                  <a:hueOff val="0"/>
                  <a:satOff val="0"/>
                  <a:lumOff val="0"/>
                  <a:alphaOff val="0"/>
                </a:sysClr>
              </a:solidFill>
              <a:latin typeface="Calibri" panose="020F0502020204030204"/>
              <a:ea typeface="+mn-ea"/>
              <a:cs typeface="+mn-cs"/>
            </a:rPr>
            <a:t>not </a:t>
          </a:r>
          <a:r>
            <a:rPr lang="en-US" sz="1000" kern="1200" dirty="0" smtClean="0">
              <a:solidFill>
                <a:sysClr val="windowText" lastClr="000000">
                  <a:hueOff val="0"/>
                  <a:satOff val="0"/>
                  <a:lumOff val="0"/>
                  <a:alphaOff val="0"/>
                </a:sysClr>
              </a:solidFill>
              <a:latin typeface="Calibri" panose="020F0502020204030204"/>
              <a:ea typeface="+mn-ea"/>
              <a:cs typeface="+mn-cs"/>
            </a:rPr>
            <a:t>reappoint; may request vote from CHS T&amp;P committee</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3992928" y="796207"/>
        <a:ext cx="2655967" cy="410709"/>
      </dsp:txXfrm>
    </dsp:sp>
    <dsp:sp modelId="{4E011336-4E3F-4345-B5E8-BC8ACCDAA360}">
      <dsp:nvSpPr>
        <dsp:cNvPr id="0" name=""/>
        <dsp:cNvSpPr/>
      </dsp:nvSpPr>
      <dsp:spPr>
        <a:xfrm>
          <a:off x="4825" y="1281625"/>
          <a:ext cx="1039062" cy="415624"/>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 6</a:t>
          </a:r>
          <a:endParaRPr lang="en-US" sz="1000" kern="1200" dirty="0">
            <a:solidFill>
              <a:sysClr val="window" lastClr="FFFFFF"/>
            </a:solidFill>
            <a:latin typeface="Calibri" panose="020F0502020204030204"/>
            <a:ea typeface="+mn-ea"/>
            <a:cs typeface="+mn-cs"/>
          </a:endParaRPr>
        </a:p>
      </dsp:txBody>
      <dsp:txXfrm>
        <a:off x="212637" y="1281625"/>
        <a:ext cx="623438" cy="415624"/>
      </dsp:txXfrm>
    </dsp:sp>
    <dsp:sp modelId="{E31A32CF-A337-4069-85BA-A8D3673D4026}">
      <dsp:nvSpPr>
        <dsp:cNvPr id="0" name=""/>
        <dsp:cNvSpPr/>
      </dsp:nvSpPr>
      <dsp:spPr>
        <a:xfrm>
          <a:off x="1312354" y="1266634"/>
          <a:ext cx="1547736" cy="462696"/>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Peer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543702" y="1266634"/>
        <a:ext cx="1085040" cy="462696"/>
      </dsp:txXfrm>
    </dsp:sp>
    <dsp:sp modelId="{194300F5-A0B3-498D-B593-AF60968A55DA}">
      <dsp:nvSpPr>
        <dsp:cNvPr id="0" name=""/>
        <dsp:cNvSpPr/>
      </dsp:nvSpPr>
      <dsp:spPr>
        <a:xfrm>
          <a:off x="2737600" y="1294739"/>
          <a:ext cx="1201396" cy="414027"/>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944614" y="1294739"/>
        <a:ext cx="787369" cy="414027"/>
      </dsp:txXfrm>
    </dsp:sp>
    <dsp:sp modelId="{D8E433C0-A89B-4E66-8B3B-829A50360913}">
      <dsp:nvSpPr>
        <dsp:cNvPr id="0" name=""/>
        <dsp:cNvSpPr/>
      </dsp:nvSpPr>
      <dsp:spPr>
        <a:xfrm>
          <a:off x="3834342" y="1266634"/>
          <a:ext cx="2939555" cy="433622"/>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Dean reviews packet; may request vote from CHS T&amp;P committee</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4051153" y="1266634"/>
        <a:ext cx="2505933" cy="433622"/>
      </dsp:txXfrm>
    </dsp:sp>
    <dsp:sp modelId="{F46EF5EA-CA44-4874-A104-1EB55487A57A}">
      <dsp:nvSpPr>
        <dsp:cNvPr id="0" name=""/>
        <dsp:cNvSpPr/>
      </dsp:nvSpPr>
      <dsp:spPr>
        <a:xfrm>
          <a:off x="4825" y="1778973"/>
          <a:ext cx="1525218" cy="462715"/>
        </a:xfrm>
        <a:prstGeom prst="chevron">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Post-Probationary Period</a:t>
          </a:r>
          <a:endParaRPr lang="en-US" sz="1000" kern="1200" dirty="0">
            <a:solidFill>
              <a:sysClr val="window" lastClr="FFFFFF"/>
            </a:solidFill>
            <a:latin typeface="Calibri" panose="020F0502020204030204"/>
            <a:ea typeface="+mn-ea"/>
            <a:cs typeface="+mn-cs"/>
          </a:endParaRPr>
        </a:p>
      </dsp:txBody>
      <dsp:txXfrm>
        <a:off x="236183" y="1778973"/>
        <a:ext cx="1062503" cy="462715"/>
      </dsp:txXfrm>
    </dsp:sp>
    <dsp:sp modelId="{652318C2-B5AB-4C0F-99F0-4A40A0A30148}">
      <dsp:nvSpPr>
        <dsp:cNvPr id="0" name=""/>
        <dsp:cNvSpPr/>
      </dsp:nvSpPr>
      <dsp:spPr>
        <a:xfrm>
          <a:off x="1447765" y="1830484"/>
          <a:ext cx="5313224" cy="344968"/>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Annual reappointments on 6 year review cycle</a:t>
          </a:r>
        </a:p>
        <a:p>
          <a:pPr lvl="0" algn="ctr" defTabSz="444500">
            <a:lnSpc>
              <a:spcPct val="90000"/>
            </a:lnSpc>
            <a:spcBef>
              <a:spcPct val="0"/>
            </a:spcBef>
            <a:spcAft>
              <a:spcPct val="35000"/>
            </a:spcAft>
          </a:pPr>
          <a:r>
            <a:rPr lang="en-US" sz="1000" kern="1200" dirty="0" smtClean="0">
              <a:solidFill>
                <a:sysClr val="windowText" lastClr="000000"/>
              </a:solidFill>
              <a:latin typeface="Calibri" panose="020F0502020204030204"/>
              <a:ea typeface="+mn-ea"/>
              <a:cs typeface="+mn-cs"/>
            </a:rPr>
            <a:t>(more frequent review </a:t>
          </a:r>
          <a:r>
            <a:rPr lang="en-US" sz="1000" kern="1200" dirty="0" smtClean="0">
              <a:solidFill>
                <a:sysClr val="windowText" lastClr="000000"/>
              </a:solidFill>
              <a:latin typeface="Calibri" panose="020F0502020204030204"/>
              <a:ea typeface="+mn-ea"/>
              <a:cs typeface="+mn-cs"/>
            </a:rPr>
            <a:t>schedule </a:t>
          </a:r>
          <a:r>
            <a:rPr lang="en-US" sz="1000" kern="1200" dirty="0" smtClean="0">
              <a:solidFill>
                <a:sysClr val="windowText" lastClr="000000"/>
              </a:solidFill>
              <a:latin typeface="Calibri" panose="020F0502020204030204"/>
              <a:ea typeface="+mn-ea"/>
              <a:cs typeface="+mn-cs"/>
            </a:rPr>
            <a:t>may be established by unit)</a:t>
          </a:r>
          <a:endParaRPr lang="en-US" sz="1000" kern="1200" dirty="0">
            <a:solidFill>
              <a:sysClr val="windowText" lastClr="000000"/>
            </a:solidFill>
            <a:latin typeface="Calibri" panose="020F0502020204030204"/>
            <a:ea typeface="+mn-ea"/>
            <a:cs typeface="+mn-cs"/>
          </a:endParaRPr>
        </a:p>
      </dsp:txBody>
      <dsp:txXfrm>
        <a:off x="1620249" y="1830484"/>
        <a:ext cx="4968256" cy="344968"/>
      </dsp:txXfrm>
    </dsp:sp>
    <dsp:sp modelId="{B3E68DBC-37D3-4ADE-9E9D-59E1DBB2DE52}">
      <dsp:nvSpPr>
        <dsp:cNvPr id="0" name=""/>
        <dsp:cNvSpPr/>
      </dsp:nvSpPr>
      <dsp:spPr>
        <a:xfrm>
          <a:off x="45081" y="2342596"/>
          <a:ext cx="1289507" cy="595486"/>
        </a:xfrm>
        <a:prstGeom prst="chevron">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Annual Review</a:t>
          </a:r>
          <a:endParaRPr lang="en-US" sz="1000" kern="1200" dirty="0">
            <a:solidFill>
              <a:sysClr val="window" lastClr="FFFFFF"/>
            </a:solidFill>
            <a:latin typeface="Calibri" panose="020F0502020204030204"/>
            <a:ea typeface="+mn-ea"/>
            <a:cs typeface="+mn-cs"/>
          </a:endParaRPr>
        </a:p>
      </dsp:txBody>
      <dsp:txXfrm>
        <a:off x="342824" y="2342596"/>
        <a:ext cx="694021" cy="595486"/>
      </dsp:txXfrm>
    </dsp:sp>
    <dsp:sp modelId="{BB857825-7D9B-462D-9AB8-F2B5C320BA79}">
      <dsp:nvSpPr>
        <dsp:cNvPr id="0" name=""/>
        <dsp:cNvSpPr/>
      </dsp:nvSpPr>
      <dsp:spPr>
        <a:xfrm>
          <a:off x="1246056" y="2291789"/>
          <a:ext cx="2444585" cy="711559"/>
        </a:xfrm>
        <a:prstGeom prst="chevron">
          <a:avLst/>
        </a:prstGeom>
        <a:solidFill>
          <a:srgbClr val="F8EDE8">
            <a:alpha val="89804"/>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Peer review only during  post-probationary review (as per unit guidelines)</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601836" y="2291789"/>
        <a:ext cx="1733026" cy="711559"/>
      </dsp:txXfrm>
    </dsp:sp>
    <dsp:sp modelId="{AF4E7DA0-94BA-4DC9-A1E4-00EE7BED2AB7}">
      <dsp:nvSpPr>
        <dsp:cNvPr id="0" name=""/>
        <dsp:cNvSpPr/>
      </dsp:nvSpPr>
      <dsp:spPr>
        <a:xfrm>
          <a:off x="3407380" y="2302275"/>
          <a:ext cx="1422564" cy="701145"/>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Unit head evaluation (annual)</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3757953" y="2302275"/>
        <a:ext cx="721419" cy="701145"/>
      </dsp:txXfrm>
    </dsp:sp>
    <dsp:sp modelId="{4BF4279C-8DED-4F9A-90D4-EE55F404099D}">
      <dsp:nvSpPr>
        <dsp:cNvPr id="0" name=""/>
        <dsp:cNvSpPr/>
      </dsp:nvSpPr>
      <dsp:spPr>
        <a:xfrm>
          <a:off x="4589278" y="2310949"/>
          <a:ext cx="2906447" cy="662857"/>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Dean review if unit recommendation to </a:t>
          </a:r>
          <a:r>
            <a:rPr lang="en-US" sz="1000" u="sng" kern="1200" dirty="0" smtClean="0">
              <a:solidFill>
                <a:sysClr val="windowText" lastClr="000000">
                  <a:hueOff val="0"/>
                  <a:satOff val="0"/>
                  <a:lumOff val="0"/>
                  <a:alphaOff val="0"/>
                </a:sysClr>
              </a:solidFill>
              <a:latin typeface="Calibri" panose="020F0502020204030204"/>
              <a:ea typeface="+mn-ea"/>
              <a:cs typeface="+mn-cs"/>
            </a:rPr>
            <a:t>not</a:t>
          </a:r>
          <a:r>
            <a:rPr lang="en-US" sz="1000" kern="1200" dirty="0" smtClean="0">
              <a:solidFill>
                <a:sysClr val="windowText" lastClr="000000">
                  <a:hueOff val="0"/>
                  <a:satOff val="0"/>
                  <a:lumOff val="0"/>
                  <a:alphaOff val="0"/>
                </a:sysClr>
              </a:solidFill>
              <a:latin typeface="Calibri" panose="020F0502020204030204"/>
              <a:ea typeface="+mn-ea"/>
              <a:cs typeface="+mn-cs"/>
            </a:rPr>
            <a:t> reappointment; may request vote from CHS T&amp;P committee</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4920707" y="2310949"/>
        <a:ext cx="2243590" cy="662857"/>
      </dsp:txXfrm>
    </dsp:sp>
    <dsp:sp modelId="{B68C648E-2642-4B69-90B3-1CFFAF3DC3B1}">
      <dsp:nvSpPr>
        <dsp:cNvPr id="0" name=""/>
        <dsp:cNvSpPr/>
      </dsp:nvSpPr>
      <dsp:spPr>
        <a:xfrm>
          <a:off x="11681" y="3052894"/>
          <a:ext cx="1405300" cy="415624"/>
        </a:xfrm>
        <a:prstGeom prst="chevron">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 5 (of each 6 year cycle)</a:t>
          </a:r>
          <a:endParaRPr lang="en-US" sz="1000" kern="1200" dirty="0">
            <a:solidFill>
              <a:sysClr val="window" lastClr="FFFFFF"/>
            </a:solidFill>
            <a:latin typeface="Calibri" panose="020F0502020204030204"/>
            <a:ea typeface="+mn-ea"/>
            <a:cs typeface="+mn-cs"/>
          </a:endParaRPr>
        </a:p>
      </dsp:txBody>
      <dsp:txXfrm>
        <a:off x="219493" y="3052894"/>
        <a:ext cx="989676" cy="415624"/>
      </dsp:txXfrm>
    </dsp:sp>
    <dsp:sp modelId="{56335EEB-CBC6-4250-A6C2-C5815E445AC8}">
      <dsp:nvSpPr>
        <dsp:cNvPr id="0" name=""/>
        <dsp:cNvSpPr/>
      </dsp:nvSpPr>
      <dsp:spPr>
        <a:xfrm>
          <a:off x="1470679" y="3119236"/>
          <a:ext cx="1563406" cy="344968"/>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Peer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643163" y="3119236"/>
        <a:ext cx="1218438" cy="344968"/>
      </dsp:txXfrm>
    </dsp:sp>
    <dsp:sp modelId="{85DA2BF3-B317-42C7-B9F7-B0084676EB6D}">
      <dsp:nvSpPr>
        <dsp:cNvPr id="0" name=""/>
        <dsp:cNvSpPr/>
      </dsp:nvSpPr>
      <dsp:spPr>
        <a:xfrm>
          <a:off x="3033905" y="3119236"/>
          <a:ext cx="1257453" cy="344968"/>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3206389" y="3119236"/>
        <a:ext cx="912485" cy="344968"/>
      </dsp:txXfrm>
    </dsp:sp>
    <dsp:sp modelId="{FBCBDA1F-7C67-4513-874C-7B258EF3DFBF}">
      <dsp:nvSpPr>
        <dsp:cNvPr id="0" name=""/>
        <dsp:cNvSpPr/>
      </dsp:nvSpPr>
      <dsp:spPr>
        <a:xfrm>
          <a:off x="4209334" y="3119236"/>
          <a:ext cx="2893346" cy="344968"/>
        </a:xfrm>
        <a:prstGeom prst="chevron">
          <a:avLst/>
        </a:prstGeom>
        <a:solidFill>
          <a:srgbClr val="EDCCBF">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Dean reviews packet; may request vote from CHS  T&amp;P committee</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4381818" y="3119236"/>
        <a:ext cx="2548378" cy="3449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4E56F-873A-43D6-8D36-4DB29B6A7EEB}">
      <dsp:nvSpPr>
        <dsp:cNvPr id="0" name=""/>
        <dsp:cNvSpPr/>
      </dsp:nvSpPr>
      <dsp:spPr>
        <a:xfrm>
          <a:off x="625" y="215101"/>
          <a:ext cx="912837" cy="365134"/>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Year </a:t>
          </a:r>
          <a:endParaRPr lang="en-US" sz="1000" kern="1200" dirty="0">
            <a:solidFill>
              <a:sysClr val="window" lastClr="FFFFFF"/>
            </a:solidFill>
            <a:latin typeface="Calibri" panose="020F0502020204030204"/>
            <a:ea typeface="+mn-ea"/>
            <a:cs typeface="+mn-cs"/>
          </a:endParaRPr>
        </a:p>
      </dsp:txBody>
      <dsp:txXfrm>
        <a:off x="183192" y="215101"/>
        <a:ext cx="547703" cy="365134"/>
      </dsp:txXfrm>
    </dsp:sp>
    <dsp:sp modelId="{DDD6B0BB-EC37-470E-891C-E54DC7AD1593}">
      <dsp:nvSpPr>
        <dsp:cNvPr id="0" name=""/>
        <dsp:cNvSpPr/>
      </dsp:nvSpPr>
      <dsp:spPr>
        <a:xfrm>
          <a:off x="794793" y="246137"/>
          <a:ext cx="757654" cy="303061"/>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Peer review</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946324" y="246137"/>
        <a:ext cx="454593" cy="303061"/>
      </dsp:txXfrm>
    </dsp:sp>
    <dsp:sp modelId="{1E654BAF-5152-495E-A6FD-E74FBC8A256B}">
      <dsp:nvSpPr>
        <dsp:cNvPr id="0" name=""/>
        <dsp:cNvSpPr/>
      </dsp:nvSpPr>
      <dsp:spPr>
        <a:xfrm>
          <a:off x="1446376" y="246137"/>
          <a:ext cx="922460" cy="303061"/>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Unit head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597907" y="246137"/>
        <a:ext cx="619399" cy="303061"/>
      </dsp:txXfrm>
    </dsp:sp>
    <dsp:sp modelId="{1F133B63-4A71-425A-8D8B-EB037A34E6C4}">
      <dsp:nvSpPr>
        <dsp:cNvPr id="0" name=""/>
        <dsp:cNvSpPr/>
      </dsp:nvSpPr>
      <dsp:spPr>
        <a:xfrm>
          <a:off x="2262765" y="246137"/>
          <a:ext cx="658780" cy="303061"/>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CHS T&amp;P</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414296" y="246137"/>
        <a:ext cx="355719" cy="303061"/>
      </dsp:txXfrm>
    </dsp:sp>
    <dsp:sp modelId="{9CFFB7E9-E08D-4418-BC67-661263F2FFF8}">
      <dsp:nvSpPr>
        <dsp:cNvPr id="0" name=""/>
        <dsp:cNvSpPr/>
      </dsp:nvSpPr>
      <dsp:spPr>
        <a:xfrm>
          <a:off x="2815474" y="246137"/>
          <a:ext cx="929915" cy="303061"/>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Dean evaluation</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967005" y="246137"/>
        <a:ext cx="626854" cy="303061"/>
      </dsp:txXfrm>
    </dsp:sp>
    <dsp:sp modelId="{8F356D06-4682-459B-BE72-E753BD3E34A1}">
      <dsp:nvSpPr>
        <dsp:cNvPr id="0" name=""/>
        <dsp:cNvSpPr/>
      </dsp:nvSpPr>
      <dsp:spPr>
        <a:xfrm>
          <a:off x="3639318" y="246137"/>
          <a:ext cx="1468032" cy="303061"/>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URT&amp;P if conflicted </a:t>
          </a:r>
          <a:r>
            <a:rPr lang="en-US" sz="1000" u="sng" kern="1200" dirty="0" smtClean="0">
              <a:solidFill>
                <a:sysClr val="windowText" lastClr="000000">
                  <a:hueOff val="0"/>
                  <a:satOff val="0"/>
                  <a:lumOff val="0"/>
                  <a:alphaOff val="0"/>
                </a:sysClr>
              </a:solidFill>
              <a:latin typeface="Calibri" panose="020F0502020204030204"/>
              <a:ea typeface="+mn-ea"/>
              <a:cs typeface="+mn-cs"/>
            </a:rPr>
            <a:t>or</a:t>
          </a:r>
          <a:r>
            <a:rPr lang="en-US" sz="1000" kern="1200" dirty="0" smtClean="0">
              <a:solidFill>
                <a:sysClr val="windowText" lastClr="000000">
                  <a:hueOff val="0"/>
                  <a:satOff val="0"/>
                  <a:lumOff val="0"/>
                  <a:alphaOff val="0"/>
                </a:sysClr>
              </a:solidFill>
              <a:latin typeface="Calibri" panose="020F0502020204030204"/>
              <a:ea typeface="+mn-ea"/>
              <a:cs typeface="+mn-cs"/>
            </a:rPr>
            <a:t> requested by AA</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3790849" y="246137"/>
        <a:ext cx="1164971" cy="303061"/>
      </dsp:txXfrm>
    </dsp:sp>
    <dsp:sp modelId="{4888FA23-4A87-48AC-95B1-825311BA46BD}">
      <dsp:nvSpPr>
        <dsp:cNvPr id="0" name=""/>
        <dsp:cNvSpPr/>
      </dsp:nvSpPr>
      <dsp:spPr>
        <a:xfrm>
          <a:off x="5001278" y="246137"/>
          <a:ext cx="1627495" cy="303061"/>
        </a:xfrm>
        <a:prstGeom prst="chevron">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VP AA; President; Trustees</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5152809" y="246137"/>
        <a:ext cx="1324434" cy="303061"/>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E5338121-4626-4C3D-8C58-0B7393AFEEB1}" type="slidenum">
              <a:rPr lang="en-US" altLang="en-US" smtClean="0"/>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7836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9944C2D-6A73-4DB9-8D23-59E2A42FE79A}" type="slidenum">
              <a:rPr lang="en-US" altLang="en-US" smtClean="0"/>
              <a:pPr/>
              <a:t>‹#›</a:t>
            </a:fld>
            <a:endParaRPr lang="en-US" altLang="en-US"/>
          </a:p>
        </p:txBody>
      </p:sp>
    </p:spTree>
    <p:extLst>
      <p:ext uri="{BB962C8B-B14F-4D97-AF65-F5344CB8AC3E}">
        <p14:creationId xmlns:p14="http://schemas.microsoft.com/office/powerpoint/2010/main" val="1273131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9944C2D-6A73-4DB9-8D23-59E2A42FE79A}" type="slidenum">
              <a:rPr lang="en-US" altLang="en-US" smtClean="0"/>
              <a:pPr/>
              <a:t>‹#›</a:t>
            </a:fld>
            <a:endParaRPr lang="en-US"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8622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9944C2D-6A73-4DB9-8D23-59E2A42FE79A}" type="slidenum">
              <a:rPr lang="en-US" altLang="en-US" smtClean="0"/>
              <a:pPr/>
              <a:t>‹#›</a:t>
            </a:fld>
            <a:endParaRPr lang="en-US"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2304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9944C2D-6A73-4DB9-8D23-59E2A42FE79A}" type="slidenum">
              <a:rPr lang="en-US" altLang="en-US" smtClean="0"/>
              <a:pPr/>
              <a:t>‹#›</a:t>
            </a:fld>
            <a:endParaRPr lang="en-US" altLang="en-US"/>
          </a:p>
        </p:txBody>
      </p:sp>
    </p:spTree>
    <p:extLst>
      <p:ext uri="{BB962C8B-B14F-4D97-AF65-F5344CB8AC3E}">
        <p14:creationId xmlns:p14="http://schemas.microsoft.com/office/powerpoint/2010/main" val="1037921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9944C2D-6A73-4DB9-8D23-59E2A42FE79A}" type="slidenum">
              <a:rPr lang="en-US" altLang="en-US" smtClean="0"/>
              <a:pPr/>
              <a:t>‹#›</a:t>
            </a:fld>
            <a:endParaRPr lang="en-US"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364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9944C2D-6A73-4DB9-8D23-59E2A42FE79A}" type="slidenum">
              <a:rPr lang="en-US" altLang="en-US" smtClean="0"/>
              <a:pPr/>
              <a:t>‹#›</a:t>
            </a:fld>
            <a:endParaRPr lang="en-US"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4598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B7ACE37-F6EF-4565-9537-949454C698E2}" type="slidenum">
              <a:rPr lang="en-US" altLang="en-US" smtClean="0"/>
              <a:pPr/>
              <a:t>‹#›</a:t>
            </a:fld>
            <a:endParaRPr lang="en-US"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3412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0A778B-4240-494E-AA81-345886046EA0}" type="slidenum">
              <a:rPr lang="en-US" altLang="en-US" smtClean="0"/>
              <a:pPr/>
              <a:t>‹#›</a:t>
            </a:fld>
            <a:endParaRPr lang="en-US"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28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298E20F-5C39-4A9A-8AAD-872295DC9FDD}" type="slidenum">
              <a:rPr lang="en-US" altLang="en-US" smtClean="0"/>
              <a:pPr/>
              <a:t>‹#›</a:t>
            </a:fld>
            <a:endParaRPr lang="en-US" altLang="en-US"/>
          </a:p>
        </p:txBody>
      </p:sp>
    </p:spTree>
    <p:extLst>
      <p:ext uri="{BB962C8B-B14F-4D97-AF65-F5344CB8AC3E}">
        <p14:creationId xmlns:p14="http://schemas.microsoft.com/office/powerpoint/2010/main" val="997388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A196B32-D08A-4A64-81D6-89F9D1987266}" type="slidenum">
              <a:rPr lang="en-US" altLang="en-US" smtClean="0"/>
              <a:pPr/>
              <a:t>‹#›</a:t>
            </a:fld>
            <a:endParaRPr lang="en-US"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547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1A4910D-58A2-434B-80D5-EF42ED2923FE}" type="slidenum">
              <a:rPr lang="en-US" altLang="en-US" smtClean="0"/>
              <a:pPr/>
              <a:t>‹#›</a:t>
            </a:fld>
            <a:endParaRPr lang="en-US" altLang="en-US"/>
          </a:p>
        </p:txBody>
      </p:sp>
    </p:spTree>
    <p:extLst>
      <p:ext uri="{BB962C8B-B14F-4D97-AF65-F5344CB8AC3E}">
        <p14:creationId xmlns:p14="http://schemas.microsoft.com/office/powerpoint/2010/main" val="325054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BDFFCFF1-9636-4851-89BB-6A9AD9BC6F51}" type="slidenum">
              <a:rPr lang="en-US" altLang="en-US" smtClean="0"/>
              <a:pPr/>
              <a:t>‹#›</a:t>
            </a:fld>
            <a:endParaRPr lang="en-US"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245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600905E5-B63D-4688-BF7F-71FC79103B89}" type="slidenum">
              <a:rPr lang="en-US" altLang="en-US" smtClean="0"/>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770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059CA1D4-C064-40F2-B31E-223AB4B8FB07}" type="slidenum">
              <a:rPr lang="en-US" altLang="en-US" smtClean="0"/>
              <a:pPr/>
              <a:t>‹#›</a:t>
            </a:fld>
            <a:endParaRPr lang="en-US" altLang="en-US"/>
          </a:p>
        </p:txBody>
      </p:sp>
    </p:spTree>
    <p:extLst>
      <p:ext uri="{BB962C8B-B14F-4D97-AF65-F5344CB8AC3E}">
        <p14:creationId xmlns:p14="http://schemas.microsoft.com/office/powerpoint/2010/main" val="126260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DAF1B27-B09A-4980-9223-306263A54770}" type="slidenum">
              <a:rPr lang="en-US" altLang="en-US" smtClean="0"/>
              <a:pPr/>
              <a:t>‹#›</a:t>
            </a:fld>
            <a:endParaRPr lang="en-US"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18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6FB1B4C-F402-4ADB-8F30-9CD3B95707E8}" type="slidenum">
              <a:rPr lang="en-US" altLang="en-US" smtClean="0"/>
              <a:pPr/>
              <a:t>‹#›</a:t>
            </a:fld>
            <a:endParaRPr lang="en-US" altLang="en-US"/>
          </a:p>
        </p:txBody>
      </p:sp>
    </p:spTree>
    <p:extLst>
      <p:ext uri="{BB962C8B-B14F-4D97-AF65-F5344CB8AC3E}">
        <p14:creationId xmlns:p14="http://schemas.microsoft.com/office/powerpoint/2010/main" val="413114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944C2D-6A73-4DB9-8D23-59E2A42FE79A}" type="slidenum">
              <a:rPr lang="en-US" altLang="en-US" smtClean="0"/>
              <a:pPr/>
              <a:t>‹#›</a:t>
            </a:fld>
            <a:endParaRPr lang="en-US" altLang="en-US"/>
          </a:p>
        </p:txBody>
      </p:sp>
    </p:spTree>
    <p:extLst>
      <p:ext uri="{BB962C8B-B14F-4D97-AF65-F5344CB8AC3E}">
        <p14:creationId xmlns:p14="http://schemas.microsoft.com/office/powerpoint/2010/main" val="3283517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5.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6.wmf"/></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6400" y="1600200"/>
            <a:ext cx="5715000" cy="3600450"/>
          </a:xfrm>
          <a:prstGeom prst="rect">
            <a:avLst/>
          </a:prstGeom>
          <a:ln>
            <a:noFill/>
          </a:ln>
          <a:effectLst>
            <a:outerShdw blurRad="292100" dist="139700" dir="2700000" algn="tl" rotWithShape="0">
              <a:srgbClr val="333333">
                <a:alpha val="65000"/>
              </a:srgbClr>
            </a:outerShdw>
          </a:effectLst>
        </p:spPr>
      </p:pic>
      <p:sp>
        <p:nvSpPr>
          <p:cNvPr id="1029" name="Text Box 10"/>
          <p:cNvSpPr txBox="1">
            <a:spLocks noChangeArrowheads="1"/>
          </p:cNvSpPr>
          <p:nvPr/>
        </p:nvSpPr>
        <p:spPr bwMode="auto">
          <a:xfrm>
            <a:off x="1676400" y="4456489"/>
            <a:ext cx="2916824" cy="707886"/>
          </a:xfrm>
          <a:prstGeom prst="rect">
            <a:avLst/>
          </a:prstGeom>
          <a:ln/>
        </p:spPr>
        <p:style>
          <a:lnRef idx="2">
            <a:schemeClr val="accent4"/>
          </a:lnRef>
          <a:fillRef idx="1">
            <a:schemeClr val="lt1"/>
          </a:fillRef>
          <a:effectRef idx="0">
            <a:schemeClr val="accent4"/>
          </a:effectRef>
          <a:fontRef idx="minor">
            <a:schemeClr val="dk1"/>
          </a:fontRef>
        </p:style>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000" b="1" dirty="0" smtClean="0"/>
              <a:t>In R, T &amp; P!</a:t>
            </a:r>
            <a:endParaRPr lang="en-US" altLang="en-US" sz="4000" b="1" dirty="0"/>
          </a:p>
        </p:txBody>
      </p:sp>
      <p:sp>
        <p:nvSpPr>
          <p:cNvPr id="4" name="TextBox 3"/>
          <p:cNvSpPr txBox="1"/>
          <p:nvPr/>
        </p:nvSpPr>
        <p:spPr>
          <a:xfrm>
            <a:off x="5943600" y="5562600"/>
            <a:ext cx="2417650" cy="830997"/>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1600" dirty="0" smtClean="0"/>
              <a:t>College of Health Sciences</a:t>
            </a:r>
          </a:p>
          <a:p>
            <a:r>
              <a:rPr lang="en-US" sz="1600" dirty="0" smtClean="0"/>
              <a:t>RT&amp;P Workshop</a:t>
            </a:r>
          </a:p>
          <a:p>
            <a:r>
              <a:rPr lang="en-US" sz="1600" dirty="0" smtClean="0"/>
              <a:t>September, 2014</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752600"/>
          </a:xfrm>
        </p:spPr>
        <p:txBody>
          <a:bodyPr/>
          <a:lstStyle/>
          <a:p>
            <a:pPr algn="r"/>
            <a:r>
              <a:rPr lang="en-US" sz="3200" dirty="0" smtClean="0"/>
              <a:t>Extended Term AP</a:t>
            </a:r>
            <a:br>
              <a:rPr lang="en-US" sz="3200" dirty="0" smtClean="0"/>
            </a:br>
            <a:r>
              <a:rPr lang="en-US" sz="3200" dirty="0" smtClean="0"/>
              <a:t>Non-Extended Term AP</a:t>
            </a:r>
            <a:br>
              <a:rPr lang="en-US" sz="3200" dirty="0" smtClean="0"/>
            </a:br>
            <a:r>
              <a:rPr lang="en-US" sz="3200" dirty="0" smtClean="0"/>
              <a:t>Non-Tenure Track Faculty (Clinical)</a:t>
            </a:r>
            <a:endParaRPr lang="en-US" sz="3200" dirty="0"/>
          </a:p>
        </p:txBody>
      </p:sp>
      <p:graphicFrame>
        <p:nvGraphicFramePr>
          <p:cNvPr id="5" name="Diagram 4"/>
          <p:cNvGraphicFramePr/>
          <p:nvPr>
            <p:extLst>
              <p:ext uri="{D42A27DB-BD31-4B8C-83A1-F6EECF244321}">
                <p14:modId xmlns:p14="http://schemas.microsoft.com/office/powerpoint/2010/main" val="946870405"/>
              </p:ext>
            </p:extLst>
          </p:nvPr>
        </p:nvGraphicFramePr>
        <p:xfrm>
          <a:off x="914400" y="3395662"/>
          <a:ext cx="6629400" cy="795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4"/>
          <p:cNvSpPr txBox="1">
            <a:spLocks/>
          </p:cNvSpPr>
          <p:nvPr/>
        </p:nvSpPr>
        <p:spPr bwMode="auto">
          <a:xfrm>
            <a:off x="838200" y="2743200"/>
            <a:ext cx="3200400" cy="53340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3200" kern="0" dirty="0" smtClean="0"/>
              <a:t>Path to Promotion</a:t>
            </a:r>
            <a:endParaRPr lang="en-US" sz="3200" kern="0" dirty="0"/>
          </a:p>
        </p:txBody>
      </p:sp>
      <p:grpSp>
        <p:nvGrpSpPr>
          <p:cNvPr id="8" name="Group 7"/>
          <p:cNvGrpSpPr/>
          <p:nvPr/>
        </p:nvGrpSpPr>
        <p:grpSpPr>
          <a:xfrm>
            <a:off x="1903949" y="4191000"/>
            <a:ext cx="5336102" cy="1905000"/>
            <a:chOff x="625" y="215101"/>
            <a:chExt cx="912837" cy="838200"/>
          </a:xfrm>
        </p:grpSpPr>
        <p:sp>
          <p:nvSpPr>
            <p:cNvPr id="9" name="Chevron 8"/>
            <p:cNvSpPr/>
            <p:nvPr/>
          </p:nvSpPr>
          <p:spPr>
            <a:xfrm>
              <a:off x="625" y="215101"/>
              <a:ext cx="912837" cy="838200"/>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0" name="Chevron 4"/>
            <p:cNvSpPr/>
            <p:nvPr/>
          </p:nvSpPr>
          <p:spPr>
            <a:xfrm>
              <a:off x="111229" y="254959"/>
              <a:ext cx="714531" cy="7584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2800" kern="1200" dirty="0" smtClean="0">
                  <a:solidFill>
                    <a:sysClr val="window" lastClr="FFFFFF"/>
                  </a:solidFill>
                  <a:latin typeface="Calibri" panose="020F0502020204030204"/>
                  <a:ea typeface="+mn-ea"/>
                  <a:cs typeface="+mn-cs"/>
                </a:rPr>
                <a:t>Promotion</a:t>
              </a:r>
              <a:r>
                <a:rPr lang="en-US" sz="3600" kern="1200" dirty="0" smtClean="0">
                  <a:solidFill>
                    <a:sysClr val="window" lastClr="FFFFFF"/>
                  </a:solidFill>
                  <a:latin typeface="Calibri" panose="020F0502020204030204"/>
                  <a:ea typeface="+mn-ea"/>
                  <a:cs typeface="+mn-cs"/>
                </a:rPr>
                <a:t> </a:t>
              </a:r>
              <a:r>
                <a:rPr lang="en-US" sz="2000" kern="1200" dirty="0" smtClean="0">
                  <a:solidFill>
                    <a:sysClr val="window" lastClr="FFFFFF"/>
                  </a:solidFill>
                  <a:latin typeface="Calibri" panose="020F0502020204030204"/>
                  <a:ea typeface="+mn-ea"/>
                  <a:cs typeface="+mn-cs"/>
                </a:rPr>
                <a:t>timeframe is not tied to years of service.</a:t>
              </a:r>
            </a:p>
            <a:p>
              <a:pPr lvl="0" algn="ctr" defTabSz="444500">
                <a:lnSpc>
                  <a:spcPct val="90000"/>
                </a:lnSpc>
                <a:spcBef>
                  <a:spcPct val="0"/>
                </a:spcBef>
                <a:spcAft>
                  <a:spcPct val="35000"/>
                </a:spcAft>
              </a:pPr>
              <a:r>
                <a:rPr lang="en-US" sz="2000" dirty="0" smtClean="0">
                  <a:solidFill>
                    <a:sysClr val="window" lastClr="FFFFFF"/>
                  </a:solidFill>
                  <a:latin typeface="Calibri" panose="020F0502020204030204"/>
                </a:rPr>
                <a:t>Use academic unit standards to determine readiness.</a:t>
              </a:r>
              <a:r>
                <a:rPr lang="en-US" sz="2000" kern="1200" dirty="0" smtClean="0">
                  <a:solidFill>
                    <a:sysClr val="window" lastClr="FFFFFF"/>
                  </a:solidFill>
                  <a:latin typeface="Calibri" panose="020F0502020204030204"/>
                  <a:ea typeface="+mn-ea"/>
                  <a:cs typeface="+mn-cs"/>
                </a:rPr>
                <a:t> </a:t>
              </a:r>
              <a:endParaRPr lang="en-US" sz="2000" kern="1200" dirty="0">
                <a:solidFill>
                  <a:sysClr val="window" lastClr="FFFFFF"/>
                </a:solidFill>
                <a:latin typeface="Calibri" panose="020F0502020204030204"/>
                <a:ea typeface="+mn-ea"/>
                <a:cs typeface="+mn-cs"/>
              </a:endParaRPr>
            </a:p>
          </p:txBody>
        </p:sp>
      </p:grpSp>
      <p:sp>
        <p:nvSpPr>
          <p:cNvPr id="12" name="Left-Up Arrow 11"/>
          <p:cNvSpPr/>
          <p:nvPr/>
        </p:nvSpPr>
        <p:spPr>
          <a:xfrm flipH="1">
            <a:off x="1295400" y="4038600"/>
            <a:ext cx="457200" cy="952499"/>
          </a:xfrm>
          <a:prstGeom prst="lef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995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352800" y="1066800"/>
            <a:ext cx="5181600" cy="1143000"/>
          </a:xfrm>
        </p:spPr>
        <p:txBody>
          <a:bodyPr/>
          <a:lstStyle/>
          <a:p>
            <a:pPr>
              <a:defRPr/>
            </a:pPr>
            <a:r>
              <a:rPr lang="en-US" b="1" smtClean="0">
                <a:effectLst>
                  <a:outerShdw blurRad="38100" dist="38100" dir="2700000" algn="tl">
                    <a:srgbClr val="C0C0C0"/>
                  </a:outerShdw>
                </a:effectLst>
              </a:rPr>
              <a:t>The T &amp; P Map</a:t>
            </a:r>
            <a:endParaRPr lang="en-US" smtClean="0"/>
          </a:p>
        </p:txBody>
      </p:sp>
      <p:graphicFrame>
        <p:nvGraphicFramePr>
          <p:cNvPr id="2050" name="Object 4"/>
          <p:cNvGraphicFramePr>
            <a:graphicFrameLocks noChangeAspect="1"/>
          </p:cNvGraphicFramePr>
          <p:nvPr/>
        </p:nvGraphicFramePr>
        <p:xfrm>
          <a:off x="609600" y="533400"/>
          <a:ext cx="2514600" cy="2159000"/>
        </p:xfrm>
        <a:graphic>
          <a:graphicData uri="http://schemas.openxmlformats.org/presentationml/2006/ole">
            <mc:AlternateContent xmlns:mc="http://schemas.openxmlformats.org/markup-compatibility/2006">
              <mc:Choice xmlns:v="urn:schemas-microsoft-com:vml" Requires="v">
                <p:oleObj spid="_x0000_s2082" name="Clip" r:id="rId3" imgW="4042080" imgH="3468960" progId="MS_ClipArt_Gallery.5">
                  <p:embed/>
                </p:oleObj>
              </mc:Choice>
              <mc:Fallback>
                <p:oleObj name="Clip" r:id="rId3" imgW="4042080" imgH="3468960" progId="MS_ClipArt_Gallery.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33400"/>
                        <a:ext cx="25146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2" name="Rectangle 5"/>
          <p:cNvSpPr>
            <a:spLocks noChangeArrowheads="1"/>
          </p:cNvSpPr>
          <p:nvPr/>
        </p:nvSpPr>
        <p:spPr bwMode="auto">
          <a:xfrm>
            <a:off x="685800" y="3124200"/>
            <a:ext cx="4114800" cy="685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3" name="Text Box 6"/>
          <p:cNvSpPr txBox="1">
            <a:spLocks noChangeArrowheads="1"/>
          </p:cNvSpPr>
          <p:nvPr/>
        </p:nvSpPr>
        <p:spPr bwMode="auto">
          <a:xfrm>
            <a:off x="838200" y="3200400"/>
            <a:ext cx="3821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Division/School Faculty Vote</a:t>
            </a:r>
          </a:p>
        </p:txBody>
      </p:sp>
      <p:sp>
        <p:nvSpPr>
          <p:cNvPr id="2054" name="Line 8"/>
          <p:cNvSpPr>
            <a:spLocks noChangeShapeType="1"/>
          </p:cNvSpPr>
          <p:nvPr/>
        </p:nvSpPr>
        <p:spPr bwMode="auto">
          <a:xfrm>
            <a:off x="6705600" y="38100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5" name="Line 10"/>
          <p:cNvSpPr>
            <a:spLocks noChangeShapeType="1"/>
          </p:cNvSpPr>
          <p:nvPr/>
        </p:nvSpPr>
        <p:spPr bwMode="auto">
          <a:xfrm>
            <a:off x="4800600" y="34290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6" name="Rectangle 11"/>
          <p:cNvSpPr>
            <a:spLocks noChangeArrowheads="1"/>
          </p:cNvSpPr>
          <p:nvPr/>
        </p:nvSpPr>
        <p:spPr bwMode="auto">
          <a:xfrm>
            <a:off x="5181600" y="3124200"/>
            <a:ext cx="3276600" cy="685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7" name="Rectangle 12"/>
          <p:cNvSpPr>
            <a:spLocks noChangeArrowheads="1"/>
          </p:cNvSpPr>
          <p:nvPr/>
        </p:nvSpPr>
        <p:spPr bwMode="auto">
          <a:xfrm>
            <a:off x="685800" y="4191000"/>
            <a:ext cx="3352800" cy="685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8" name="Rectangle 13"/>
          <p:cNvSpPr>
            <a:spLocks noChangeArrowheads="1"/>
          </p:cNvSpPr>
          <p:nvPr/>
        </p:nvSpPr>
        <p:spPr bwMode="auto">
          <a:xfrm>
            <a:off x="4343400" y="4191000"/>
            <a:ext cx="4114800" cy="685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9" name="Text Box 14"/>
          <p:cNvSpPr txBox="1">
            <a:spLocks noChangeArrowheads="1"/>
          </p:cNvSpPr>
          <p:nvPr/>
        </p:nvSpPr>
        <p:spPr bwMode="auto">
          <a:xfrm>
            <a:off x="5867400" y="3200400"/>
            <a:ext cx="1925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Director/Head</a:t>
            </a:r>
          </a:p>
        </p:txBody>
      </p:sp>
      <p:sp>
        <p:nvSpPr>
          <p:cNvPr id="2060" name="Text Box 15"/>
          <p:cNvSpPr txBox="1">
            <a:spLocks noChangeArrowheads="1"/>
          </p:cNvSpPr>
          <p:nvPr/>
        </p:nvSpPr>
        <p:spPr bwMode="auto">
          <a:xfrm>
            <a:off x="4708525" y="4308475"/>
            <a:ext cx="337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College T &amp; P Committee</a:t>
            </a:r>
          </a:p>
        </p:txBody>
      </p:sp>
      <p:sp>
        <p:nvSpPr>
          <p:cNvPr id="2061" name="Line 17"/>
          <p:cNvSpPr>
            <a:spLocks noChangeShapeType="1"/>
          </p:cNvSpPr>
          <p:nvPr/>
        </p:nvSpPr>
        <p:spPr bwMode="auto">
          <a:xfrm flipH="1">
            <a:off x="4038600" y="4572000"/>
            <a:ext cx="30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2" name="Text Box 18"/>
          <p:cNvSpPr txBox="1">
            <a:spLocks noChangeArrowheads="1"/>
          </p:cNvSpPr>
          <p:nvPr/>
        </p:nvSpPr>
        <p:spPr bwMode="auto">
          <a:xfrm>
            <a:off x="1447800" y="4267200"/>
            <a:ext cx="184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College Dean</a:t>
            </a:r>
          </a:p>
        </p:txBody>
      </p:sp>
      <p:sp>
        <p:nvSpPr>
          <p:cNvPr id="2063" name="Line 19"/>
          <p:cNvSpPr>
            <a:spLocks noChangeShapeType="1"/>
          </p:cNvSpPr>
          <p:nvPr/>
        </p:nvSpPr>
        <p:spPr bwMode="auto">
          <a:xfrm>
            <a:off x="3124200" y="4876800"/>
            <a:ext cx="0" cy="6858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4" name="Line 21"/>
          <p:cNvSpPr>
            <a:spLocks noChangeShapeType="1"/>
          </p:cNvSpPr>
          <p:nvPr/>
        </p:nvSpPr>
        <p:spPr bwMode="auto">
          <a:xfrm>
            <a:off x="3810000" y="3810000"/>
            <a:ext cx="0" cy="381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5" name="Line 23"/>
          <p:cNvSpPr>
            <a:spLocks noChangeShapeType="1"/>
          </p:cNvSpPr>
          <p:nvPr/>
        </p:nvSpPr>
        <p:spPr bwMode="auto">
          <a:xfrm>
            <a:off x="3810000" y="4876800"/>
            <a:ext cx="0" cy="6858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6" name="Line 24"/>
          <p:cNvSpPr>
            <a:spLocks noChangeShapeType="1"/>
          </p:cNvSpPr>
          <p:nvPr/>
        </p:nvSpPr>
        <p:spPr bwMode="auto">
          <a:xfrm>
            <a:off x="5181600" y="4876800"/>
            <a:ext cx="0" cy="6858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7" name="Line 25"/>
          <p:cNvSpPr>
            <a:spLocks noChangeShapeType="1"/>
          </p:cNvSpPr>
          <p:nvPr/>
        </p:nvSpPr>
        <p:spPr bwMode="auto">
          <a:xfrm>
            <a:off x="5943600" y="4876800"/>
            <a:ext cx="0" cy="6858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8" name="Line 26"/>
          <p:cNvSpPr>
            <a:spLocks noChangeShapeType="1"/>
          </p:cNvSpPr>
          <p:nvPr/>
        </p:nvSpPr>
        <p:spPr bwMode="auto">
          <a:xfrm>
            <a:off x="5943600" y="3810000"/>
            <a:ext cx="0" cy="381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9" name="Rectangle 27"/>
          <p:cNvSpPr>
            <a:spLocks noChangeArrowheads="1"/>
          </p:cNvSpPr>
          <p:nvPr/>
        </p:nvSpPr>
        <p:spPr bwMode="auto">
          <a:xfrm>
            <a:off x="685800" y="5562600"/>
            <a:ext cx="7848600" cy="685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70" name="Text Box 28"/>
          <p:cNvSpPr txBox="1">
            <a:spLocks noChangeArrowheads="1"/>
          </p:cNvSpPr>
          <p:nvPr/>
        </p:nvSpPr>
        <p:spPr bwMode="auto">
          <a:xfrm>
            <a:off x="685800" y="5638800"/>
            <a:ext cx="7761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University T &amp; P Committee         Office of Academic Affairs</a:t>
            </a:r>
          </a:p>
        </p:txBody>
      </p:sp>
      <p:sp>
        <p:nvSpPr>
          <p:cNvPr id="2071" name="Line 29"/>
          <p:cNvSpPr>
            <a:spLocks noChangeShapeType="1"/>
          </p:cNvSpPr>
          <p:nvPr/>
        </p:nvSpPr>
        <p:spPr bwMode="auto">
          <a:xfrm>
            <a:off x="4648200" y="5562600"/>
            <a:ext cx="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2" name="Line 30"/>
          <p:cNvSpPr>
            <a:spLocks noChangeShapeType="1"/>
          </p:cNvSpPr>
          <p:nvPr/>
        </p:nvSpPr>
        <p:spPr bwMode="auto">
          <a:xfrm flipV="1">
            <a:off x="4648200" y="6019800"/>
            <a:ext cx="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3" name="Line 31"/>
          <p:cNvSpPr>
            <a:spLocks noChangeShapeType="1"/>
          </p:cNvSpPr>
          <p:nvPr/>
        </p:nvSpPr>
        <p:spPr bwMode="auto">
          <a:xfrm>
            <a:off x="4419600" y="58674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1371600" y="2133600"/>
            <a:ext cx="6400800" cy="2246769"/>
          </a:xfrm>
          <a:prstGeom prst="rect">
            <a:avLst/>
          </a:prstGeom>
          <a:solidFill>
            <a:schemeClr val="bg1"/>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defRPr>
            </a:lvl1pPr>
            <a:lvl2pPr marL="969963"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dirty="0">
                <a:latin typeface="Arial" panose="020B0604020202020204" pitchFamily="34" charset="0"/>
              </a:rPr>
              <a:t>Trustees’ action</a:t>
            </a:r>
          </a:p>
          <a:p>
            <a:pPr eaLnBrk="1" hangingPunct="1"/>
            <a:endParaRPr lang="en-US" altLang="en-US" sz="2000" b="1" dirty="0">
              <a:latin typeface="Arial" panose="020B0604020202020204" pitchFamily="34" charset="0"/>
            </a:endParaRPr>
          </a:p>
          <a:p>
            <a:pPr lvl="1" eaLnBrk="1" hangingPunct="1">
              <a:buFontTx/>
              <a:buChar char="•"/>
            </a:pPr>
            <a:r>
              <a:rPr lang="en-US" altLang="en-US" sz="2000" dirty="0">
                <a:latin typeface="Arial" panose="020B0604020202020204" pitchFamily="34" charset="0"/>
              </a:rPr>
              <a:t>  Only positive cases forwarded</a:t>
            </a:r>
          </a:p>
          <a:p>
            <a:pPr lvl="1" eaLnBrk="1" hangingPunct="1">
              <a:buFontTx/>
              <a:buChar char="•"/>
            </a:pPr>
            <a:r>
              <a:rPr lang="en-US" altLang="en-US" sz="2000" dirty="0">
                <a:latin typeface="Arial" panose="020B0604020202020204" pitchFamily="34" charset="0"/>
              </a:rPr>
              <a:t>  March for first-year cases; May for all others</a:t>
            </a:r>
          </a:p>
          <a:p>
            <a:pPr lvl="1" eaLnBrk="1" hangingPunct="1"/>
            <a:endParaRPr lang="en-US" altLang="en-US" sz="2000" dirty="0">
              <a:latin typeface="Arial" panose="020B0604020202020204" pitchFamily="34" charset="0"/>
            </a:endParaRPr>
          </a:p>
          <a:p>
            <a:pPr eaLnBrk="1" hangingPunct="1"/>
            <a:r>
              <a:rPr lang="en-US" altLang="en-US" sz="2000" dirty="0">
                <a:latin typeface="Arial" panose="020B0604020202020204" pitchFamily="34" charset="0"/>
              </a:rPr>
              <a:t>There is no tenure until the Trustees confer it.</a:t>
            </a:r>
          </a:p>
          <a:p>
            <a:pPr eaLnBrk="1" hangingPunct="1"/>
            <a:endParaRPr lang="en-US" altLang="en-US" sz="2000" dirty="0">
              <a:latin typeface="Arial" panose="020B0604020202020204" pitchFamily="34" charset="0"/>
            </a:endParaRPr>
          </a:p>
        </p:txBody>
      </p:sp>
      <p:graphicFrame>
        <p:nvGraphicFramePr>
          <p:cNvPr id="7170" name="Object 3"/>
          <p:cNvGraphicFramePr>
            <a:graphicFrameLocks noChangeAspect="1"/>
          </p:cNvGraphicFramePr>
          <p:nvPr/>
        </p:nvGraphicFramePr>
        <p:xfrm>
          <a:off x="304800" y="381000"/>
          <a:ext cx="990600" cy="850900"/>
        </p:xfrm>
        <a:graphic>
          <a:graphicData uri="http://schemas.openxmlformats.org/presentationml/2006/ole">
            <mc:AlternateContent xmlns:mc="http://schemas.openxmlformats.org/markup-compatibility/2006">
              <mc:Choice xmlns:v="urn:schemas-microsoft-com:vml" Requires="v">
                <p:oleObj spid="_x0000_s7180" name="Clip" r:id="rId3" imgW="4042080" imgH="3468960" progId="MS_ClipArt_Gallery.5">
                  <p:embed/>
                </p:oleObj>
              </mc:Choice>
              <mc:Fallback>
                <p:oleObj name="Clip" r:id="rId3" imgW="4042080" imgH="3468960" progId="MS_ClipArt_Gallery.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1000"/>
                        <a:ext cx="990600"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2057400" y="3962400"/>
            <a:ext cx="5257800" cy="2286000"/>
          </a:xfrm>
        </p:spPr>
        <p:txBody>
          <a:bodyPr/>
          <a:lstStyle/>
          <a:p>
            <a:r>
              <a:rPr lang="en-US" altLang="en-US" sz="3200" dirty="0" smtClean="0"/>
              <a:t>Clearly articulate</a:t>
            </a:r>
          </a:p>
          <a:p>
            <a:pPr lvl="1"/>
            <a:r>
              <a:rPr lang="en-US" altLang="en-US" sz="2400" dirty="0" smtClean="0"/>
              <a:t>what you are expected to do,</a:t>
            </a:r>
          </a:p>
          <a:p>
            <a:pPr lvl="1"/>
            <a:r>
              <a:rPr lang="en-US" altLang="en-US" sz="2400" dirty="0" smtClean="0"/>
              <a:t>how you do it,</a:t>
            </a:r>
          </a:p>
          <a:p>
            <a:pPr lvl="1"/>
            <a:r>
              <a:rPr lang="en-US" altLang="en-US" sz="2400" dirty="0" smtClean="0"/>
              <a:t>how the two are related.</a:t>
            </a:r>
          </a:p>
        </p:txBody>
      </p:sp>
      <p:sp>
        <p:nvSpPr>
          <p:cNvPr id="5124" name="Rectangle 4"/>
          <p:cNvSpPr>
            <a:spLocks noChangeArrowheads="1"/>
          </p:cNvSpPr>
          <p:nvPr/>
        </p:nvSpPr>
        <p:spPr bwMode="auto">
          <a:xfrm>
            <a:off x="3810000" y="609600"/>
            <a:ext cx="4038600" cy="3124200"/>
          </a:xfrm>
          <a:prstGeom prst="rect">
            <a:avLst/>
          </a:prstGeom>
          <a:solidFill>
            <a:schemeClr val="bg1"/>
          </a:solidFill>
          <a:ln w="38100">
            <a:solidFill>
              <a:schemeClr val="tx1"/>
            </a:solidFill>
            <a:miter lim="800000"/>
            <a:headEnd/>
            <a:tailEnd/>
          </a:ln>
          <a:effectLst/>
        </p:spPr>
        <p:txBody>
          <a:bodyPr wrap="none" anchor="ctr"/>
          <a:lstStyle/>
          <a:p>
            <a:pPr algn="ctr">
              <a:defRPr/>
            </a:pPr>
            <a:r>
              <a:rPr lang="en-US" sz="3600" b="1" dirty="0">
                <a:solidFill>
                  <a:srgbClr val="FF0000"/>
                </a:solidFill>
                <a:effectLst>
                  <a:outerShdw blurRad="38100" dist="38100" dir="2700000" algn="tl">
                    <a:srgbClr val="C0C0C0"/>
                  </a:outerShdw>
                </a:effectLst>
              </a:rPr>
              <a:t>Rule #1</a:t>
            </a:r>
            <a:br>
              <a:rPr lang="en-US" sz="3600" b="1" dirty="0">
                <a:solidFill>
                  <a:srgbClr val="FF0000"/>
                </a:solidFill>
                <a:effectLst>
                  <a:outerShdw blurRad="38100" dist="38100" dir="2700000" algn="tl">
                    <a:srgbClr val="C0C0C0"/>
                  </a:outerShdw>
                </a:effectLst>
              </a:rPr>
            </a:br>
            <a:r>
              <a:rPr lang="en-US" sz="3600" b="1" dirty="0">
                <a:solidFill>
                  <a:srgbClr val="FF0000"/>
                </a:solidFill>
                <a:effectLst>
                  <a:outerShdw blurRad="38100" dist="38100" dir="2700000" algn="tl">
                    <a:srgbClr val="C0C0C0"/>
                  </a:outerShdw>
                </a:effectLst>
              </a:rPr>
              <a:t>A picture is </a:t>
            </a:r>
          </a:p>
          <a:p>
            <a:pPr algn="ctr">
              <a:defRPr/>
            </a:pPr>
            <a:r>
              <a:rPr lang="en-US" sz="3600" b="1" dirty="0">
                <a:solidFill>
                  <a:srgbClr val="FF0000"/>
                </a:solidFill>
                <a:effectLst>
                  <a:outerShdw blurRad="38100" dist="38100" dir="2700000" algn="tl">
                    <a:srgbClr val="C0C0C0"/>
                  </a:outerShdw>
                </a:effectLst>
              </a:rPr>
              <a:t>NOT worth </a:t>
            </a:r>
          </a:p>
          <a:p>
            <a:pPr algn="ctr">
              <a:defRPr/>
            </a:pPr>
            <a:r>
              <a:rPr lang="en-US" sz="3600" b="1" dirty="0">
                <a:solidFill>
                  <a:srgbClr val="FF0000"/>
                </a:solidFill>
                <a:effectLst>
                  <a:outerShdw blurRad="38100" dist="38100" dir="2700000" algn="tl">
                    <a:srgbClr val="C0C0C0"/>
                  </a:outerShdw>
                </a:effectLst>
              </a:rPr>
              <a:t>a thousand words!</a:t>
            </a:r>
            <a:endParaRPr lang="en-US" dirty="0"/>
          </a:p>
        </p:txBody>
      </p:sp>
      <p:graphicFrame>
        <p:nvGraphicFramePr>
          <p:cNvPr id="8194" name="Object 5"/>
          <p:cNvGraphicFramePr>
            <a:graphicFrameLocks noChangeAspect="1"/>
          </p:cNvGraphicFramePr>
          <p:nvPr/>
        </p:nvGraphicFramePr>
        <p:xfrm>
          <a:off x="457200" y="762000"/>
          <a:ext cx="2598738" cy="3019425"/>
        </p:xfrm>
        <a:graphic>
          <a:graphicData uri="http://schemas.openxmlformats.org/presentationml/2006/ole">
            <mc:AlternateContent xmlns:mc="http://schemas.openxmlformats.org/markup-compatibility/2006">
              <mc:Choice xmlns:v="urn:schemas-microsoft-com:vml" Requires="v">
                <p:oleObj spid="_x0000_s8206" name="Clip" r:id="rId3" imgW="4671360" imgH="5427360" progId="MS_ClipArt_Gallery.5">
                  <p:embed/>
                </p:oleObj>
              </mc:Choice>
              <mc:Fallback>
                <p:oleObj name="Clip" r:id="rId3" imgW="4671360" imgH="5427360" progId="MS_ClipArt_Gallery.5">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62000"/>
                        <a:ext cx="2598738" cy="301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914400" y="889000"/>
            <a:ext cx="324008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latin typeface="Arial" panose="020B0604020202020204" pitchFamily="34" charset="0"/>
              </a:rPr>
              <a:t>PORTFOLIO (Packet)</a:t>
            </a:r>
          </a:p>
        </p:txBody>
      </p:sp>
      <p:sp>
        <p:nvSpPr>
          <p:cNvPr id="26627" name="Text Box 3"/>
          <p:cNvSpPr txBox="1">
            <a:spLocks noChangeArrowheads="1"/>
          </p:cNvSpPr>
          <p:nvPr/>
        </p:nvSpPr>
        <p:spPr bwMode="auto">
          <a:xfrm>
            <a:off x="1676400" y="1600200"/>
            <a:ext cx="6916738" cy="1625600"/>
          </a:xfrm>
          <a:prstGeom prst="rect">
            <a:avLst/>
          </a:prstGeom>
          <a:solidFill>
            <a:schemeClr val="bg1"/>
          </a:solidFill>
          <a:ln w="9525">
            <a:solidFill>
              <a:schemeClr val="tx1"/>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latin typeface="Arial" panose="020B0604020202020204" pitchFamily="34" charset="0"/>
              </a:rPr>
              <a:t>Documentation of performance</a:t>
            </a:r>
          </a:p>
          <a:p>
            <a:pPr lvl="1" eaLnBrk="1" hangingPunct="1">
              <a:buFontTx/>
              <a:buChar char="•"/>
            </a:pPr>
            <a:r>
              <a:rPr lang="en-US" altLang="en-US" sz="2000">
                <a:latin typeface="Arial" panose="020B0604020202020204" pitchFamily="34" charset="0"/>
              </a:rPr>
              <a:t> Teaching evaluations (students, peers, administrators)</a:t>
            </a:r>
          </a:p>
          <a:p>
            <a:pPr lvl="1" eaLnBrk="1" hangingPunct="1">
              <a:buFontTx/>
              <a:buChar char="•"/>
            </a:pPr>
            <a:r>
              <a:rPr lang="en-US" altLang="en-US" sz="2000">
                <a:latin typeface="Arial" panose="020B0604020202020204" pitchFamily="34" charset="0"/>
              </a:rPr>
              <a:t> Research record (publications, grants, creative work)</a:t>
            </a:r>
          </a:p>
          <a:p>
            <a:pPr lvl="1" eaLnBrk="1" hangingPunct="1">
              <a:buFontTx/>
              <a:buChar char="•"/>
            </a:pPr>
            <a:r>
              <a:rPr lang="en-US" altLang="en-US" sz="2000">
                <a:latin typeface="Arial" panose="020B0604020202020204" pitchFamily="34" charset="0"/>
              </a:rPr>
              <a:t> Service (UW committees, statewide service, </a:t>
            </a:r>
          </a:p>
          <a:p>
            <a:pPr lvl="1" eaLnBrk="1" hangingPunct="1"/>
            <a:r>
              <a:rPr lang="en-US" altLang="en-US" sz="2000">
                <a:latin typeface="Arial" panose="020B0604020202020204" pitchFamily="34" charset="0"/>
              </a:rPr>
              <a:t>   professional organizations)</a:t>
            </a:r>
          </a:p>
        </p:txBody>
      </p:sp>
      <p:sp>
        <p:nvSpPr>
          <p:cNvPr id="26628" name="Text Box 4"/>
          <p:cNvSpPr txBox="1">
            <a:spLocks noChangeArrowheads="1"/>
          </p:cNvSpPr>
          <p:nvPr/>
        </p:nvSpPr>
        <p:spPr bwMode="auto">
          <a:xfrm>
            <a:off x="457200" y="3505200"/>
            <a:ext cx="7480300" cy="1320800"/>
          </a:xfrm>
          <a:prstGeom prst="rect">
            <a:avLst/>
          </a:prstGeom>
          <a:solidFill>
            <a:schemeClr val="bg1"/>
          </a:solidFill>
          <a:ln w="9525">
            <a:solidFill>
              <a:schemeClr val="tx1"/>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latin typeface="Arial" panose="020B0604020202020204" pitchFamily="34" charset="0"/>
              </a:rPr>
              <a:t>Evidence of progress</a:t>
            </a:r>
          </a:p>
          <a:p>
            <a:pPr lvl="1" eaLnBrk="1" hangingPunct="1">
              <a:buFontTx/>
              <a:buChar char="•"/>
            </a:pPr>
            <a:r>
              <a:rPr lang="en-US" altLang="en-US" sz="2000">
                <a:latin typeface="Arial" panose="020B0604020202020204" pitchFamily="34" charset="0"/>
              </a:rPr>
              <a:t> Job description and expectations</a:t>
            </a:r>
          </a:p>
          <a:p>
            <a:pPr lvl="1" eaLnBrk="1" hangingPunct="1">
              <a:buFontTx/>
              <a:buChar char="•"/>
            </a:pPr>
            <a:r>
              <a:rPr lang="en-US" altLang="en-US" sz="2000">
                <a:latin typeface="Arial" panose="020B0604020202020204" pitchFamily="34" charset="0"/>
              </a:rPr>
              <a:t> Record of previous decisions at all levels</a:t>
            </a:r>
          </a:p>
          <a:p>
            <a:pPr lvl="1" eaLnBrk="1" hangingPunct="1">
              <a:buFontTx/>
              <a:buChar char="•"/>
            </a:pPr>
            <a:r>
              <a:rPr lang="en-US" altLang="en-US" sz="2000">
                <a:latin typeface="Arial" panose="020B0604020202020204" pitchFamily="34" charset="0"/>
              </a:rPr>
              <a:t> Written evaluations by candidate, peers, and administrators</a:t>
            </a:r>
          </a:p>
        </p:txBody>
      </p:sp>
      <p:sp>
        <p:nvSpPr>
          <p:cNvPr id="26629" name="Text Box 5"/>
          <p:cNvSpPr txBox="1">
            <a:spLocks noChangeArrowheads="1"/>
          </p:cNvSpPr>
          <p:nvPr/>
        </p:nvSpPr>
        <p:spPr bwMode="auto">
          <a:xfrm>
            <a:off x="2971800" y="5029200"/>
            <a:ext cx="5418138" cy="1016000"/>
          </a:xfrm>
          <a:prstGeom prst="rect">
            <a:avLst/>
          </a:prstGeom>
          <a:solidFill>
            <a:schemeClr val="bg1"/>
          </a:solidFill>
          <a:ln w="9525">
            <a:solidFill>
              <a:schemeClr val="tx1"/>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latin typeface="Arial" panose="020B0604020202020204" pitchFamily="34" charset="0"/>
              </a:rPr>
              <a:t>External evaluations</a:t>
            </a:r>
          </a:p>
          <a:p>
            <a:pPr lvl="1" eaLnBrk="1" hangingPunct="1">
              <a:buFontTx/>
              <a:buChar char="•"/>
            </a:pPr>
            <a:r>
              <a:rPr lang="en-US" altLang="en-US" sz="2000">
                <a:latin typeface="Arial" panose="020B0604020202020204" pitchFamily="34" charset="0"/>
              </a:rPr>
              <a:t> Letters from outside experts (T&amp;P cases)</a:t>
            </a:r>
          </a:p>
          <a:p>
            <a:pPr lvl="1" eaLnBrk="1" hangingPunct="1">
              <a:buFontTx/>
              <a:buChar char="•"/>
            </a:pPr>
            <a:r>
              <a:rPr lang="en-US" altLang="en-US" sz="2000">
                <a:latin typeface="Arial" panose="020B0604020202020204" pitchFamily="34" charset="0"/>
              </a:rPr>
              <a:t> Letters from former students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idx="1"/>
          </p:nvPr>
        </p:nvSpPr>
        <p:spPr>
          <a:xfrm>
            <a:off x="990600" y="4114800"/>
            <a:ext cx="6934200" cy="2286000"/>
          </a:xfrm>
        </p:spPr>
        <p:txBody>
          <a:bodyPr/>
          <a:lstStyle/>
          <a:p>
            <a:r>
              <a:rPr lang="en-US" altLang="en-US" sz="3200" dirty="0" smtClean="0"/>
              <a:t>Systematically design your packet.</a:t>
            </a:r>
          </a:p>
          <a:p>
            <a:pPr lvl="1"/>
            <a:r>
              <a:rPr lang="en-US" altLang="en-US" sz="2400" dirty="0" smtClean="0"/>
              <a:t>Table of Contents</a:t>
            </a:r>
          </a:p>
          <a:p>
            <a:pPr lvl="1"/>
            <a:r>
              <a:rPr lang="en-US" altLang="en-US" sz="2400" dirty="0" smtClean="0"/>
              <a:t>Clearly label sections</a:t>
            </a:r>
          </a:p>
        </p:txBody>
      </p:sp>
      <p:sp>
        <p:nvSpPr>
          <p:cNvPr id="7171" name="Rectangle 3"/>
          <p:cNvSpPr>
            <a:spLocks noChangeArrowheads="1"/>
          </p:cNvSpPr>
          <p:nvPr/>
        </p:nvSpPr>
        <p:spPr bwMode="auto">
          <a:xfrm>
            <a:off x="3810000" y="609600"/>
            <a:ext cx="4038600" cy="3124200"/>
          </a:xfrm>
          <a:prstGeom prst="rect">
            <a:avLst/>
          </a:prstGeom>
          <a:solidFill>
            <a:schemeClr val="bg1"/>
          </a:solidFill>
          <a:ln w="38100">
            <a:solidFill>
              <a:schemeClr val="tx1"/>
            </a:solidFill>
            <a:miter lim="800000"/>
            <a:headEnd/>
            <a:tailEnd/>
          </a:ln>
          <a:effectLst/>
        </p:spPr>
        <p:txBody>
          <a:bodyPr wrap="none" anchor="ctr"/>
          <a:lstStyle/>
          <a:p>
            <a:pPr algn="ctr">
              <a:defRPr/>
            </a:pPr>
            <a:r>
              <a:rPr lang="en-US" sz="3600" b="1">
                <a:solidFill>
                  <a:srgbClr val="FF0000"/>
                </a:solidFill>
                <a:effectLst>
                  <a:outerShdw blurRad="38100" dist="38100" dir="2700000" algn="tl">
                    <a:srgbClr val="C0C0C0"/>
                  </a:outerShdw>
                </a:effectLst>
              </a:rPr>
              <a:t>Rule #2</a:t>
            </a:r>
            <a:br>
              <a:rPr lang="en-US" sz="3600" b="1">
                <a:solidFill>
                  <a:srgbClr val="FF0000"/>
                </a:solidFill>
                <a:effectLst>
                  <a:outerShdw blurRad="38100" dist="38100" dir="2700000" algn="tl">
                    <a:srgbClr val="C0C0C0"/>
                  </a:outerShdw>
                </a:effectLst>
              </a:rPr>
            </a:br>
            <a:r>
              <a:rPr lang="en-US" sz="3600" b="1">
                <a:solidFill>
                  <a:srgbClr val="FF0000"/>
                </a:solidFill>
                <a:effectLst>
                  <a:outerShdw blurRad="38100" dist="38100" dir="2700000" algn="tl">
                    <a:srgbClr val="C0C0C0"/>
                  </a:outerShdw>
                </a:effectLst>
              </a:rPr>
              <a:t>Organize</a:t>
            </a:r>
          </a:p>
          <a:p>
            <a:pPr algn="ctr">
              <a:defRPr/>
            </a:pPr>
            <a:r>
              <a:rPr lang="en-US" sz="3600" b="1">
                <a:solidFill>
                  <a:srgbClr val="FF0000"/>
                </a:solidFill>
                <a:effectLst>
                  <a:outerShdw blurRad="38100" dist="38100" dir="2700000" algn="tl">
                    <a:srgbClr val="C0C0C0"/>
                  </a:outerShdw>
                </a:effectLst>
              </a:rPr>
              <a:t>Organize</a:t>
            </a:r>
          </a:p>
          <a:p>
            <a:pPr algn="ctr">
              <a:defRPr/>
            </a:pPr>
            <a:r>
              <a:rPr lang="en-US" sz="3600" b="1">
                <a:solidFill>
                  <a:srgbClr val="FF0000"/>
                </a:solidFill>
                <a:effectLst>
                  <a:outerShdw blurRad="38100" dist="38100" dir="2700000" algn="tl">
                    <a:srgbClr val="C0C0C0"/>
                  </a:outerShdw>
                </a:effectLst>
              </a:rPr>
              <a:t>Organize</a:t>
            </a:r>
            <a:endParaRPr lang="en-US"/>
          </a:p>
        </p:txBody>
      </p:sp>
      <p:graphicFrame>
        <p:nvGraphicFramePr>
          <p:cNvPr id="9218" name="Object 5"/>
          <p:cNvGraphicFramePr>
            <a:graphicFrameLocks noChangeAspect="1"/>
          </p:cNvGraphicFramePr>
          <p:nvPr/>
        </p:nvGraphicFramePr>
        <p:xfrm>
          <a:off x="304800" y="990600"/>
          <a:ext cx="3048000" cy="2563813"/>
        </p:xfrm>
        <a:graphic>
          <a:graphicData uri="http://schemas.openxmlformats.org/presentationml/2006/ole">
            <mc:AlternateContent xmlns:mc="http://schemas.openxmlformats.org/markup-compatibility/2006">
              <mc:Choice xmlns:v="urn:schemas-microsoft-com:vml" Requires="v">
                <p:oleObj spid="_x0000_s9230" name="Clip" r:id="rId3" imgW="4675320" imgH="3934080" progId="MS_ClipArt_Gallery.5">
                  <p:embed/>
                </p:oleObj>
              </mc:Choice>
              <mc:Fallback>
                <p:oleObj name="Clip" r:id="rId3" imgW="4675320" imgH="3934080" progId="MS_ClipArt_Gallery.5">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3048000" cy="256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style>
          <a:lnRef idx="2">
            <a:schemeClr val="accent6"/>
          </a:lnRef>
          <a:fillRef idx="1">
            <a:schemeClr val="lt1"/>
          </a:fillRef>
          <a:effectRef idx="0">
            <a:schemeClr val="accent6"/>
          </a:effectRef>
          <a:fontRef idx="minor">
            <a:schemeClr val="dk1"/>
          </a:fontRef>
        </p:style>
        <p:txBody>
          <a:bodyPr/>
          <a:lstStyle/>
          <a:p>
            <a:r>
              <a:rPr lang="en-US" dirty="0" smtClean="0"/>
              <a:t>What’s new in the CHS packet?</a:t>
            </a:r>
            <a:endParaRPr lang="en-US" dirty="0"/>
          </a:p>
        </p:txBody>
      </p:sp>
      <p:sp>
        <p:nvSpPr>
          <p:cNvPr id="3" name="Content Placeholder 2"/>
          <p:cNvSpPr>
            <a:spLocks noGrp="1"/>
          </p:cNvSpPr>
          <p:nvPr>
            <p:ph idx="1"/>
          </p:nvPr>
        </p:nvSpPr>
        <p:spPr>
          <a:xfrm>
            <a:off x="685800" y="1905000"/>
            <a:ext cx="7848600" cy="4495800"/>
          </a:xfrm>
        </p:spPr>
        <p:txBody>
          <a:bodyPr/>
          <a:lstStyle/>
          <a:p>
            <a:r>
              <a:rPr lang="en-US" sz="3200" dirty="0" smtClean="0"/>
              <a:t>New Binders/Tabs</a:t>
            </a:r>
          </a:p>
          <a:p>
            <a:pPr lvl="1"/>
            <a:r>
              <a:rPr lang="en-US" sz="2400" dirty="0" smtClean="0"/>
              <a:t>Some modification to order/location of material</a:t>
            </a:r>
          </a:p>
          <a:p>
            <a:pPr lvl="1"/>
            <a:r>
              <a:rPr lang="en-US" sz="2400" dirty="0" smtClean="0"/>
              <a:t>Inclusion of UW regulation language</a:t>
            </a:r>
          </a:p>
          <a:p>
            <a:r>
              <a:rPr lang="en-US" sz="3200" dirty="0" smtClean="0"/>
              <a:t>New Instructions/Items</a:t>
            </a:r>
          </a:p>
          <a:p>
            <a:pPr lvl="1"/>
            <a:r>
              <a:rPr lang="en-US" sz="2400" dirty="0" smtClean="0"/>
              <a:t>Job description instructions</a:t>
            </a:r>
          </a:p>
          <a:p>
            <a:pPr lvl="2"/>
            <a:r>
              <a:rPr lang="en-US" sz="2000" dirty="0" smtClean="0"/>
              <a:t>Encompass period of review</a:t>
            </a:r>
          </a:p>
          <a:p>
            <a:pPr lvl="2"/>
            <a:r>
              <a:rPr lang="en-US" sz="2000" dirty="0" smtClean="0"/>
              <a:t>Can address changes to job description in essay</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99094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609600"/>
            <a:ext cx="7772400" cy="914400"/>
          </a:xfrm>
        </p:spPr>
        <p:style>
          <a:lnRef idx="2">
            <a:schemeClr val="accent6"/>
          </a:lnRef>
          <a:fillRef idx="1">
            <a:schemeClr val="lt1"/>
          </a:fillRef>
          <a:effectRef idx="0">
            <a:schemeClr val="accent6"/>
          </a:effectRef>
          <a:fontRef idx="minor">
            <a:schemeClr val="dk1"/>
          </a:fontRef>
        </p:style>
        <p:txBody>
          <a:bodyPr/>
          <a:lstStyle/>
          <a:p>
            <a:r>
              <a:rPr lang="en-US" dirty="0" smtClean="0"/>
              <a:t>What’s new in the CHS packet?</a:t>
            </a:r>
            <a:endParaRPr lang="en-US" dirty="0"/>
          </a:p>
        </p:txBody>
      </p:sp>
      <p:sp>
        <p:nvSpPr>
          <p:cNvPr id="3" name="Content Placeholder 2"/>
          <p:cNvSpPr>
            <a:spLocks noGrp="1"/>
          </p:cNvSpPr>
          <p:nvPr>
            <p:ph idx="1"/>
          </p:nvPr>
        </p:nvSpPr>
        <p:spPr>
          <a:xfrm>
            <a:off x="685800" y="1828800"/>
            <a:ext cx="7772400" cy="3733800"/>
          </a:xfrm>
        </p:spPr>
        <p:txBody>
          <a:bodyPr/>
          <a:lstStyle/>
          <a:p>
            <a:r>
              <a:rPr lang="en-US" sz="3200" dirty="0" smtClean="0"/>
              <a:t>Supporting Documents Section</a:t>
            </a:r>
          </a:p>
          <a:p>
            <a:pPr lvl="1"/>
            <a:r>
              <a:rPr lang="en-US" sz="2400" dirty="0" smtClean="0"/>
              <a:t>Research/Professional Development Summary</a:t>
            </a:r>
          </a:p>
          <a:p>
            <a:pPr lvl="1"/>
            <a:r>
              <a:rPr lang="en-US" sz="2400" dirty="0" smtClean="0"/>
              <a:t>Delineate courses by academic semester/year in course list</a:t>
            </a:r>
          </a:p>
          <a:p>
            <a:r>
              <a:rPr lang="en-US" sz="3200" dirty="0" smtClean="0"/>
              <a:t>Student evaluations*</a:t>
            </a:r>
          </a:p>
          <a:p>
            <a:pPr lvl="1"/>
            <a:r>
              <a:rPr lang="en-US" sz="2400" dirty="0" smtClean="0"/>
              <a:t>Student evaluations from past 2 academic years (raw data/comments)</a:t>
            </a:r>
          </a:p>
          <a:p>
            <a:pPr marL="457200" lvl="1" indent="0">
              <a:buNone/>
            </a:pPr>
            <a:endParaRPr lang="en-US" dirty="0" smtClean="0"/>
          </a:p>
          <a:p>
            <a:pPr marL="457200" lvl="1" indent="0">
              <a:buNone/>
            </a:pPr>
            <a:endParaRPr lang="en-US" dirty="0"/>
          </a:p>
        </p:txBody>
      </p:sp>
      <p:sp>
        <p:nvSpPr>
          <p:cNvPr id="5" name="TextBox 4"/>
          <p:cNvSpPr txBox="1"/>
          <p:nvPr/>
        </p:nvSpPr>
        <p:spPr>
          <a:xfrm>
            <a:off x="5943600" y="5715000"/>
            <a:ext cx="2713243" cy="461665"/>
          </a:xfrm>
          <a:prstGeom prst="rect">
            <a:avLst/>
          </a:prstGeom>
          <a:noFill/>
        </p:spPr>
        <p:txBody>
          <a:bodyPr wrap="none" rtlCol="0">
            <a:spAutoFit/>
          </a:bodyPr>
          <a:lstStyle/>
          <a:p>
            <a:r>
              <a:rPr lang="en-US" dirty="0" smtClean="0"/>
              <a:t>* See Dean’s memo.</a:t>
            </a:r>
            <a:endParaRPr lang="en-US" dirty="0"/>
          </a:p>
        </p:txBody>
      </p:sp>
    </p:spTree>
    <p:extLst>
      <p:ext uri="{BB962C8B-B14F-4D97-AF65-F5344CB8AC3E}">
        <p14:creationId xmlns:p14="http://schemas.microsoft.com/office/powerpoint/2010/main" val="3810800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idx="1"/>
          </p:nvPr>
        </p:nvSpPr>
        <p:spPr>
          <a:xfrm>
            <a:off x="1524000" y="4114800"/>
            <a:ext cx="6705600" cy="2286000"/>
          </a:xfrm>
        </p:spPr>
        <p:txBody>
          <a:bodyPr>
            <a:normAutofit/>
          </a:bodyPr>
          <a:lstStyle/>
          <a:p>
            <a:r>
              <a:rPr lang="en-US" altLang="en-US" sz="3200" dirty="0" smtClean="0"/>
              <a:t>Attend to details.</a:t>
            </a:r>
          </a:p>
          <a:p>
            <a:r>
              <a:rPr lang="en-US" altLang="en-US" sz="3200" dirty="0" smtClean="0"/>
              <a:t>Insure that all sections are complete.</a:t>
            </a:r>
          </a:p>
        </p:txBody>
      </p:sp>
      <p:sp>
        <p:nvSpPr>
          <p:cNvPr id="8195" name="Rectangle 3"/>
          <p:cNvSpPr>
            <a:spLocks noChangeArrowheads="1"/>
          </p:cNvSpPr>
          <p:nvPr/>
        </p:nvSpPr>
        <p:spPr bwMode="auto">
          <a:xfrm>
            <a:off x="3810000" y="609600"/>
            <a:ext cx="4038600" cy="3124200"/>
          </a:xfrm>
          <a:prstGeom prst="rect">
            <a:avLst/>
          </a:prstGeom>
          <a:solidFill>
            <a:schemeClr val="bg1"/>
          </a:solidFill>
          <a:ln w="38100">
            <a:solidFill>
              <a:schemeClr val="tx1"/>
            </a:solidFill>
            <a:miter lim="800000"/>
            <a:headEnd/>
            <a:tailEnd/>
          </a:ln>
          <a:effectLst/>
        </p:spPr>
        <p:txBody>
          <a:bodyPr wrap="none" anchor="ctr"/>
          <a:lstStyle/>
          <a:p>
            <a:pPr algn="ctr">
              <a:defRPr/>
            </a:pPr>
            <a:r>
              <a:rPr lang="en-US" sz="3600" b="1" dirty="0">
                <a:solidFill>
                  <a:srgbClr val="FF0000"/>
                </a:solidFill>
                <a:effectLst>
                  <a:outerShdw blurRad="38100" dist="38100" dir="2700000" algn="tl">
                    <a:srgbClr val="C0C0C0"/>
                  </a:outerShdw>
                </a:effectLst>
              </a:rPr>
              <a:t>Rule #3</a:t>
            </a:r>
            <a:br>
              <a:rPr lang="en-US" sz="3600" b="1" dirty="0">
                <a:solidFill>
                  <a:srgbClr val="FF0000"/>
                </a:solidFill>
                <a:effectLst>
                  <a:outerShdw blurRad="38100" dist="38100" dir="2700000" algn="tl">
                    <a:srgbClr val="C0C0C0"/>
                  </a:outerShdw>
                </a:effectLst>
              </a:rPr>
            </a:br>
            <a:r>
              <a:rPr lang="en-US" sz="3600" b="1" dirty="0">
                <a:solidFill>
                  <a:srgbClr val="FF0000"/>
                </a:solidFill>
                <a:effectLst>
                  <a:outerShdw blurRad="38100" dist="38100" dir="2700000" algn="tl">
                    <a:srgbClr val="C0C0C0"/>
                  </a:outerShdw>
                </a:effectLst>
              </a:rPr>
              <a:t>It’s not WHAT you</a:t>
            </a:r>
          </a:p>
          <a:p>
            <a:pPr algn="ctr">
              <a:defRPr/>
            </a:pPr>
            <a:r>
              <a:rPr lang="en-US" sz="3600" b="1" dirty="0">
                <a:solidFill>
                  <a:srgbClr val="FF0000"/>
                </a:solidFill>
                <a:effectLst>
                  <a:outerShdw blurRad="38100" dist="38100" dir="2700000" algn="tl">
                    <a:srgbClr val="C0C0C0"/>
                  </a:outerShdw>
                </a:effectLst>
              </a:rPr>
              <a:t>say, it’s HOW you</a:t>
            </a:r>
          </a:p>
          <a:p>
            <a:pPr algn="ctr">
              <a:defRPr/>
            </a:pPr>
            <a:r>
              <a:rPr lang="en-US" sz="3600" b="1" dirty="0">
                <a:solidFill>
                  <a:srgbClr val="FF0000"/>
                </a:solidFill>
                <a:effectLst>
                  <a:outerShdw blurRad="38100" dist="38100" dir="2700000" algn="tl">
                    <a:srgbClr val="C0C0C0"/>
                  </a:outerShdw>
                </a:effectLst>
              </a:rPr>
              <a:t>say it!</a:t>
            </a:r>
            <a:endParaRPr lang="en-US" dirty="0"/>
          </a:p>
        </p:txBody>
      </p:sp>
      <p:graphicFrame>
        <p:nvGraphicFramePr>
          <p:cNvPr id="10242" name="Object 5"/>
          <p:cNvGraphicFramePr>
            <a:graphicFrameLocks noChangeAspect="1"/>
          </p:cNvGraphicFramePr>
          <p:nvPr/>
        </p:nvGraphicFramePr>
        <p:xfrm>
          <a:off x="533400" y="381000"/>
          <a:ext cx="2625725" cy="3468688"/>
        </p:xfrm>
        <a:graphic>
          <a:graphicData uri="http://schemas.openxmlformats.org/presentationml/2006/ole">
            <mc:AlternateContent xmlns:mc="http://schemas.openxmlformats.org/markup-compatibility/2006">
              <mc:Choice xmlns:v="urn:schemas-microsoft-com:vml" Requires="v">
                <p:oleObj spid="_x0000_s10254" name="Clip" r:id="rId3" imgW="2625480" imgH="3468960" progId="MS_ClipArt_Gallery.5">
                  <p:embed/>
                </p:oleObj>
              </mc:Choice>
              <mc:Fallback>
                <p:oleObj name="Clip" r:id="rId3" imgW="2625480" imgH="3468960" progId="MS_ClipArt_Gallery.5">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
                        <a:ext cx="2625725" cy="346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idx="1"/>
          </p:nvPr>
        </p:nvSpPr>
        <p:spPr>
          <a:xfrm>
            <a:off x="838200" y="3962400"/>
            <a:ext cx="7543800" cy="2286000"/>
          </a:xfrm>
        </p:spPr>
        <p:txBody>
          <a:bodyPr>
            <a:normAutofit fontScale="92500" lnSpcReduction="10000"/>
          </a:bodyPr>
          <a:lstStyle/>
          <a:p>
            <a:pPr>
              <a:lnSpc>
                <a:spcPct val="90000"/>
              </a:lnSpc>
            </a:pPr>
            <a:r>
              <a:rPr lang="en-US" altLang="en-US" sz="2400" dirty="0" smtClean="0"/>
              <a:t>Know your audience.</a:t>
            </a:r>
          </a:p>
          <a:p>
            <a:pPr>
              <a:lnSpc>
                <a:spcPct val="90000"/>
              </a:lnSpc>
            </a:pPr>
            <a:r>
              <a:rPr lang="en-US" altLang="en-US" sz="2400" dirty="0" smtClean="0"/>
              <a:t>Don’t assume that your colleagues will understand your research, teaching, and service.</a:t>
            </a:r>
          </a:p>
          <a:p>
            <a:pPr>
              <a:lnSpc>
                <a:spcPct val="90000"/>
              </a:lnSpc>
            </a:pPr>
            <a:r>
              <a:rPr lang="en-US" altLang="en-US" sz="2400" dirty="0" smtClean="0"/>
              <a:t>The further your packet makes it through the system, the less familiar your audience will be.</a:t>
            </a:r>
          </a:p>
          <a:p>
            <a:pPr>
              <a:lnSpc>
                <a:spcPct val="90000"/>
              </a:lnSpc>
            </a:pPr>
            <a:r>
              <a:rPr lang="en-US" altLang="en-US" sz="2400" dirty="0" smtClean="0"/>
              <a:t>Seek out external feedback.</a:t>
            </a:r>
          </a:p>
        </p:txBody>
      </p:sp>
      <p:sp>
        <p:nvSpPr>
          <p:cNvPr id="9219" name="Rectangle 3"/>
          <p:cNvSpPr>
            <a:spLocks noChangeArrowheads="1"/>
          </p:cNvSpPr>
          <p:nvPr/>
        </p:nvSpPr>
        <p:spPr bwMode="auto">
          <a:xfrm>
            <a:off x="3810000" y="609600"/>
            <a:ext cx="4343400" cy="3124200"/>
          </a:xfrm>
          <a:prstGeom prst="rect">
            <a:avLst/>
          </a:prstGeom>
          <a:solidFill>
            <a:schemeClr val="bg1"/>
          </a:solidFill>
          <a:ln w="38100">
            <a:solidFill>
              <a:schemeClr val="tx1"/>
            </a:solidFill>
            <a:miter lim="800000"/>
            <a:headEnd/>
            <a:tailEnd/>
          </a:ln>
          <a:effectLst/>
        </p:spPr>
        <p:txBody>
          <a:bodyPr wrap="none" anchor="ctr"/>
          <a:lstStyle/>
          <a:p>
            <a:pPr algn="ctr">
              <a:defRPr/>
            </a:pPr>
            <a:r>
              <a:rPr lang="en-US" sz="3600" b="1">
                <a:solidFill>
                  <a:srgbClr val="FF0000"/>
                </a:solidFill>
                <a:effectLst>
                  <a:outerShdw blurRad="38100" dist="38100" dir="2700000" algn="tl">
                    <a:srgbClr val="C0C0C0"/>
                  </a:outerShdw>
                </a:effectLst>
              </a:rPr>
              <a:t>Rule #4</a:t>
            </a:r>
            <a:br>
              <a:rPr lang="en-US" sz="3600" b="1">
                <a:solidFill>
                  <a:srgbClr val="FF0000"/>
                </a:solidFill>
                <a:effectLst>
                  <a:outerShdw blurRad="38100" dist="38100" dir="2700000" algn="tl">
                    <a:srgbClr val="C0C0C0"/>
                  </a:outerShdw>
                </a:effectLst>
              </a:rPr>
            </a:br>
            <a:r>
              <a:rPr lang="en-US" sz="3600" b="1">
                <a:solidFill>
                  <a:srgbClr val="FF0000"/>
                </a:solidFill>
                <a:effectLst>
                  <a:outerShdw blurRad="38100" dist="38100" dir="2700000" algn="tl">
                    <a:srgbClr val="C0C0C0"/>
                  </a:outerShdw>
                </a:effectLst>
              </a:rPr>
              <a:t>Prepare your packet</a:t>
            </a:r>
          </a:p>
          <a:p>
            <a:pPr algn="ctr">
              <a:defRPr/>
            </a:pPr>
            <a:r>
              <a:rPr lang="en-US" sz="3600" b="1">
                <a:solidFill>
                  <a:srgbClr val="FF0000"/>
                </a:solidFill>
                <a:effectLst>
                  <a:outerShdw blurRad="38100" dist="38100" dir="2700000" algn="tl">
                    <a:srgbClr val="C0C0C0"/>
                  </a:outerShdw>
                </a:effectLst>
              </a:rPr>
              <a:t>for the</a:t>
            </a:r>
          </a:p>
          <a:p>
            <a:pPr algn="ctr">
              <a:defRPr/>
            </a:pPr>
            <a:r>
              <a:rPr lang="en-US" sz="3600" b="1">
                <a:solidFill>
                  <a:srgbClr val="FF0000"/>
                </a:solidFill>
                <a:effectLst>
                  <a:outerShdw blurRad="38100" dist="38100" dir="2700000" algn="tl">
                    <a:srgbClr val="C0C0C0"/>
                  </a:outerShdw>
                </a:effectLst>
              </a:rPr>
              <a:t>“stranger”</a:t>
            </a:r>
            <a:endParaRPr lang="en-US"/>
          </a:p>
        </p:txBody>
      </p:sp>
      <p:graphicFrame>
        <p:nvGraphicFramePr>
          <p:cNvPr id="11266" name="Object 5"/>
          <p:cNvGraphicFramePr>
            <a:graphicFrameLocks noChangeAspect="1"/>
          </p:cNvGraphicFramePr>
          <p:nvPr/>
        </p:nvGraphicFramePr>
        <p:xfrm>
          <a:off x="457200" y="838200"/>
          <a:ext cx="2971800" cy="2611438"/>
        </p:xfrm>
        <a:graphic>
          <a:graphicData uri="http://schemas.openxmlformats.org/presentationml/2006/ole">
            <mc:AlternateContent xmlns:mc="http://schemas.openxmlformats.org/markup-compatibility/2006">
              <mc:Choice xmlns:v="urn:schemas-microsoft-com:vml" Requires="v">
                <p:oleObj spid="_x0000_s11278" name="Clip" r:id="rId3" imgW="2412720" imgH="2121480" progId="MS_ClipArt_Gallery.5">
                  <p:embed/>
                </p:oleObj>
              </mc:Choice>
              <mc:Fallback>
                <p:oleObj name="Clip" r:id="rId3" imgW="2412720" imgH="2121480" progId="MS_ClipArt_Gallery.5">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38200"/>
                        <a:ext cx="2971800" cy="261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j023093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286000"/>
            <a:ext cx="20145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j023093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209800"/>
            <a:ext cx="23098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1" descr="alligators_looking_at_lunch_lg_w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938587"/>
            <a:ext cx="22098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12"/>
          <p:cNvSpPr>
            <a:spLocks noGrp="1" noChangeArrowheads="1"/>
          </p:cNvSpPr>
          <p:nvPr>
            <p:ph type="title"/>
          </p:nvPr>
        </p:nvSpPr>
        <p:spPr/>
        <p:txBody>
          <a:bodyPr/>
          <a:lstStyle/>
          <a:p>
            <a:r>
              <a:rPr lang="en-US" altLang="en-US" smtClean="0"/>
              <a:t>T &amp; P – A bit overwhelming?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idx="1"/>
          </p:nvPr>
        </p:nvSpPr>
        <p:spPr>
          <a:xfrm>
            <a:off x="914400" y="4114800"/>
            <a:ext cx="7162800" cy="1981200"/>
          </a:xfrm>
        </p:spPr>
        <p:txBody>
          <a:bodyPr>
            <a:normAutofit lnSpcReduction="10000"/>
          </a:bodyPr>
          <a:lstStyle/>
          <a:p>
            <a:pPr>
              <a:lnSpc>
                <a:spcPct val="80000"/>
              </a:lnSpc>
            </a:pPr>
            <a:r>
              <a:rPr lang="en-US" altLang="en-US" sz="2800" dirty="0" smtClean="0"/>
              <a:t>Explain any discrepancies that may be seen in your materials.</a:t>
            </a:r>
          </a:p>
          <a:p>
            <a:pPr>
              <a:lnSpc>
                <a:spcPct val="80000"/>
              </a:lnSpc>
            </a:pPr>
            <a:r>
              <a:rPr lang="en-US" altLang="en-US" sz="2800" dirty="0" smtClean="0"/>
              <a:t>Respond to faculty/committee feedback.</a:t>
            </a:r>
          </a:p>
          <a:p>
            <a:pPr>
              <a:lnSpc>
                <a:spcPct val="80000"/>
              </a:lnSpc>
            </a:pPr>
            <a:r>
              <a:rPr lang="en-US" altLang="en-US" sz="2800" dirty="0" smtClean="0"/>
              <a:t>Provide thorough documentation, especially if you have a non-traditional faculty position.</a:t>
            </a:r>
          </a:p>
        </p:txBody>
      </p:sp>
      <p:sp>
        <p:nvSpPr>
          <p:cNvPr id="10243" name="Rectangle 3"/>
          <p:cNvSpPr>
            <a:spLocks noChangeArrowheads="1"/>
          </p:cNvSpPr>
          <p:nvPr/>
        </p:nvSpPr>
        <p:spPr bwMode="auto">
          <a:xfrm>
            <a:off x="3810000" y="609600"/>
            <a:ext cx="4038600" cy="3124200"/>
          </a:xfrm>
          <a:prstGeom prst="rect">
            <a:avLst/>
          </a:prstGeom>
          <a:solidFill>
            <a:schemeClr val="bg1"/>
          </a:solidFill>
          <a:ln w="38100">
            <a:solidFill>
              <a:schemeClr val="tx1"/>
            </a:solidFill>
            <a:miter lim="800000"/>
            <a:headEnd/>
            <a:tailEnd/>
          </a:ln>
          <a:effectLst/>
        </p:spPr>
        <p:txBody>
          <a:bodyPr wrap="none" anchor="ctr"/>
          <a:lstStyle/>
          <a:p>
            <a:pPr algn="ctr">
              <a:defRPr/>
            </a:pPr>
            <a:r>
              <a:rPr lang="en-US" sz="3600" b="1">
                <a:solidFill>
                  <a:srgbClr val="FF0000"/>
                </a:solidFill>
                <a:effectLst>
                  <a:outerShdw blurRad="38100" dist="38100" dir="2700000" algn="tl">
                    <a:srgbClr val="C0C0C0"/>
                  </a:outerShdw>
                </a:effectLst>
              </a:rPr>
              <a:t>Rule #5</a:t>
            </a:r>
            <a:br>
              <a:rPr lang="en-US" sz="3600" b="1">
                <a:solidFill>
                  <a:srgbClr val="FF0000"/>
                </a:solidFill>
                <a:effectLst>
                  <a:outerShdw blurRad="38100" dist="38100" dir="2700000" algn="tl">
                    <a:srgbClr val="C0C0C0"/>
                  </a:outerShdw>
                </a:effectLst>
              </a:rPr>
            </a:br>
            <a:r>
              <a:rPr lang="en-US" sz="3600" b="1">
                <a:solidFill>
                  <a:srgbClr val="FF0000"/>
                </a:solidFill>
                <a:effectLst>
                  <a:outerShdw blurRad="38100" dist="38100" dir="2700000" algn="tl">
                    <a:srgbClr val="C0C0C0"/>
                  </a:outerShdw>
                </a:effectLst>
              </a:rPr>
              <a:t>Balance the Scales!</a:t>
            </a:r>
            <a:endParaRPr lang="en-US"/>
          </a:p>
        </p:txBody>
      </p:sp>
      <p:graphicFrame>
        <p:nvGraphicFramePr>
          <p:cNvPr id="12290" name="Object 5"/>
          <p:cNvGraphicFramePr>
            <a:graphicFrameLocks noChangeAspect="1"/>
          </p:cNvGraphicFramePr>
          <p:nvPr/>
        </p:nvGraphicFramePr>
        <p:xfrm>
          <a:off x="381000" y="1066800"/>
          <a:ext cx="3200400" cy="2165350"/>
        </p:xfrm>
        <a:graphic>
          <a:graphicData uri="http://schemas.openxmlformats.org/presentationml/2006/ole">
            <mc:AlternateContent xmlns:mc="http://schemas.openxmlformats.org/markup-compatibility/2006">
              <mc:Choice xmlns:v="urn:schemas-microsoft-com:vml" Requires="v">
                <p:oleObj spid="_x0000_s12302" name="Clip" r:id="rId3" imgW="1816560" imgH="1228680" progId="MS_ClipArt_Gallery.5">
                  <p:embed/>
                </p:oleObj>
              </mc:Choice>
              <mc:Fallback>
                <p:oleObj name="Clip" r:id="rId3" imgW="1816560" imgH="1228680" progId="MS_ClipArt_Gallery.5">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66800"/>
                        <a:ext cx="3200400" cy="216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idx="1"/>
          </p:nvPr>
        </p:nvSpPr>
        <p:spPr>
          <a:xfrm>
            <a:off x="838200" y="3810000"/>
            <a:ext cx="7543800" cy="2286000"/>
          </a:xfrm>
        </p:spPr>
        <p:txBody>
          <a:bodyPr>
            <a:normAutofit fontScale="92500" lnSpcReduction="10000"/>
          </a:bodyPr>
          <a:lstStyle/>
          <a:p>
            <a:r>
              <a:rPr lang="en-US" altLang="en-US" sz="2800" dirty="0" smtClean="0"/>
              <a:t>Draw connections between your research, teaching, and service performance to:</a:t>
            </a:r>
          </a:p>
          <a:p>
            <a:pPr lvl="1"/>
            <a:r>
              <a:rPr lang="en-US" altLang="en-US" sz="2400" dirty="0" smtClean="0"/>
              <a:t>Division/School Mission</a:t>
            </a:r>
          </a:p>
          <a:p>
            <a:pPr lvl="1"/>
            <a:r>
              <a:rPr lang="en-US" altLang="en-US" sz="2400" dirty="0" smtClean="0"/>
              <a:t>College Goals &amp; Objectives</a:t>
            </a:r>
          </a:p>
          <a:p>
            <a:pPr lvl="1"/>
            <a:r>
              <a:rPr lang="en-US" altLang="en-US" sz="2400" dirty="0" smtClean="0"/>
              <a:t>University Mission/Academic Plan</a:t>
            </a:r>
          </a:p>
        </p:txBody>
      </p:sp>
      <p:sp>
        <p:nvSpPr>
          <p:cNvPr id="11267" name="Rectangle 3"/>
          <p:cNvSpPr>
            <a:spLocks noChangeArrowheads="1"/>
          </p:cNvSpPr>
          <p:nvPr/>
        </p:nvSpPr>
        <p:spPr bwMode="auto">
          <a:xfrm>
            <a:off x="3810000" y="533400"/>
            <a:ext cx="4038600" cy="3124200"/>
          </a:xfrm>
          <a:prstGeom prst="rect">
            <a:avLst/>
          </a:prstGeom>
          <a:solidFill>
            <a:schemeClr val="bg1"/>
          </a:solidFill>
          <a:ln w="38100">
            <a:solidFill>
              <a:schemeClr val="tx1"/>
            </a:solidFill>
            <a:miter lim="800000"/>
            <a:headEnd/>
            <a:tailEnd/>
          </a:ln>
          <a:effectLst/>
        </p:spPr>
        <p:txBody>
          <a:bodyPr wrap="none" anchor="ctr"/>
          <a:lstStyle/>
          <a:p>
            <a:pPr algn="ctr">
              <a:defRPr/>
            </a:pPr>
            <a:r>
              <a:rPr lang="en-US" sz="3600" b="1" dirty="0">
                <a:solidFill>
                  <a:srgbClr val="FF0000"/>
                </a:solidFill>
                <a:effectLst>
                  <a:outerShdw blurRad="38100" dist="38100" dir="2700000" algn="tl">
                    <a:srgbClr val="C0C0C0"/>
                  </a:outerShdw>
                </a:effectLst>
              </a:rPr>
              <a:t>Rule #6</a:t>
            </a:r>
            <a:br>
              <a:rPr lang="en-US" sz="3600" b="1" dirty="0">
                <a:solidFill>
                  <a:srgbClr val="FF0000"/>
                </a:solidFill>
                <a:effectLst>
                  <a:outerShdw blurRad="38100" dist="38100" dir="2700000" algn="tl">
                    <a:srgbClr val="C0C0C0"/>
                  </a:outerShdw>
                </a:effectLst>
              </a:rPr>
            </a:br>
            <a:r>
              <a:rPr lang="en-US" sz="3600" b="1" dirty="0" smtClean="0">
                <a:solidFill>
                  <a:srgbClr val="FF0000"/>
                </a:solidFill>
                <a:effectLst>
                  <a:outerShdw blurRad="38100" dist="38100" dir="2700000" algn="tl">
                    <a:srgbClr val="C0C0C0"/>
                  </a:outerShdw>
                </a:effectLst>
              </a:rPr>
              <a:t>Faculty Essay</a:t>
            </a:r>
          </a:p>
          <a:p>
            <a:pPr algn="ctr">
              <a:defRPr/>
            </a:pPr>
            <a:r>
              <a:rPr lang="en-US" sz="3600" b="1" i="1" dirty="0" smtClean="0">
                <a:solidFill>
                  <a:srgbClr val="FF0000"/>
                </a:solidFill>
                <a:effectLst>
                  <a:outerShdw blurRad="38100" dist="38100" dir="2700000" algn="tl">
                    <a:srgbClr val="C0C0C0"/>
                  </a:outerShdw>
                </a:effectLst>
              </a:rPr>
              <a:t>Connect </a:t>
            </a:r>
            <a:r>
              <a:rPr lang="en-US" sz="3600" b="1" i="1" dirty="0">
                <a:solidFill>
                  <a:srgbClr val="FF0000"/>
                </a:solidFill>
                <a:effectLst>
                  <a:outerShdw blurRad="38100" dist="38100" dir="2700000" algn="tl">
                    <a:srgbClr val="C0C0C0"/>
                  </a:outerShdw>
                </a:effectLst>
              </a:rPr>
              <a:t>the Dots!</a:t>
            </a:r>
            <a:endParaRPr lang="en-US" i="1" dirty="0"/>
          </a:p>
        </p:txBody>
      </p:sp>
      <p:graphicFrame>
        <p:nvGraphicFramePr>
          <p:cNvPr id="13314" name="Object 5"/>
          <p:cNvGraphicFramePr>
            <a:graphicFrameLocks noChangeAspect="1"/>
          </p:cNvGraphicFramePr>
          <p:nvPr/>
        </p:nvGraphicFramePr>
        <p:xfrm>
          <a:off x="609600" y="914400"/>
          <a:ext cx="2590800" cy="2563813"/>
        </p:xfrm>
        <a:graphic>
          <a:graphicData uri="http://schemas.openxmlformats.org/presentationml/2006/ole">
            <mc:AlternateContent xmlns:mc="http://schemas.openxmlformats.org/markup-compatibility/2006">
              <mc:Choice xmlns:v="urn:schemas-microsoft-com:vml" Requires="v">
                <p:oleObj spid="_x0000_s13327" name="Clip" r:id="rId3" imgW="3504960" imgH="3468960" progId="MS_ClipArt_Gallery.5">
                  <p:embed/>
                </p:oleObj>
              </mc:Choice>
              <mc:Fallback>
                <p:oleObj name="Clip" r:id="rId3" imgW="3504960" imgH="3468960" progId="MS_ClipArt_Gallery.5">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14400"/>
                        <a:ext cx="2590800" cy="256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idx="1"/>
          </p:nvPr>
        </p:nvSpPr>
        <p:spPr>
          <a:xfrm>
            <a:off x="533400" y="3505200"/>
            <a:ext cx="7924800" cy="2286000"/>
          </a:xfrm>
        </p:spPr>
        <p:txBody>
          <a:bodyPr/>
          <a:lstStyle/>
          <a:p>
            <a:r>
              <a:rPr lang="en-US" altLang="en-US" dirty="0" smtClean="0"/>
              <a:t>Precise and concise statement that “connects the dots.”</a:t>
            </a:r>
          </a:p>
          <a:p>
            <a:pPr lvl="1"/>
            <a:r>
              <a:rPr lang="en-US" altLang="en-US" dirty="0" smtClean="0"/>
              <a:t>Remember </a:t>
            </a:r>
            <a:r>
              <a:rPr lang="en-US" altLang="en-US" dirty="0" smtClean="0"/>
              <a:t>your audience</a:t>
            </a:r>
            <a:r>
              <a:rPr lang="en-US" altLang="en-US" dirty="0" smtClean="0"/>
              <a:t>.</a:t>
            </a:r>
          </a:p>
          <a:p>
            <a:pPr lvl="2"/>
            <a:r>
              <a:rPr lang="en-US" altLang="en-US" dirty="0" smtClean="0"/>
              <a:t>It is not about educating your audience about your research.</a:t>
            </a:r>
          </a:p>
          <a:p>
            <a:pPr lvl="2"/>
            <a:r>
              <a:rPr lang="en-US" altLang="en-US" dirty="0" smtClean="0"/>
              <a:t>It </a:t>
            </a:r>
            <a:r>
              <a:rPr lang="en-US" altLang="en-US" b="1" u="sng" dirty="0" smtClean="0"/>
              <a:t>is</a:t>
            </a:r>
            <a:r>
              <a:rPr lang="en-US" altLang="en-US" dirty="0" smtClean="0"/>
              <a:t> about providing evidence of your scholarship.</a:t>
            </a:r>
            <a:endParaRPr lang="en-US" altLang="en-US" dirty="0" smtClean="0"/>
          </a:p>
        </p:txBody>
      </p:sp>
      <p:sp>
        <p:nvSpPr>
          <p:cNvPr id="12291" name="Rectangle 3"/>
          <p:cNvSpPr>
            <a:spLocks noChangeArrowheads="1"/>
          </p:cNvSpPr>
          <p:nvPr/>
        </p:nvSpPr>
        <p:spPr bwMode="auto">
          <a:xfrm>
            <a:off x="3810000" y="609600"/>
            <a:ext cx="4038600" cy="2057400"/>
          </a:xfrm>
          <a:prstGeom prst="rect">
            <a:avLst/>
          </a:prstGeom>
          <a:noFill/>
          <a:ln w="38100">
            <a:solidFill>
              <a:schemeClr val="tx1"/>
            </a:solidFill>
            <a:miter lim="800000"/>
            <a:headEnd/>
            <a:tailEnd/>
          </a:ln>
          <a:effectLst/>
        </p:spPr>
        <p:txBody>
          <a:bodyPr wrap="none" anchor="ctr"/>
          <a:lstStyle/>
          <a:p>
            <a:pPr algn="ctr">
              <a:defRPr/>
            </a:pPr>
            <a:r>
              <a:rPr lang="en-US" sz="3600" b="1" dirty="0" smtClean="0">
                <a:solidFill>
                  <a:srgbClr val="FF0000"/>
                </a:solidFill>
                <a:effectLst>
                  <a:outerShdw blurRad="38100" dist="38100" dir="2700000" algn="tl">
                    <a:srgbClr val="C0C0C0"/>
                  </a:outerShdw>
                </a:effectLst>
              </a:rPr>
              <a:t>How to construct</a:t>
            </a:r>
          </a:p>
          <a:p>
            <a:pPr algn="ctr">
              <a:defRPr/>
            </a:pPr>
            <a:r>
              <a:rPr lang="en-US" sz="3600" b="1" dirty="0" smtClean="0">
                <a:solidFill>
                  <a:srgbClr val="FF0000"/>
                </a:solidFill>
                <a:effectLst>
                  <a:outerShdw blurRad="38100" dist="38100" dir="2700000" algn="tl">
                    <a:srgbClr val="C0C0C0"/>
                  </a:outerShdw>
                </a:effectLst>
              </a:rPr>
              <a:t> the essay</a:t>
            </a:r>
            <a:endParaRPr lang="en-US" dirty="0"/>
          </a:p>
        </p:txBody>
      </p:sp>
      <p:graphicFrame>
        <p:nvGraphicFramePr>
          <p:cNvPr id="14338" name="Object 5"/>
          <p:cNvGraphicFramePr>
            <a:graphicFrameLocks noChangeAspect="1"/>
          </p:cNvGraphicFramePr>
          <p:nvPr>
            <p:extLst>
              <p:ext uri="{D42A27DB-BD31-4B8C-83A1-F6EECF244321}">
                <p14:modId xmlns:p14="http://schemas.microsoft.com/office/powerpoint/2010/main" val="3844643952"/>
              </p:ext>
            </p:extLst>
          </p:nvPr>
        </p:nvGraphicFramePr>
        <p:xfrm>
          <a:off x="381000" y="457200"/>
          <a:ext cx="3276600" cy="2865438"/>
        </p:xfrm>
        <a:graphic>
          <a:graphicData uri="http://schemas.openxmlformats.org/presentationml/2006/ole">
            <mc:AlternateContent xmlns:mc="http://schemas.openxmlformats.org/markup-compatibility/2006">
              <mc:Choice xmlns:v="urn:schemas-microsoft-com:vml" Requires="v">
                <p:oleObj spid="_x0000_s14351" name="Clip" r:id="rId3" imgW="3965400" imgH="3468960" progId="MS_ClipArt_Gallery.5">
                  <p:embed/>
                </p:oleObj>
              </mc:Choice>
              <mc:Fallback>
                <p:oleObj name="Clip" r:id="rId3" imgW="3965400" imgH="3468960" progId="MS_ClipArt_Gallery.5">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
                        <a:ext cx="3276600" cy="286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906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dirty="0" smtClean="0"/>
              <a:t>Have you addressed these questions about scholarship?</a:t>
            </a:r>
            <a:endParaRPr lang="en-US" dirty="0"/>
          </a:p>
        </p:txBody>
      </p:sp>
      <p:sp>
        <p:nvSpPr>
          <p:cNvPr id="3" name="Content Placeholder 2"/>
          <p:cNvSpPr>
            <a:spLocks noGrp="1"/>
          </p:cNvSpPr>
          <p:nvPr>
            <p:ph idx="1"/>
          </p:nvPr>
        </p:nvSpPr>
        <p:spPr>
          <a:xfrm>
            <a:off x="762000" y="2743200"/>
            <a:ext cx="7772400" cy="4648200"/>
          </a:xfrm>
        </p:spPr>
        <p:txBody>
          <a:bodyPr>
            <a:normAutofit/>
          </a:bodyPr>
          <a:lstStyle/>
          <a:p>
            <a:r>
              <a:rPr lang="en-US" dirty="0" smtClean="0"/>
              <a:t>Research plan</a:t>
            </a:r>
          </a:p>
          <a:p>
            <a:r>
              <a:rPr lang="en-US" dirty="0" smtClean="0"/>
              <a:t>How does my research contribute to the body of knowledge in my discipline?</a:t>
            </a:r>
          </a:p>
          <a:p>
            <a:r>
              <a:rPr lang="en-US" dirty="0" smtClean="0"/>
              <a:t>What is the impact of my research?</a:t>
            </a:r>
          </a:p>
          <a:p>
            <a:r>
              <a:rPr lang="en-US" dirty="0" smtClean="0"/>
              <a:t>How is my research novel?</a:t>
            </a:r>
          </a:p>
          <a:p>
            <a:r>
              <a:rPr lang="en-US" dirty="0" smtClean="0"/>
              <a:t>What makes my research relevant and meaningful?</a:t>
            </a:r>
          </a:p>
        </p:txBody>
      </p:sp>
      <p:sp>
        <p:nvSpPr>
          <p:cNvPr id="4" name="Rectangle 3"/>
          <p:cNvSpPr/>
          <p:nvPr/>
        </p:nvSpPr>
        <p:spPr>
          <a:xfrm>
            <a:off x="3276600" y="1752600"/>
            <a:ext cx="2590800" cy="132343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114300" lvl="1"/>
            <a:r>
              <a:rPr lang="en-US" sz="2000" dirty="0" smtClean="0"/>
              <a:t>Where am I now?</a:t>
            </a:r>
          </a:p>
          <a:p>
            <a:pPr marL="114300" lvl="1"/>
            <a:r>
              <a:rPr lang="en-US" sz="2000" dirty="0" smtClean="0"/>
              <a:t>Where am I going?</a:t>
            </a:r>
          </a:p>
          <a:p>
            <a:pPr marL="114300" lvl="1"/>
            <a:r>
              <a:rPr lang="en-US" sz="2000" dirty="0" smtClean="0"/>
              <a:t>How will the reviewer know I got there?</a:t>
            </a:r>
            <a:endParaRPr lang="en-US" sz="2000" dirty="0"/>
          </a:p>
        </p:txBody>
      </p:sp>
      <p:sp>
        <p:nvSpPr>
          <p:cNvPr id="5" name="Bent Arrow 4"/>
          <p:cNvSpPr/>
          <p:nvPr/>
        </p:nvSpPr>
        <p:spPr>
          <a:xfrm>
            <a:off x="2895600" y="2122038"/>
            <a:ext cx="304800" cy="849761"/>
          </a:xfrm>
          <a:prstGeom prst="ben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0210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532463"/>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dirty="0" smtClean="0"/>
              <a:t>Does your essay do this?</a:t>
            </a:r>
            <a:endParaRPr lang="en-US" dirty="0"/>
          </a:p>
        </p:txBody>
      </p:sp>
      <p:sp>
        <p:nvSpPr>
          <p:cNvPr id="3" name="Content Placeholder 2"/>
          <p:cNvSpPr>
            <a:spLocks noGrp="1"/>
          </p:cNvSpPr>
          <p:nvPr>
            <p:ph idx="1"/>
          </p:nvPr>
        </p:nvSpPr>
        <p:spPr/>
        <p:txBody>
          <a:bodyPr/>
          <a:lstStyle/>
          <a:p>
            <a:r>
              <a:rPr lang="en-US" b="1" dirty="0">
                <a:solidFill>
                  <a:schemeClr val="accent1">
                    <a:lumMod val="75000"/>
                  </a:schemeClr>
                </a:solidFill>
              </a:rPr>
              <a:t>Show</a:t>
            </a:r>
            <a:r>
              <a:rPr lang="en-US" dirty="0"/>
              <a:t> trajectory … connect the dots</a:t>
            </a:r>
            <a:r>
              <a:rPr lang="en-US" dirty="0" smtClean="0"/>
              <a:t>.</a:t>
            </a:r>
          </a:p>
          <a:p>
            <a:r>
              <a:rPr lang="en-US" b="1" dirty="0" smtClean="0">
                <a:solidFill>
                  <a:schemeClr val="accent1">
                    <a:lumMod val="75000"/>
                  </a:schemeClr>
                </a:solidFill>
              </a:rPr>
              <a:t>Illustrate</a:t>
            </a:r>
            <a:r>
              <a:rPr lang="en-US" dirty="0" smtClean="0"/>
              <a:t> how: </a:t>
            </a:r>
          </a:p>
          <a:p>
            <a:pPr lvl="1"/>
            <a:r>
              <a:rPr lang="en-US" dirty="0" smtClean="0"/>
              <a:t>grants lead to publications? </a:t>
            </a:r>
          </a:p>
          <a:p>
            <a:pPr lvl="1"/>
            <a:r>
              <a:rPr lang="en-US" dirty="0"/>
              <a:t>p</a:t>
            </a:r>
            <a:r>
              <a:rPr lang="en-US" dirty="0" smtClean="0"/>
              <a:t>resentations lead to publications?</a:t>
            </a:r>
          </a:p>
          <a:p>
            <a:pPr lvl="1"/>
            <a:r>
              <a:rPr lang="en-US" dirty="0"/>
              <a:t>p</a:t>
            </a:r>
            <a:r>
              <a:rPr lang="en-US" dirty="0" smtClean="0"/>
              <a:t>ublications lead to publications?</a:t>
            </a:r>
            <a:endParaRPr lang="en-US" dirty="0"/>
          </a:p>
          <a:p>
            <a:endParaRPr lang="en-US" dirty="0"/>
          </a:p>
        </p:txBody>
      </p:sp>
    </p:spTree>
    <p:extLst>
      <p:ext uri="{BB962C8B-B14F-4D97-AF65-F5344CB8AC3E}">
        <p14:creationId xmlns:p14="http://schemas.microsoft.com/office/powerpoint/2010/main" val="2135098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your reflection on teaching do this?</a:t>
            </a:r>
            <a:endParaRPr lang="en-US" dirty="0"/>
          </a:p>
        </p:txBody>
      </p:sp>
      <p:sp>
        <p:nvSpPr>
          <p:cNvPr id="3" name="Content Placeholder 2"/>
          <p:cNvSpPr>
            <a:spLocks noGrp="1"/>
          </p:cNvSpPr>
          <p:nvPr>
            <p:ph idx="1"/>
          </p:nvPr>
        </p:nvSpPr>
        <p:spPr>
          <a:xfrm>
            <a:off x="1176865" y="2490135"/>
            <a:ext cx="6798736" cy="3758265"/>
          </a:xfrm>
        </p:spPr>
        <p:txBody>
          <a:bodyPr>
            <a:normAutofit lnSpcReduction="10000"/>
          </a:bodyPr>
          <a:lstStyle/>
          <a:p>
            <a:r>
              <a:rPr lang="en-US" b="1" dirty="0" smtClean="0">
                <a:solidFill>
                  <a:schemeClr val="accent1">
                    <a:lumMod val="75000"/>
                  </a:schemeClr>
                </a:solidFill>
              </a:rPr>
              <a:t>Explain</a:t>
            </a:r>
            <a:r>
              <a:rPr lang="en-US" dirty="0" smtClean="0"/>
              <a:t> why you choose teaching strategies and methods?</a:t>
            </a:r>
          </a:p>
          <a:p>
            <a:r>
              <a:rPr lang="en-US" b="1" dirty="0" smtClean="0">
                <a:solidFill>
                  <a:schemeClr val="accent1">
                    <a:lumMod val="75000"/>
                  </a:schemeClr>
                </a:solidFill>
              </a:rPr>
              <a:t>Illustrate</a:t>
            </a:r>
            <a:r>
              <a:rPr lang="en-US" dirty="0" smtClean="0"/>
              <a:t> how you use feedback (i.e., student, peer, self) to modify and/or retain teaching strategies and methods?</a:t>
            </a:r>
          </a:p>
          <a:p>
            <a:r>
              <a:rPr lang="en-US" b="1" dirty="0" smtClean="0">
                <a:solidFill>
                  <a:schemeClr val="accent1">
                    <a:lumMod val="75000"/>
                  </a:schemeClr>
                </a:solidFill>
              </a:rPr>
              <a:t>Show</a:t>
            </a:r>
            <a:r>
              <a:rPr lang="en-US" dirty="0" smtClean="0"/>
              <a:t> connections to research- or evidence-based best practice?</a:t>
            </a:r>
          </a:p>
          <a:p>
            <a:r>
              <a:rPr lang="en-US" b="1" dirty="0" smtClean="0">
                <a:solidFill>
                  <a:schemeClr val="accent1">
                    <a:lumMod val="75000"/>
                  </a:schemeClr>
                </a:solidFill>
              </a:rPr>
              <a:t>Show</a:t>
            </a:r>
            <a:r>
              <a:rPr lang="en-US" dirty="0" smtClean="0"/>
              <a:t> a trajectory of improvement and/or sustained excellence?</a:t>
            </a:r>
            <a:endParaRPr lang="en-US" dirty="0"/>
          </a:p>
        </p:txBody>
      </p:sp>
    </p:spTree>
    <p:extLst>
      <p:ext uri="{BB962C8B-B14F-4D97-AF65-F5344CB8AC3E}">
        <p14:creationId xmlns:p14="http://schemas.microsoft.com/office/powerpoint/2010/main" val="65747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your reflection on service, leadership and professional/clinical practice?</a:t>
            </a:r>
            <a:endParaRPr lang="en-US" dirty="0"/>
          </a:p>
        </p:txBody>
      </p:sp>
      <p:sp>
        <p:nvSpPr>
          <p:cNvPr id="3" name="Content Placeholder 2"/>
          <p:cNvSpPr>
            <a:spLocks noGrp="1"/>
          </p:cNvSpPr>
          <p:nvPr>
            <p:ph idx="1"/>
          </p:nvPr>
        </p:nvSpPr>
        <p:spPr>
          <a:xfrm>
            <a:off x="1176865" y="2490135"/>
            <a:ext cx="6798736" cy="3758265"/>
          </a:xfrm>
        </p:spPr>
        <p:txBody>
          <a:bodyPr>
            <a:normAutofit/>
          </a:bodyPr>
          <a:lstStyle/>
          <a:p>
            <a:r>
              <a:rPr lang="en-US" b="1" dirty="0" smtClean="0">
                <a:solidFill>
                  <a:schemeClr val="accent1">
                    <a:lumMod val="75000"/>
                  </a:schemeClr>
                </a:solidFill>
              </a:rPr>
              <a:t>Provide</a:t>
            </a:r>
            <a:r>
              <a:rPr lang="en-US" dirty="0" smtClean="0"/>
              <a:t> evidence of contributing to the service mission of the university?</a:t>
            </a:r>
          </a:p>
          <a:p>
            <a:r>
              <a:rPr lang="en-US" b="1" dirty="0" smtClean="0">
                <a:solidFill>
                  <a:schemeClr val="accent1">
                    <a:lumMod val="75000"/>
                  </a:schemeClr>
                </a:solidFill>
              </a:rPr>
              <a:t>Reflect</a:t>
            </a:r>
            <a:r>
              <a:rPr lang="en-US" dirty="0" smtClean="0"/>
              <a:t> public engagement beyond the university community? </a:t>
            </a:r>
          </a:p>
          <a:p>
            <a:r>
              <a:rPr lang="en-US" b="1" dirty="0" smtClean="0">
                <a:solidFill>
                  <a:schemeClr val="accent1">
                    <a:lumMod val="75000"/>
                  </a:schemeClr>
                </a:solidFill>
              </a:rPr>
              <a:t>Provide</a:t>
            </a:r>
            <a:r>
              <a:rPr lang="en-US" dirty="0" smtClean="0"/>
              <a:t> evidence of your leadership role in practices and in professional development?</a:t>
            </a:r>
          </a:p>
          <a:p>
            <a:r>
              <a:rPr lang="en-US" b="1" dirty="0" smtClean="0">
                <a:solidFill>
                  <a:schemeClr val="accent1">
                    <a:lumMod val="75000"/>
                  </a:schemeClr>
                </a:solidFill>
              </a:rPr>
              <a:t>Illustrate</a:t>
            </a:r>
            <a:r>
              <a:rPr lang="en-US" dirty="0" smtClean="0"/>
              <a:t> how your professional or clinical practices are evidence based and ultimately innovative?</a:t>
            </a:r>
          </a:p>
          <a:p>
            <a:endParaRPr lang="en-US" dirty="0"/>
          </a:p>
        </p:txBody>
      </p:sp>
    </p:spTree>
    <p:extLst>
      <p:ext uri="{BB962C8B-B14F-4D97-AF65-F5344CB8AC3E}">
        <p14:creationId xmlns:p14="http://schemas.microsoft.com/office/powerpoint/2010/main" val="3270615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address your professional development?</a:t>
            </a:r>
            <a:endParaRPr lang="en-US" dirty="0"/>
          </a:p>
        </p:txBody>
      </p:sp>
      <p:sp>
        <p:nvSpPr>
          <p:cNvPr id="3" name="Content Placeholder 2"/>
          <p:cNvSpPr>
            <a:spLocks noGrp="1"/>
          </p:cNvSpPr>
          <p:nvPr>
            <p:ph idx="1"/>
          </p:nvPr>
        </p:nvSpPr>
        <p:spPr>
          <a:xfrm>
            <a:off x="1176866" y="2667000"/>
            <a:ext cx="6798736" cy="3444997"/>
          </a:xfrm>
        </p:spPr>
        <p:txBody>
          <a:bodyPr/>
          <a:lstStyle/>
          <a:p>
            <a:r>
              <a:rPr lang="en-US" dirty="0" smtClean="0"/>
              <a:t>Workshops you attend</a:t>
            </a:r>
          </a:p>
          <a:p>
            <a:r>
              <a:rPr lang="en-US" dirty="0" smtClean="0"/>
              <a:t>Conferences you attend</a:t>
            </a:r>
          </a:p>
          <a:p>
            <a:r>
              <a:rPr lang="en-US" dirty="0" smtClean="0"/>
              <a:t>CEUs</a:t>
            </a:r>
          </a:p>
          <a:p>
            <a:r>
              <a:rPr lang="en-US" dirty="0" smtClean="0"/>
              <a:t>Other</a:t>
            </a:r>
          </a:p>
          <a:p>
            <a:pPr marL="0" indent="0">
              <a:buNone/>
            </a:pPr>
            <a:endParaRPr lang="en-US" dirty="0"/>
          </a:p>
        </p:txBody>
      </p:sp>
    </p:spTree>
    <p:extLst>
      <p:ext uri="{BB962C8B-B14F-4D97-AF65-F5344CB8AC3E}">
        <p14:creationId xmlns:p14="http://schemas.microsoft.com/office/powerpoint/2010/main" val="2684200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idx="1"/>
          </p:nvPr>
        </p:nvSpPr>
        <p:spPr>
          <a:xfrm>
            <a:off x="685800" y="4038600"/>
            <a:ext cx="7924800" cy="2286000"/>
          </a:xfrm>
        </p:spPr>
        <p:txBody>
          <a:bodyPr/>
          <a:lstStyle/>
          <a:p>
            <a:r>
              <a:rPr lang="en-US" altLang="en-US" sz="2800" dirty="0" smtClean="0"/>
              <a:t>Keep your packet up-to-date.</a:t>
            </a:r>
          </a:p>
          <a:p>
            <a:r>
              <a:rPr lang="en-US" altLang="en-US" sz="2800" dirty="0" smtClean="0"/>
              <a:t>Make sure your job description is accurate and up-to-date.</a:t>
            </a:r>
          </a:p>
          <a:p>
            <a:pPr lvl="1"/>
            <a:r>
              <a:rPr lang="en-US" altLang="en-US" sz="2400" dirty="0" smtClean="0"/>
              <a:t>Job descriptions can be updated on an annual basis.</a:t>
            </a:r>
          </a:p>
        </p:txBody>
      </p:sp>
      <p:sp>
        <p:nvSpPr>
          <p:cNvPr id="13315" name="Rectangle 3"/>
          <p:cNvSpPr>
            <a:spLocks noChangeArrowheads="1"/>
          </p:cNvSpPr>
          <p:nvPr/>
        </p:nvSpPr>
        <p:spPr bwMode="auto">
          <a:xfrm>
            <a:off x="3810000" y="609600"/>
            <a:ext cx="4038600" cy="3124200"/>
          </a:xfrm>
          <a:prstGeom prst="rect">
            <a:avLst/>
          </a:prstGeom>
          <a:solidFill>
            <a:schemeClr val="bg1"/>
          </a:solidFill>
          <a:ln w="38100">
            <a:solidFill>
              <a:schemeClr val="tx1"/>
            </a:solidFill>
            <a:miter lim="800000"/>
            <a:headEnd/>
            <a:tailEnd/>
          </a:ln>
          <a:effectLst/>
        </p:spPr>
        <p:txBody>
          <a:bodyPr wrap="none" anchor="ctr"/>
          <a:lstStyle/>
          <a:p>
            <a:pPr algn="ctr">
              <a:defRPr/>
            </a:pPr>
            <a:r>
              <a:rPr lang="en-US" sz="3600" b="1">
                <a:solidFill>
                  <a:srgbClr val="FF0000"/>
                </a:solidFill>
                <a:effectLst>
                  <a:outerShdw blurRad="38100" dist="38100" dir="2700000" algn="tl">
                    <a:srgbClr val="C0C0C0"/>
                  </a:outerShdw>
                </a:effectLst>
              </a:rPr>
              <a:t>Rule #7</a:t>
            </a:r>
          </a:p>
          <a:p>
            <a:pPr algn="ctr">
              <a:defRPr/>
            </a:pPr>
            <a:r>
              <a:rPr lang="en-US" sz="3600" b="1">
                <a:solidFill>
                  <a:srgbClr val="FF0000"/>
                </a:solidFill>
                <a:effectLst>
                  <a:outerShdw blurRad="38100" dist="38100" dir="2700000" algn="tl">
                    <a:srgbClr val="C0C0C0"/>
                  </a:outerShdw>
                </a:effectLst>
              </a:rPr>
              <a:t>The early bird</a:t>
            </a:r>
          </a:p>
          <a:p>
            <a:pPr algn="ctr">
              <a:defRPr/>
            </a:pPr>
            <a:r>
              <a:rPr lang="en-US" sz="3600" b="1">
                <a:solidFill>
                  <a:srgbClr val="FF0000"/>
                </a:solidFill>
                <a:effectLst>
                  <a:outerShdw blurRad="38100" dist="38100" dir="2700000" algn="tl">
                    <a:srgbClr val="C0C0C0"/>
                  </a:outerShdw>
                </a:effectLst>
              </a:rPr>
              <a:t>catches the worm!</a:t>
            </a:r>
            <a:endParaRPr lang="en-US"/>
          </a:p>
        </p:txBody>
      </p:sp>
      <p:graphicFrame>
        <p:nvGraphicFramePr>
          <p:cNvPr id="15362" name="Object 0"/>
          <p:cNvGraphicFramePr>
            <a:graphicFrameLocks noChangeAspect="1"/>
          </p:cNvGraphicFramePr>
          <p:nvPr/>
        </p:nvGraphicFramePr>
        <p:xfrm>
          <a:off x="304800" y="685800"/>
          <a:ext cx="3124200" cy="2787650"/>
        </p:xfrm>
        <a:graphic>
          <a:graphicData uri="http://schemas.openxmlformats.org/presentationml/2006/ole">
            <mc:AlternateContent xmlns:mc="http://schemas.openxmlformats.org/markup-compatibility/2006">
              <mc:Choice xmlns:v="urn:schemas-microsoft-com:vml" Requires="v">
                <p:oleObj spid="_x0000_s15373" name="Clip" r:id="rId3" imgW="3574440" imgH="3189600" progId="MS_ClipArt_Gallery.5">
                  <p:embed/>
                </p:oleObj>
              </mc:Choice>
              <mc:Fallback>
                <p:oleObj name="Clip" r:id="rId3" imgW="3574440" imgH="3189600" progId="MS_ClipArt_Gallery.5">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85800"/>
                        <a:ext cx="3124200" cy="278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2514600" y="2667000"/>
            <a:ext cx="5638800" cy="2292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2000">
                <a:latin typeface="Arial" panose="020B0604020202020204" pitchFamily="34" charset="0"/>
              </a:rPr>
              <a:t> </a:t>
            </a:r>
            <a:r>
              <a:rPr lang="en-US" altLang="en-US">
                <a:latin typeface="Arial" panose="020B0604020202020204" pitchFamily="34" charset="0"/>
              </a:rPr>
              <a:t>Make a list of important scholars in your field.</a:t>
            </a:r>
          </a:p>
          <a:p>
            <a:pPr>
              <a:buFontTx/>
              <a:buChar char="•"/>
            </a:pPr>
            <a:r>
              <a:rPr lang="en-US" altLang="en-US">
                <a:latin typeface="Arial" panose="020B0604020202020204" pitchFamily="34" charset="0"/>
              </a:rPr>
              <a:t> Make sure it has wide representation and heft.</a:t>
            </a:r>
          </a:p>
          <a:p>
            <a:pPr>
              <a:buFontTx/>
              <a:buChar char="•"/>
            </a:pPr>
            <a:r>
              <a:rPr lang="en-US" altLang="en-US">
                <a:latin typeface="Arial" panose="020B0604020202020204" pitchFamily="34" charset="0"/>
              </a:rPr>
              <a:t> Send them copies of your work as you complete it.</a:t>
            </a:r>
          </a:p>
        </p:txBody>
      </p:sp>
      <p:sp>
        <p:nvSpPr>
          <p:cNvPr id="28675" name="Rectangle 10"/>
          <p:cNvSpPr>
            <a:spLocks noGrp="1" noChangeArrowheads="1"/>
          </p:cNvSpPr>
          <p:nvPr>
            <p:ph type="title"/>
          </p:nvPr>
        </p:nvSpPr>
        <p:spPr/>
        <p:txBody>
          <a:bodyPr>
            <a:normAutofit fontScale="90000"/>
          </a:bodyPr>
          <a:lstStyle/>
          <a:p>
            <a:r>
              <a:rPr lang="en-US" altLang="en-US" sz="4000" b="1" smtClean="0">
                <a:solidFill>
                  <a:schemeClr val="tx1"/>
                </a:solidFill>
              </a:rPr>
              <a:t>Helpful hint for newly minted assistant professors</a:t>
            </a:r>
          </a:p>
        </p:txBody>
      </p:sp>
      <p:pic>
        <p:nvPicPr>
          <p:cNvPr id="28676" name="Picture 14" descr="hints_md_wht"/>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3124200"/>
            <a:ext cx="1219200" cy="893763"/>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r>
              <a:rPr lang="en-US" altLang="en-US" smtClean="0"/>
              <a:t>We’re here to help!</a:t>
            </a:r>
          </a:p>
        </p:txBody>
      </p:sp>
      <p:pic>
        <p:nvPicPr>
          <p:cNvPr id="20483" name="Picture 4" descr="cleric_helping_archer_with_small_problem_hg_wht"/>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tretch>
            <a:fillRect/>
          </a:stretch>
        </p:blipFill>
        <p:spPr>
          <a:xfrm>
            <a:off x="2909094" y="2546350"/>
            <a:ext cx="3333750" cy="3333750"/>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idx="1"/>
          </p:nvPr>
        </p:nvSpPr>
        <p:spPr>
          <a:xfrm>
            <a:off x="762000" y="4572000"/>
            <a:ext cx="7924800" cy="1752600"/>
          </a:xfrm>
        </p:spPr>
        <p:txBody>
          <a:bodyPr/>
          <a:lstStyle/>
          <a:p>
            <a:r>
              <a:rPr lang="en-US" altLang="en-US" smtClean="0"/>
              <a:t>Ultimately, you are responsible for your success.</a:t>
            </a:r>
          </a:p>
          <a:p>
            <a:r>
              <a:rPr lang="en-US" altLang="en-US" smtClean="0"/>
              <a:t>So, it is really all about ME in T &amp; P!</a:t>
            </a:r>
          </a:p>
        </p:txBody>
      </p:sp>
      <p:sp>
        <p:nvSpPr>
          <p:cNvPr id="15363" name="Rectangle 3"/>
          <p:cNvSpPr>
            <a:spLocks noChangeArrowheads="1"/>
          </p:cNvSpPr>
          <p:nvPr/>
        </p:nvSpPr>
        <p:spPr bwMode="auto">
          <a:xfrm>
            <a:off x="3810000" y="609600"/>
            <a:ext cx="4038600" cy="3124200"/>
          </a:xfrm>
          <a:prstGeom prst="rect">
            <a:avLst/>
          </a:prstGeom>
          <a:solidFill>
            <a:schemeClr val="bg1"/>
          </a:solidFill>
          <a:ln w="38100">
            <a:solidFill>
              <a:schemeClr val="tx1"/>
            </a:solidFill>
            <a:miter lim="800000"/>
            <a:headEnd/>
            <a:tailEnd/>
          </a:ln>
          <a:effectLst/>
        </p:spPr>
        <p:txBody>
          <a:bodyPr wrap="none" anchor="ctr"/>
          <a:lstStyle/>
          <a:p>
            <a:pPr algn="ctr">
              <a:defRPr/>
            </a:pPr>
            <a:r>
              <a:rPr lang="en-US" sz="3600" b="1">
                <a:solidFill>
                  <a:srgbClr val="FF0000"/>
                </a:solidFill>
                <a:effectLst>
                  <a:outerShdw blurRad="38100" dist="38100" dir="2700000" algn="tl">
                    <a:srgbClr val="C0C0C0"/>
                  </a:outerShdw>
                </a:effectLst>
              </a:rPr>
              <a:t>Rule #8</a:t>
            </a:r>
          </a:p>
          <a:p>
            <a:pPr algn="ctr">
              <a:defRPr/>
            </a:pPr>
            <a:r>
              <a:rPr lang="en-US" sz="3600" b="1">
                <a:solidFill>
                  <a:srgbClr val="FF0000"/>
                </a:solidFill>
                <a:effectLst>
                  <a:outerShdw blurRad="38100" dist="38100" dir="2700000" algn="tl">
                    <a:srgbClr val="C0C0C0"/>
                  </a:outerShdw>
                </a:effectLst>
              </a:rPr>
              <a:t>The buck stops</a:t>
            </a:r>
          </a:p>
          <a:p>
            <a:pPr algn="ctr">
              <a:defRPr/>
            </a:pPr>
            <a:r>
              <a:rPr lang="en-US" sz="3600" b="1">
                <a:solidFill>
                  <a:srgbClr val="FF0000"/>
                </a:solidFill>
                <a:effectLst>
                  <a:outerShdw blurRad="38100" dist="38100" dir="2700000" algn="tl">
                    <a:srgbClr val="C0C0C0"/>
                  </a:outerShdw>
                </a:effectLst>
              </a:rPr>
              <a:t>HERE!</a:t>
            </a:r>
            <a:endParaRPr lang="en-US"/>
          </a:p>
        </p:txBody>
      </p:sp>
      <p:graphicFrame>
        <p:nvGraphicFramePr>
          <p:cNvPr id="16386" name="Object 1024"/>
          <p:cNvGraphicFramePr>
            <a:graphicFrameLocks noChangeAspect="1"/>
          </p:cNvGraphicFramePr>
          <p:nvPr/>
        </p:nvGraphicFramePr>
        <p:xfrm>
          <a:off x="533400" y="685800"/>
          <a:ext cx="2568575" cy="3048000"/>
        </p:xfrm>
        <a:graphic>
          <a:graphicData uri="http://schemas.openxmlformats.org/presentationml/2006/ole">
            <mc:AlternateContent xmlns:mc="http://schemas.openxmlformats.org/markup-compatibility/2006">
              <mc:Choice xmlns:v="urn:schemas-microsoft-com:vml" Requires="v">
                <p:oleObj spid="_x0000_s16397" name="Clip" r:id="rId3" imgW="2922480" imgH="3468960" progId="MS_ClipArt_Gallery.5">
                  <p:embed/>
                </p:oleObj>
              </mc:Choice>
              <mc:Fallback>
                <p:oleObj name="Clip" r:id="rId3" imgW="2922480" imgH="3468960" progId="MS_ClipArt_Gallery.5">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85800"/>
                        <a:ext cx="2568575"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2667000" y="4343400"/>
            <a:ext cx="4038600" cy="1219200"/>
          </a:xfrm>
          <a:prstGeom prst="rect">
            <a:avLst/>
          </a:prstGeom>
          <a:noFill/>
          <a:ln w="38100">
            <a:solidFill>
              <a:schemeClr val="tx1"/>
            </a:solidFill>
            <a:miter lim="800000"/>
            <a:headEnd/>
            <a:tailEnd/>
          </a:ln>
          <a:effectLst/>
        </p:spPr>
        <p:txBody>
          <a:bodyPr wrap="none" anchor="ctr"/>
          <a:lstStyle/>
          <a:p>
            <a:pPr algn="ctr">
              <a:defRPr/>
            </a:pPr>
            <a:r>
              <a:rPr lang="en-US" sz="3600" b="1">
                <a:solidFill>
                  <a:srgbClr val="FF0000"/>
                </a:solidFill>
                <a:effectLst>
                  <a:outerShdw blurRad="38100" dist="38100" dir="2700000" algn="tl">
                    <a:srgbClr val="C0C0C0"/>
                  </a:outerShdw>
                </a:effectLst>
              </a:rPr>
              <a:t>Now What?</a:t>
            </a:r>
            <a:endParaRPr lang="en-US"/>
          </a:p>
        </p:txBody>
      </p:sp>
      <p:graphicFrame>
        <p:nvGraphicFramePr>
          <p:cNvPr id="17410" name="Object 4"/>
          <p:cNvGraphicFramePr>
            <a:graphicFrameLocks noChangeAspect="1"/>
          </p:cNvGraphicFramePr>
          <p:nvPr/>
        </p:nvGraphicFramePr>
        <p:xfrm>
          <a:off x="2819400" y="533400"/>
          <a:ext cx="3505200" cy="3432175"/>
        </p:xfrm>
        <a:graphic>
          <a:graphicData uri="http://schemas.openxmlformats.org/presentationml/2006/ole">
            <mc:AlternateContent xmlns:mc="http://schemas.openxmlformats.org/markup-compatibility/2006">
              <mc:Choice xmlns:v="urn:schemas-microsoft-com:vml" Requires="v">
                <p:oleObj spid="_x0000_s17420" name="Clip" r:id="rId3" imgW="2583000" imgH="2528640" progId="MS_ClipArt_Gallery.5">
                  <p:embed/>
                </p:oleObj>
              </mc:Choice>
              <mc:Fallback>
                <p:oleObj name="Clip" r:id="rId3" imgW="2583000" imgH="2528640" progId="MS_ClipArt_Gallery.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533400"/>
                        <a:ext cx="3505200" cy="343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in Mind</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162800" y="193548"/>
            <a:ext cx="1676400" cy="1115568"/>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sz="half" idx="2"/>
          </p:nvPr>
        </p:nvSpPr>
        <p:spPr>
          <a:xfrm>
            <a:off x="990600" y="1981200"/>
            <a:ext cx="6781800" cy="4114800"/>
          </a:xfrm>
        </p:spPr>
        <p:txBody>
          <a:bodyPr/>
          <a:lstStyle/>
          <a:p>
            <a:r>
              <a:rPr lang="en-US" dirty="0" smtClean="0"/>
              <a:t>Understand your pathway to reappointment, tenure, and promotion.</a:t>
            </a:r>
          </a:p>
          <a:p>
            <a:r>
              <a:rPr lang="en-US" dirty="0" smtClean="0"/>
              <a:t>Explain the organizational structure of the RT&amp;P packet.</a:t>
            </a:r>
          </a:p>
          <a:p>
            <a:r>
              <a:rPr lang="en-US" dirty="0" smtClean="0"/>
              <a:t>Analyze strategies for communicating your work effectively.</a:t>
            </a:r>
            <a:endParaRPr lang="en-US" dirty="0"/>
          </a:p>
        </p:txBody>
      </p:sp>
    </p:spTree>
    <p:extLst>
      <p:ext uri="{BB962C8B-B14F-4D97-AF65-F5344CB8AC3E}">
        <p14:creationId xmlns:p14="http://schemas.microsoft.com/office/powerpoint/2010/main" val="3243506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19400" y="609600"/>
            <a:ext cx="3694496" cy="566977"/>
          </a:xfrm>
          <a:prstGeom prst="rect">
            <a:avLst/>
          </a:prstGeom>
        </p:spPr>
      </p:pic>
      <p:graphicFrame>
        <p:nvGraphicFramePr>
          <p:cNvPr id="7" name="Diagram 6"/>
          <p:cNvGraphicFramePr/>
          <p:nvPr>
            <p:extLst>
              <p:ext uri="{D42A27DB-BD31-4B8C-83A1-F6EECF244321}">
                <p14:modId xmlns:p14="http://schemas.microsoft.com/office/powerpoint/2010/main" val="61424957"/>
              </p:ext>
            </p:extLst>
          </p:nvPr>
        </p:nvGraphicFramePr>
        <p:xfrm>
          <a:off x="914400" y="1600200"/>
          <a:ext cx="7315200" cy="386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066800" y="3810000"/>
            <a:ext cx="4572000" cy="1477328"/>
          </a:xfrm>
          <a:prstGeom prst="rect">
            <a:avLst/>
          </a:prstGeom>
        </p:spPr>
        <p:txBody>
          <a:bodyPr>
            <a:spAutoFit/>
          </a:bodyPr>
          <a:lstStyle/>
          <a:p>
            <a:pPr marL="114300" lvl="0" indent="-114300" defTabSz="800100">
              <a:buFont typeface="Arial" panose="020B0604020202020204" pitchFamily="34" charset="0"/>
              <a:buChar char="•"/>
            </a:pPr>
            <a:r>
              <a:rPr lang="en-US" sz="1800" b="1" dirty="0" smtClean="0"/>
              <a:t>UW 5-1</a:t>
            </a:r>
          </a:p>
          <a:p>
            <a:pPr marL="227013" lvl="2" indent="-112713" defTabSz="1771650">
              <a:buFont typeface="Arial" panose="020B0604020202020204" pitchFamily="34" charset="0"/>
              <a:buChar char="•"/>
              <a:tabLst>
                <a:tab pos="227013" algn="l"/>
              </a:tabLst>
            </a:pPr>
            <a:r>
              <a:rPr lang="en-US" sz="1800" dirty="0" smtClean="0"/>
              <a:t>Designation</a:t>
            </a:r>
          </a:p>
          <a:p>
            <a:pPr marL="227013" lvl="1" indent="-112713" defTabSz="800100">
              <a:buFont typeface="Arial" panose="020B0604020202020204" pitchFamily="34" charset="0"/>
              <a:buChar char="•"/>
            </a:pPr>
            <a:r>
              <a:rPr lang="en-US" sz="1800" dirty="0" smtClean="0"/>
              <a:t>Appointment</a:t>
            </a:r>
          </a:p>
          <a:p>
            <a:pPr marL="114300" lvl="0" indent="-114300" defTabSz="800100">
              <a:buFont typeface="Arial" panose="020B0604020202020204" pitchFamily="34" charset="0"/>
              <a:buChar char="•"/>
              <a:tabLst>
                <a:tab pos="169863" algn="l"/>
              </a:tabLst>
            </a:pPr>
            <a:r>
              <a:rPr lang="en-US" sz="1800" b="1" dirty="0" smtClean="0"/>
              <a:t>UW 5-408</a:t>
            </a:r>
          </a:p>
          <a:p>
            <a:pPr marL="227013" lvl="1" indent="-112713" defTabSz="800100">
              <a:buFont typeface="Arial" panose="020B0604020202020204" pitchFamily="34" charset="0"/>
              <a:buChar char="•"/>
            </a:pPr>
            <a:r>
              <a:rPr lang="en-US" sz="1800" dirty="0" smtClean="0"/>
              <a:t>Review Process </a:t>
            </a:r>
            <a:endParaRPr lang="en-US" sz="1800" dirty="0"/>
          </a:p>
        </p:txBody>
      </p:sp>
      <p:sp>
        <p:nvSpPr>
          <p:cNvPr id="9" name="Rectangle 8"/>
          <p:cNvSpPr/>
          <p:nvPr/>
        </p:nvSpPr>
        <p:spPr>
          <a:xfrm>
            <a:off x="6324600" y="3733800"/>
            <a:ext cx="1828800" cy="1723549"/>
          </a:xfrm>
          <a:prstGeom prst="rect">
            <a:avLst/>
          </a:prstGeom>
          <a:solidFill>
            <a:schemeClr val="bg1"/>
          </a:solidFill>
        </p:spPr>
        <p:txBody>
          <a:bodyPr wrap="square">
            <a:spAutoFit/>
          </a:bodyPr>
          <a:lstStyle/>
          <a:p>
            <a:pPr marL="114300" lvl="0" indent="-114300" defTabSz="800100">
              <a:buFont typeface="Arial" panose="020B0604020202020204" pitchFamily="34" charset="0"/>
              <a:buChar char="•"/>
            </a:pPr>
            <a:r>
              <a:rPr lang="en-US" sz="1800" b="1" dirty="0" smtClean="0"/>
              <a:t>UW 5-1</a:t>
            </a:r>
          </a:p>
          <a:p>
            <a:pPr marL="227013" lvl="2" indent="-112713" defTabSz="1771650">
              <a:buFont typeface="Arial" panose="020B0604020202020204" pitchFamily="34" charset="0"/>
              <a:buChar char="•"/>
              <a:tabLst>
                <a:tab pos="227013" algn="l"/>
              </a:tabLst>
            </a:pPr>
            <a:r>
              <a:rPr lang="en-US" sz="1800" dirty="0" smtClean="0"/>
              <a:t>Designation</a:t>
            </a:r>
          </a:p>
          <a:p>
            <a:pPr marL="227013" lvl="1" indent="-112713" defTabSz="800100">
              <a:buFont typeface="Arial" panose="020B0604020202020204" pitchFamily="34" charset="0"/>
              <a:buChar char="•"/>
            </a:pPr>
            <a:r>
              <a:rPr lang="en-US" sz="1800" dirty="0" smtClean="0"/>
              <a:t>Appointment</a:t>
            </a:r>
          </a:p>
          <a:p>
            <a:pPr marL="114300" lvl="0" indent="-114300" defTabSz="800100">
              <a:buFont typeface="Arial" panose="020B0604020202020204" pitchFamily="34" charset="0"/>
              <a:buChar char="•"/>
              <a:tabLst>
                <a:tab pos="169863" algn="l"/>
              </a:tabLst>
            </a:pPr>
            <a:r>
              <a:rPr lang="en-US" sz="1800" b="1" dirty="0" smtClean="0"/>
              <a:t>College Guidelines</a:t>
            </a:r>
          </a:p>
          <a:p>
            <a:pPr marL="227013" lvl="1" indent="-112713" defTabSz="800100">
              <a:buFont typeface="Arial" panose="020B0604020202020204" pitchFamily="34" charset="0"/>
              <a:buChar char="•"/>
            </a:pPr>
            <a:r>
              <a:rPr lang="en-US" sz="1600" dirty="0" smtClean="0"/>
              <a:t>Review Process </a:t>
            </a:r>
            <a:endParaRPr lang="en-US" sz="1600" dirty="0"/>
          </a:p>
        </p:txBody>
      </p:sp>
    </p:spTree>
    <p:extLst>
      <p:ext uri="{BB962C8B-B14F-4D97-AF65-F5344CB8AC3E}">
        <p14:creationId xmlns:p14="http://schemas.microsoft.com/office/powerpoint/2010/main" val="3479025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24969275"/>
              </p:ext>
            </p:extLst>
          </p:nvPr>
        </p:nvGraphicFramePr>
        <p:xfrm>
          <a:off x="636154" y="914400"/>
          <a:ext cx="7871691"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627993" y="457200"/>
            <a:ext cx="7813964" cy="533400"/>
          </a:xfrm>
          <a:ln>
            <a:solidFill>
              <a:srgbClr val="00B0F0"/>
            </a:solidFill>
          </a:ln>
        </p:spPr>
        <p:style>
          <a:lnRef idx="2">
            <a:schemeClr val="dk1"/>
          </a:lnRef>
          <a:fillRef idx="1">
            <a:schemeClr val="lt1"/>
          </a:fillRef>
          <a:effectRef idx="0">
            <a:schemeClr val="dk1"/>
          </a:effectRef>
          <a:fontRef idx="minor">
            <a:schemeClr val="dk1"/>
          </a:fontRef>
        </p:style>
        <p:txBody>
          <a:bodyPr/>
          <a:lstStyle/>
          <a:p>
            <a:pPr algn="l"/>
            <a:r>
              <a:rPr lang="en-US" sz="2800" dirty="0" smtClean="0"/>
              <a:t>Path to Tenure and Promotion to Assistant Professor</a:t>
            </a:r>
            <a:endParaRPr lang="en-US" sz="2800" dirty="0"/>
          </a:p>
        </p:txBody>
      </p:sp>
      <p:graphicFrame>
        <p:nvGraphicFramePr>
          <p:cNvPr id="7" name="Diagram 6"/>
          <p:cNvGraphicFramePr/>
          <p:nvPr>
            <p:extLst>
              <p:ext uri="{D42A27DB-BD31-4B8C-83A1-F6EECF244321}">
                <p14:modId xmlns:p14="http://schemas.microsoft.com/office/powerpoint/2010/main" val="1937032627"/>
              </p:ext>
            </p:extLst>
          </p:nvPr>
        </p:nvGraphicFramePr>
        <p:xfrm>
          <a:off x="609600" y="4495800"/>
          <a:ext cx="8001000" cy="21717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itle 4"/>
          <p:cNvSpPr txBox="1">
            <a:spLocks/>
          </p:cNvSpPr>
          <p:nvPr/>
        </p:nvSpPr>
        <p:spPr bwMode="auto">
          <a:xfrm>
            <a:off x="609600" y="4267200"/>
            <a:ext cx="3124200" cy="533400"/>
          </a:xfrm>
          <a:prstGeom prst="rect">
            <a:avLst/>
          </a:prstGeom>
          <a:ln>
            <a:solidFill>
              <a:srgbClr val="00CCFF"/>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3200" kern="0" dirty="0" smtClean="0"/>
              <a:t>Path to Professor</a:t>
            </a:r>
            <a:endParaRPr lang="en-US" sz="3200" kern="0" dirty="0"/>
          </a:p>
        </p:txBody>
      </p:sp>
    </p:spTree>
    <p:extLst>
      <p:ext uri="{BB962C8B-B14F-4D97-AF65-F5344CB8AC3E}">
        <p14:creationId xmlns:p14="http://schemas.microsoft.com/office/powerpoint/2010/main" val="876054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6382957"/>
              </p:ext>
            </p:extLst>
          </p:nvPr>
        </p:nvGraphicFramePr>
        <p:xfrm>
          <a:off x="762000" y="1759694"/>
          <a:ext cx="7696200" cy="3795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4"/>
          <p:cNvSpPr>
            <a:spLocks noGrp="1"/>
          </p:cNvSpPr>
          <p:nvPr>
            <p:ph type="title"/>
          </p:nvPr>
        </p:nvSpPr>
        <p:spPr>
          <a:xfrm>
            <a:off x="843981" y="1371600"/>
            <a:ext cx="4038600" cy="533400"/>
          </a:xfrm>
          <a:ln>
            <a:solidFill>
              <a:srgbClr val="00B0F0"/>
            </a:solidFill>
          </a:ln>
        </p:spPr>
        <p:style>
          <a:lnRef idx="2">
            <a:schemeClr val="dk1"/>
          </a:lnRef>
          <a:fillRef idx="1">
            <a:schemeClr val="lt1"/>
          </a:fillRef>
          <a:effectRef idx="0">
            <a:schemeClr val="dk1"/>
          </a:effectRef>
          <a:fontRef idx="minor">
            <a:schemeClr val="dk1"/>
          </a:fontRef>
        </p:style>
        <p:txBody>
          <a:bodyPr>
            <a:normAutofit fontScale="90000"/>
          </a:bodyPr>
          <a:lstStyle/>
          <a:p>
            <a:pPr algn="l"/>
            <a:r>
              <a:rPr lang="en-US" sz="3200" dirty="0" smtClean="0"/>
              <a:t>Path to Reappointment</a:t>
            </a:r>
            <a:endParaRPr lang="en-US" sz="3200" dirty="0"/>
          </a:p>
        </p:txBody>
      </p:sp>
      <p:sp>
        <p:nvSpPr>
          <p:cNvPr id="5" name="Title 4"/>
          <p:cNvSpPr txBox="1">
            <a:spLocks/>
          </p:cNvSpPr>
          <p:nvPr/>
        </p:nvSpPr>
        <p:spPr bwMode="auto">
          <a:xfrm>
            <a:off x="914400" y="5410200"/>
            <a:ext cx="4114800" cy="53340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3200" kern="0" dirty="0" smtClean="0"/>
              <a:t>Path to Reappointment</a:t>
            </a:r>
            <a:endParaRPr lang="en-US" sz="3200" kern="0" dirty="0"/>
          </a:p>
        </p:txBody>
      </p:sp>
      <p:sp>
        <p:nvSpPr>
          <p:cNvPr id="6" name="TextBox 5"/>
          <p:cNvSpPr txBox="1"/>
          <p:nvPr/>
        </p:nvSpPr>
        <p:spPr>
          <a:xfrm>
            <a:off x="5181600" y="465980"/>
            <a:ext cx="3429001" cy="830997"/>
          </a:xfrm>
          <a:prstGeom prst="rect">
            <a:avLst/>
          </a:prstGeom>
          <a:noFill/>
        </p:spPr>
        <p:txBody>
          <a:bodyPr wrap="square" rtlCol="0">
            <a:spAutoFit/>
          </a:bodyPr>
          <a:lstStyle/>
          <a:p>
            <a:pPr algn="r"/>
            <a:r>
              <a:rPr lang="en-US" dirty="0" smtClean="0"/>
              <a:t>Non-Tenure Track Faculty (Clinical Faculty)</a:t>
            </a:r>
            <a:endParaRPr lang="en-US" dirty="0"/>
          </a:p>
        </p:txBody>
      </p:sp>
    </p:spTree>
    <p:extLst>
      <p:ext uri="{BB962C8B-B14F-4D97-AF65-F5344CB8AC3E}">
        <p14:creationId xmlns:p14="http://schemas.microsoft.com/office/powerpoint/2010/main" val="962318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2134" y="838200"/>
            <a:ext cx="4080164" cy="533400"/>
          </a:xfrm>
          <a:ln>
            <a:solidFill>
              <a:srgbClr val="00B0F0"/>
            </a:solidFill>
          </a:ln>
        </p:spPr>
        <p:style>
          <a:lnRef idx="2">
            <a:schemeClr val="dk1"/>
          </a:lnRef>
          <a:fillRef idx="1">
            <a:schemeClr val="lt1"/>
          </a:fillRef>
          <a:effectRef idx="0">
            <a:schemeClr val="dk1"/>
          </a:effectRef>
          <a:fontRef idx="minor">
            <a:schemeClr val="dk1"/>
          </a:fontRef>
        </p:style>
        <p:txBody>
          <a:bodyPr>
            <a:normAutofit fontScale="90000"/>
          </a:bodyPr>
          <a:lstStyle/>
          <a:p>
            <a:pPr algn="l"/>
            <a:r>
              <a:rPr lang="en-US" sz="3200" dirty="0" smtClean="0"/>
              <a:t>Path to Extended Term</a:t>
            </a:r>
            <a:endParaRPr lang="en-US" sz="3200" dirty="0"/>
          </a:p>
        </p:txBody>
      </p:sp>
      <p:sp>
        <p:nvSpPr>
          <p:cNvPr id="8" name="Title 4"/>
          <p:cNvSpPr txBox="1">
            <a:spLocks/>
          </p:cNvSpPr>
          <p:nvPr/>
        </p:nvSpPr>
        <p:spPr bwMode="auto">
          <a:xfrm>
            <a:off x="642134" y="5943600"/>
            <a:ext cx="3604491" cy="53340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3200" kern="0" dirty="0" smtClean="0"/>
              <a:t>Reappointment Path</a:t>
            </a:r>
            <a:endParaRPr lang="en-US" sz="3200" kern="0" dirty="0"/>
          </a:p>
        </p:txBody>
      </p:sp>
      <p:graphicFrame>
        <p:nvGraphicFramePr>
          <p:cNvPr id="10" name="Diagram 9"/>
          <p:cNvGraphicFramePr/>
          <p:nvPr>
            <p:extLst>
              <p:ext uri="{D42A27DB-BD31-4B8C-83A1-F6EECF244321}">
                <p14:modId xmlns:p14="http://schemas.microsoft.com/office/powerpoint/2010/main" val="1385565141"/>
              </p:ext>
            </p:extLst>
          </p:nvPr>
        </p:nvGraphicFramePr>
        <p:xfrm>
          <a:off x="642134" y="1447800"/>
          <a:ext cx="7966364"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TextBox 34"/>
          <p:cNvSpPr txBox="1"/>
          <p:nvPr/>
        </p:nvSpPr>
        <p:spPr>
          <a:xfrm>
            <a:off x="5410200" y="422701"/>
            <a:ext cx="3276600" cy="830997"/>
          </a:xfrm>
          <a:prstGeom prst="rect">
            <a:avLst/>
          </a:prstGeom>
          <a:noFill/>
        </p:spPr>
        <p:txBody>
          <a:bodyPr wrap="square" rtlCol="0">
            <a:spAutoFit/>
          </a:bodyPr>
          <a:lstStyle/>
          <a:p>
            <a:pPr algn="r"/>
            <a:r>
              <a:rPr lang="en-US" dirty="0" smtClean="0"/>
              <a:t>Extended Term Academic Professional</a:t>
            </a:r>
            <a:endParaRPr lang="en-US" dirty="0"/>
          </a:p>
        </p:txBody>
      </p:sp>
    </p:spTree>
    <p:extLst>
      <p:ext uri="{BB962C8B-B14F-4D97-AF65-F5344CB8AC3E}">
        <p14:creationId xmlns:p14="http://schemas.microsoft.com/office/powerpoint/2010/main" val="1997265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40851261"/>
              </p:ext>
            </p:extLst>
          </p:nvPr>
        </p:nvGraphicFramePr>
        <p:xfrm>
          <a:off x="798261" y="1804987"/>
          <a:ext cx="7696200" cy="3795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4"/>
          <p:cNvSpPr>
            <a:spLocks noGrp="1"/>
          </p:cNvSpPr>
          <p:nvPr>
            <p:ph type="title"/>
          </p:nvPr>
        </p:nvSpPr>
        <p:spPr>
          <a:xfrm>
            <a:off x="762000" y="1135797"/>
            <a:ext cx="4038600" cy="533400"/>
          </a:xfrm>
          <a:ln>
            <a:solidFill>
              <a:srgbClr val="00B0F0"/>
            </a:solidFill>
          </a:ln>
        </p:spPr>
        <p:style>
          <a:lnRef idx="2">
            <a:schemeClr val="dk1"/>
          </a:lnRef>
          <a:fillRef idx="1">
            <a:schemeClr val="lt1"/>
          </a:fillRef>
          <a:effectRef idx="0">
            <a:schemeClr val="dk1"/>
          </a:effectRef>
          <a:fontRef idx="minor">
            <a:schemeClr val="dk1"/>
          </a:fontRef>
        </p:style>
        <p:txBody>
          <a:bodyPr>
            <a:normAutofit fontScale="90000"/>
          </a:bodyPr>
          <a:lstStyle/>
          <a:p>
            <a:pPr algn="l"/>
            <a:r>
              <a:rPr lang="en-US" sz="3200" dirty="0" smtClean="0"/>
              <a:t>Path to Reappointment</a:t>
            </a:r>
            <a:endParaRPr lang="en-US" sz="3200" dirty="0"/>
          </a:p>
        </p:txBody>
      </p:sp>
      <p:sp>
        <p:nvSpPr>
          <p:cNvPr id="5" name="Title 4"/>
          <p:cNvSpPr txBox="1">
            <a:spLocks/>
          </p:cNvSpPr>
          <p:nvPr/>
        </p:nvSpPr>
        <p:spPr bwMode="auto">
          <a:xfrm>
            <a:off x="786174" y="5715000"/>
            <a:ext cx="4114800" cy="53340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3200" kern="0" dirty="0" smtClean="0"/>
              <a:t>Path to Reappointment</a:t>
            </a:r>
            <a:endParaRPr lang="en-US" sz="3200" kern="0" dirty="0"/>
          </a:p>
        </p:txBody>
      </p:sp>
      <p:sp>
        <p:nvSpPr>
          <p:cNvPr id="6" name="TextBox 5"/>
          <p:cNvSpPr txBox="1"/>
          <p:nvPr/>
        </p:nvSpPr>
        <p:spPr>
          <a:xfrm>
            <a:off x="5334000" y="571500"/>
            <a:ext cx="3276600" cy="830997"/>
          </a:xfrm>
          <a:prstGeom prst="rect">
            <a:avLst/>
          </a:prstGeom>
          <a:noFill/>
        </p:spPr>
        <p:txBody>
          <a:bodyPr wrap="square" rtlCol="0">
            <a:spAutoFit/>
          </a:bodyPr>
          <a:lstStyle/>
          <a:p>
            <a:pPr algn="r"/>
            <a:r>
              <a:rPr lang="en-US" dirty="0" smtClean="0"/>
              <a:t>Non-Extended Term Academic Professional</a:t>
            </a:r>
            <a:endParaRPr lang="en-US" dirty="0"/>
          </a:p>
        </p:txBody>
      </p:sp>
    </p:spTree>
    <p:extLst>
      <p:ext uri="{BB962C8B-B14F-4D97-AF65-F5344CB8AC3E}">
        <p14:creationId xmlns:p14="http://schemas.microsoft.com/office/powerpoint/2010/main" val="38824166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2877</TotalTime>
  <Words>1685</Words>
  <Application>Microsoft Office PowerPoint</Application>
  <PresentationFormat>On-screen Show (4:3)</PresentationFormat>
  <Paragraphs>310</Paragraphs>
  <Slides>31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Times New Roman</vt:lpstr>
      <vt:lpstr>Arial</vt:lpstr>
      <vt:lpstr>Calibri</vt:lpstr>
      <vt:lpstr>Symbol</vt:lpstr>
      <vt:lpstr>Organic</vt:lpstr>
      <vt:lpstr>Microsoft Clip Gallery</vt:lpstr>
      <vt:lpstr>PowerPoint Presentation</vt:lpstr>
      <vt:lpstr>T &amp; P – A bit overwhelming?</vt:lpstr>
      <vt:lpstr>We’re here to help!</vt:lpstr>
      <vt:lpstr>End in Mind</vt:lpstr>
      <vt:lpstr>PowerPoint Presentation</vt:lpstr>
      <vt:lpstr>Path to Tenure and Promotion to Assistant Professor</vt:lpstr>
      <vt:lpstr>Path to Reappointment</vt:lpstr>
      <vt:lpstr>Path to Extended Term</vt:lpstr>
      <vt:lpstr>Path to Reappointment</vt:lpstr>
      <vt:lpstr>Extended Term AP Non-Extended Term AP Non-Tenure Track Faculty (Clinical)</vt:lpstr>
      <vt:lpstr>The T &amp; P Map</vt:lpstr>
      <vt:lpstr>PowerPoint Presentation</vt:lpstr>
      <vt:lpstr>PowerPoint Presentation</vt:lpstr>
      <vt:lpstr>PowerPoint Presentation</vt:lpstr>
      <vt:lpstr>PowerPoint Presentation</vt:lpstr>
      <vt:lpstr>What’s new in the CHS packet?</vt:lpstr>
      <vt:lpstr>What’s new in the CHS packet?</vt:lpstr>
      <vt:lpstr>PowerPoint Presentation</vt:lpstr>
      <vt:lpstr>PowerPoint Presentation</vt:lpstr>
      <vt:lpstr>PowerPoint Presentation</vt:lpstr>
      <vt:lpstr>PowerPoint Presentation</vt:lpstr>
      <vt:lpstr>PowerPoint Presentation</vt:lpstr>
      <vt:lpstr>Have you addressed these questions about scholarship?</vt:lpstr>
      <vt:lpstr>Does your essay do this?</vt:lpstr>
      <vt:lpstr>Does your reflection on teaching do this?</vt:lpstr>
      <vt:lpstr>Does your reflection on service, leadership and professional/clinical practice?</vt:lpstr>
      <vt:lpstr>Do you address your professional development?</vt:lpstr>
      <vt:lpstr>PowerPoint Presentation</vt:lpstr>
      <vt:lpstr>Helpful hint for newly minted assistant professors</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about ME  in T and P!</dc:title>
  <dc:creator>Compaq</dc:creator>
  <cp:lastModifiedBy>Tami B. Benham-Deal</cp:lastModifiedBy>
  <cp:revision>36</cp:revision>
  <dcterms:created xsi:type="dcterms:W3CDTF">2002-11-14T03:02:19Z</dcterms:created>
  <dcterms:modified xsi:type="dcterms:W3CDTF">2014-09-18T19:10:51Z</dcterms:modified>
</cp:coreProperties>
</file>