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45"/>
  </p:notesMasterIdLst>
  <p:handoutMasterIdLst>
    <p:handoutMasterId r:id="rId46"/>
  </p:handoutMasterIdLst>
  <p:sldIdLst>
    <p:sldId id="259" r:id="rId4"/>
    <p:sldId id="260" r:id="rId5"/>
    <p:sldId id="266" r:id="rId6"/>
    <p:sldId id="261" r:id="rId7"/>
    <p:sldId id="263" r:id="rId8"/>
    <p:sldId id="262" r:id="rId9"/>
    <p:sldId id="265" r:id="rId10"/>
    <p:sldId id="264" r:id="rId11"/>
    <p:sldId id="302" r:id="rId12"/>
    <p:sldId id="267" r:id="rId13"/>
    <p:sldId id="268" r:id="rId14"/>
    <p:sldId id="269" r:id="rId15"/>
    <p:sldId id="270" r:id="rId16"/>
    <p:sldId id="271" r:id="rId17"/>
    <p:sldId id="274" r:id="rId18"/>
    <p:sldId id="275" r:id="rId19"/>
    <p:sldId id="276" r:id="rId20"/>
    <p:sldId id="277" r:id="rId21"/>
    <p:sldId id="305" r:id="rId22"/>
    <p:sldId id="273" r:id="rId23"/>
    <p:sldId id="278" r:id="rId24"/>
    <p:sldId id="279" r:id="rId25"/>
    <p:sldId id="280" r:id="rId26"/>
    <p:sldId id="281" r:id="rId27"/>
    <p:sldId id="282" r:id="rId28"/>
    <p:sldId id="283" r:id="rId29"/>
    <p:sldId id="284" r:id="rId30"/>
    <p:sldId id="286" r:id="rId31"/>
    <p:sldId id="285" r:id="rId32"/>
    <p:sldId id="288" r:id="rId33"/>
    <p:sldId id="299" r:id="rId34"/>
    <p:sldId id="291" r:id="rId35"/>
    <p:sldId id="292" r:id="rId36"/>
    <p:sldId id="293" r:id="rId37"/>
    <p:sldId id="294" r:id="rId38"/>
    <p:sldId id="295" r:id="rId39"/>
    <p:sldId id="296" r:id="rId40"/>
    <p:sldId id="303" r:id="rId41"/>
    <p:sldId id="257" r:id="rId42"/>
    <p:sldId id="298" r:id="rId43"/>
    <p:sldId id="304"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42FD"/>
    <a:srgbClr val="08B858"/>
    <a:srgbClr val="A50021"/>
    <a:srgbClr val="068841"/>
    <a:srgbClr val="336699"/>
    <a:srgbClr val="078C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64"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diagrams/_rels/data6.xml.rels><?xml version="1.0" encoding="UTF-8" standalone="yes"?>
<Relationships xmlns="http://schemas.openxmlformats.org/package/2006/relationships"><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197A3E-2D17-47E5-A075-5635754428F9}" type="doc">
      <dgm:prSet loTypeId="urn:microsoft.com/office/officeart/2005/8/layout/arrow5" loCatId="process" qsTypeId="urn:microsoft.com/office/officeart/2005/8/quickstyle/simple4" qsCatId="simple" csTypeId="urn:microsoft.com/office/officeart/2005/8/colors/colorful4" csCatId="colorful" phldr="1"/>
      <dgm:spPr/>
      <dgm:t>
        <a:bodyPr/>
        <a:lstStyle/>
        <a:p>
          <a:endParaRPr lang="en-US"/>
        </a:p>
      </dgm:t>
    </dgm:pt>
    <dgm:pt modelId="{3A19EE6C-5502-4F28-903E-8D473BC6A3CE}">
      <dgm:prSet phldrT="[Text]"/>
      <dgm:spPr/>
      <dgm:t>
        <a:bodyPr/>
        <a:lstStyle/>
        <a:p>
          <a:r>
            <a:rPr lang="en-US" dirty="0" smtClean="0"/>
            <a:t>Education Reform</a:t>
          </a:r>
          <a:endParaRPr lang="en-US" dirty="0"/>
        </a:p>
      </dgm:t>
    </dgm:pt>
    <dgm:pt modelId="{5F6CB67C-4F8F-4BDF-902E-51A4539BE4DC}" type="parTrans" cxnId="{6E6541EC-20CB-4F11-BE34-70B312CD9193}">
      <dgm:prSet/>
      <dgm:spPr/>
      <dgm:t>
        <a:bodyPr/>
        <a:lstStyle/>
        <a:p>
          <a:endParaRPr lang="en-US"/>
        </a:p>
      </dgm:t>
    </dgm:pt>
    <dgm:pt modelId="{5281941C-2ADF-448A-A842-36ECB0E80C4A}" type="sibTrans" cxnId="{6E6541EC-20CB-4F11-BE34-70B312CD9193}">
      <dgm:prSet/>
      <dgm:spPr/>
      <dgm:t>
        <a:bodyPr/>
        <a:lstStyle/>
        <a:p>
          <a:endParaRPr lang="en-US"/>
        </a:p>
      </dgm:t>
    </dgm:pt>
    <dgm:pt modelId="{93CF1256-D984-40D7-BCEF-4F397599541D}">
      <dgm:prSet phldrT="[Text]"/>
      <dgm:spPr/>
      <dgm:t>
        <a:bodyPr/>
        <a:lstStyle/>
        <a:p>
          <a:r>
            <a:rPr lang="en-US" dirty="0" smtClean="0"/>
            <a:t>Transforming Education</a:t>
          </a:r>
          <a:endParaRPr lang="en-US" dirty="0"/>
        </a:p>
      </dgm:t>
    </dgm:pt>
    <dgm:pt modelId="{B91C5ABD-515E-427B-9563-9E27B87F3B41}" type="parTrans" cxnId="{3AD5CE6E-502F-4F54-A3D0-23113A8C053F}">
      <dgm:prSet/>
      <dgm:spPr/>
      <dgm:t>
        <a:bodyPr/>
        <a:lstStyle/>
        <a:p>
          <a:endParaRPr lang="en-US"/>
        </a:p>
      </dgm:t>
    </dgm:pt>
    <dgm:pt modelId="{F602AA9B-C58D-40FF-BA3F-F80897F4B4C4}" type="sibTrans" cxnId="{3AD5CE6E-502F-4F54-A3D0-23113A8C053F}">
      <dgm:prSet/>
      <dgm:spPr/>
      <dgm:t>
        <a:bodyPr/>
        <a:lstStyle/>
        <a:p>
          <a:endParaRPr lang="en-US"/>
        </a:p>
      </dgm:t>
    </dgm:pt>
    <dgm:pt modelId="{E0FF0FD3-B2C3-4CC1-9E20-2B1BE574EF44}" type="pres">
      <dgm:prSet presAssocID="{DA197A3E-2D17-47E5-A075-5635754428F9}" presName="diagram" presStyleCnt="0">
        <dgm:presLayoutVars>
          <dgm:dir/>
          <dgm:resizeHandles val="exact"/>
        </dgm:presLayoutVars>
      </dgm:prSet>
      <dgm:spPr/>
      <dgm:t>
        <a:bodyPr/>
        <a:lstStyle/>
        <a:p>
          <a:endParaRPr lang="en-US"/>
        </a:p>
      </dgm:t>
    </dgm:pt>
    <dgm:pt modelId="{CED411B3-F2B3-4DB3-9969-FE49B13C4E11}" type="pres">
      <dgm:prSet presAssocID="{3A19EE6C-5502-4F28-903E-8D473BC6A3CE}" presName="arrow" presStyleLbl="node1" presStyleIdx="0" presStyleCnt="2">
        <dgm:presLayoutVars>
          <dgm:bulletEnabled val="1"/>
        </dgm:presLayoutVars>
      </dgm:prSet>
      <dgm:spPr/>
      <dgm:t>
        <a:bodyPr/>
        <a:lstStyle/>
        <a:p>
          <a:endParaRPr lang="en-US"/>
        </a:p>
      </dgm:t>
    </dgm:pt>
    <dgm:pt modelId="{A668C302-6BB1-4494-A7CC-DC26C8BDE601}" type="pres">
      <dgm:prSet presAssocID="{93CF1256-D984-40D7-BCEF-4F397599541D}" presName="arrow" presStyleLbl="node1" presStyleIdx="1" presStyleCnt="2">
        <dgm:presLayoutVars>
          <dgm:bulletEnabled val="1"/>
        </dgm:presLayoutVars>
      </dgm:prSet>
      <dgm:spPr/>
      <dgm:t>
        <a:bodyPr/>
        <a:lstStyle/>
        <a:p>
          <a:endParaRPr lang="en-US"/>
        </a:p>
      </dgm:t>
    </dgm:pt>
  </dgm:ptLst>
  <dgm:cxnLst>
    <dgm:cxn modelId="{CA99E184-2CA3-4038-81AC-614A958B8607}" type="presOf" srcId="{3A19EE6C-5502-4F28-903E-8D473BC6A3CE}" destId="{CED411B3-F2B3-4DB3-9969-FE49B13C4E11}" srcOrd="0" destOrd="0" presId="urn:microsoft.com/office/officeart/2005/8/layout/arrow5"/>
    <dgm:cxn modelId="{6E6541EC-20CB-4F11-BE34-70B312CD9193}" srcId="{DA197A3E-2D17-47E5-A075-5635754428F9}" destId="{3A19EE6C-5502-4F28-903E-8D473BC6A3CE}" srcOrd="0" destOrd="0" parTransId="{5F6CB67C-4F8F-4BDF-902E-51A4539BE4DC}" sibTransId="{5281941C-2ADF-448A-A842-36ECB0E80C4A}"/>
    <dgm:cxn modelId="{3AD5CE6E-502F-4F54-A3D0-23113A8C053F}" srcId="{DA197A3E-2D17-47E5-A075-5635754428F9}" destId="{93CF1256-D984-40D7-BCEF-4F397599541D}" srcOrd="1" destOrd="0" parTransId="{B91C5ABD-515E-427B-9563-9E27B87F3B41}" sibTransId="{F602AA9B-C58D-40FF-BA3F-F80897F4B4C4}"/>
    <dgm:cxn modelId="{76549995-88B3-49A9-930C-005CA75012F3}" type="presOf" srcId="{93CF1256-D984-40D7-BCEF-4F397599541D}" destId="{A668C302-6BB1-4494-A7CC-DC26C8BDE601}" srcOrd="0" destOrd="0" presId="urn:microsoft.com/office/officeart/2005/8/layout/arrow5"/>
    <dgm:cxn modelId="{4DCEDC80-BB80-441C-A216-D4797142294B}" type="presOf" srcId="{DA197A3E-2D17-47E5-A075-5635754428F9}" destId="{E0FF0FD3-B2C3-4CC1-9E20-2B1BE574EF44}" srcOrd="0" destOrd="0" presId="urn:microsoft.com/office/officeart/2005/8/layout/arrow5"/>
    <dgm:cxn modelId="{769ED3FA-C7FC-48DC-BF44-6530B68A35AB}" type="presParOf" srcId="{E0FF0FD3-B2C3-4CC1-9E20-2B1BE574EF44}" destId="{CED411B3-F2B3-4DB3-9969-FE49B13C4E11}" srcOrd="0" destOrd="0" presId="urn:microsoft.com/office/officeart/2005/8/layout/arrow5"/>
    <dgm:cxn modelId="{4EF795E3-E25F-4B94-BF3B-E12DDC3182D9}" type="presParOf" srcId="{E0FF0FD3-B2C3-4CC1-9E20-2B1BE574EF44}" destId="{A668C302-6BB1-4494-A7CC-DC26C8BDE601}"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D8D1AD-C0A3-44F1-917C-3AEF9D4EBE70}" type="doc">
      <dgm:prSet loTypeId="urn:microsoft.com/office/officeart/2009/layout/CircleArrowProcess" loCatId="process" qsTypeId="urn:microsoft.com/office/officeart/2005/8/quickstyle/simple3" qsCatId="simple" csTypeId="urn:microsoft.com/office/officeart/2005/8/colors/accent1_2" csCatId="accent1" phldr="1"/>
      <dgm:spPr/>
      <dgm:t>
        <a:bodyPr/>
        <a:lstStyle/>
        <a:p>
          <a:endParaRPr lang="en-US"/>
        </a:p>
      </dgm:t>
    </dgm:pt>
    <dgm:pt modelId="{9878222E-73E1-4299-B5AF-3E65B89DD8E4}">
      <dgm:prSet phldrT="[Text]"/>
      <dgm:spPr/>
      <dgm:t>
        <a:bodyPr/>
        <a:lstStyle/>
        <a:p>
          <a:r>
            <a:rPr lang="en-US" dirty="0" smtClean="0"/>
            <a:t>Self-Directed Learner</a:t>
          </a:r>
          <a:endParaRPr lang="en-US" dirty="0"/>
        </a:p>
      </dgm:t>
    </dgm:pt>
    <dgm:pt modelId="{FAF86B24-1748-4916-A6E5-D49B78F208C3}" type="parTrans" cxnId="{60825CD9-9A36-47CA-86F7-A53923FD3B7B}">
      <dgm:prSet/>
      <dgm:spPr/>
      <dgm:t>
        <a:bodyPr/>
        <a:lstStyle/>
        <a:p>
          <a:endParaRPr lang="en-US"/>
        </a:p>
      </dgm:t>
    </dgm:pt>
    <dgm:pt modelId="{A529672E-019F-4DAA-822F-709425F4B63A}" type="sibTrans" cxnId="{60825CD9-9A36-47CA-86F7-A53923FD3B7B}">
      <dgm:prSet/>
      <dgm:spPr/>
      <dgm:t>
        <a:bodyPr/>
        <a:lstStyle/>
        <a:p>
          <a:endParaRPr lang="en-US"/>
        </a:p>
      </dgm:t>
    </dgm:pt>
    <dgm:pt modelId="{16CCA420-CDF3-470F-86F4-DB006CBBE390}">
      <dgm:prSet phldrT="[Text]"/>
      <dgm:spPr/>
      <dgm:t>
        <a:bodyPr/>
        <a:lstStyle/>
        <a:p>
          <a:r>
            <a:rPr lang="en-US" dirty="0" smtClean="0"/>
            <a:t>Critical Thinker</a:t>
          </a:r>
          <a:endParaRPr lang="en-US" dirty="0"/>
        </a:p>
      </dgm:t>
    </dgm:pt>
    <dgm:pt modelId="{A6ECAC88-F856-4589-B5A0-4B5A53B52174}" type="parTrans" cxnId="{1ED61B0A-3C74-4CEA-870C-4A3133191D1D}">
      <dgm:prSet/>
      <dgm:spPr/>
      <dgm:t>
        <a:bodyPr/>
        <a:lstStyle/>
        <a:p>
          <a:endParaRPr lang="en-US"/>
        </a:p>
      </dgm:t>
    </dgm:pt>
    <dgm:pt modelId="{96297C6D-E762-45CB-94E8-E7011F56B499}" type="sibTrans" cxnId="{1ED61B0A-3C74-4CEA-870C-4A3133191D1D}">
      <dgm:prSet/>
      <dgm:spPr/>
      <dgm:t>
        <a:bodyPr/>
        <a:lstStyle/>
        <a:p>
          <a:endParaRPr lang="en-US"/>
        </a:p>
      </dgm:t>
    </dgm:pt>
    <dgm:pt modelId="{121A105E-8FF7-423B-96CE-647FFAB1B5EC}">
      <dgm:prSet phldrT="[Text]"/>
      <dgm:spPr/>
      <dgm:t>
        <a:bodyPr/>
        <a:lstStyle/>
        <a:p>
          <a:r>
            <a:rPr lang="en-US" dirty="0" smtClean="0"/>
            <a:t>Effective Communicator</a:t>
          </a:r>
          <a:endParaRPr lang="en-US" dirty="0"/>
        </a:p>
      </dgm:t>
    </dgm:pt>
    <dgm:pt modelId="{7207D9B5-32C6-4F2D-BE13-4A317479CAF4}" type="parTrans" cxnId="{826BFB3C-B685-46D6-826B-B0988514E473}">
      <dgm:prSet/>
      <dgm:spPr/>
      <dgm:t>
        <a:bodyPr/>
        <a:lstStyle/>
        <a:p>
          <a:endParaRPr lang="en-US"/>
        </a:p>
      </dgm:t>
    </dgm:pt>
    <dgm:pt modelId="{A0A82CBA-2A7A-4653-8122-1433CBB35AC0}" type="sibTrans" cxnId="{826BFB3C-B685-46D6-826B-B0988514E473}">
      <dgm:prSet/>
      <dgm:spPr/>
      <dgm:t>
        <a:bodyPr/>
        <a:lstStyle/>
        <a:p>
          <a:endParaRPr lang="en-US"/>
        </a:p>
      </dgm:t>
    </dgm:pt>
    <dgm:pt modelId="{E26C80D8-1CEB-4ADE-B603-D1B4EC4C7ED7}">
      <dgm:prSet/>
      <dgm:spPr/>
      <dgm:t>
        <a:bodyPr/>
        <a:lstStyle/>
        <a:p>
          <a:r>
            <a:rPr lang="en-US" dirty="0" smtClean="0"/>
            <a:t>Responsible Productive Citizen</a:t>
          </a:r>
          <a:endParaRPr lang="en-US" dirty="0"/>
        </a:p>
      </dgm:t>
    </dgm:pt>
    <dgm:pt modelId="{E2A0CAD8-AF08-4C6B-8E73-860F58FB6938}" type="parTrans" cxnId="{D2C04713-4552-444D-96A0-D1C2E82CD3FF}">
      <dgm:prSet/>
      <dgm:spPr/>
      <dgm:t>
        <a:bodyPr/>
        <a:lstStyle/>
        <a:p>
          <a:endParaRPr lang="en-US"/>
        </a:p>
      </dgm:t>
    </dgm:pt>
    <dgm:pt modelId="{C295AF1B-AD94-4B71-92F9-F1F88F1209E0}" type="sibTrans" cxnId="{D2C04713-4552-444D-96A0-D1C2E82CD3FF}">
      <dgm:prSet/>
      <dgm:spPr/>
      <dgm:t>
        <a:bodyPr/>
        <a:lstStyle/>
        <a:p>
          <a:endParaRPr lang="en-US"/>
        </a:p>
      </dgm:t>
    </dgm:pt>
    <dgm:pt modelId="{A8FEA651-5779-418C-B80D-88F36BC96AEB}" type="pres">
      <dgm:prSet presAssocID="{F7D8D1AD-C0A3-44F1-917C-3AEF9D4EBE70}" presName="Name0" presStyleCnt="0">
        <dgm:presLayoutVars>
          <dgm:chMax val="7"/>
          <dgm:chPref val="7"/>
          <dgm:dir/>
          <dgm:animLvl val="lvl"/>
        </dgm:presLayoutVars>
      </dgm:prSet>
      <dgm:spPr/>
      <dgm:t>
        <a:bodyPr/>
        <a:lstStyle/>
        <a:p>
          <a:endParaRPr lang="en-US"/>
        </a:p>
      </dgm:t>
    </dgm:pt>
    <dgm:pt modelId="{8AE5A506-C343-4009-A158-23F289998035}" type="pres">
      <dgm:prSet presAssocID="{9878222E-73E1-4299-B5AF-3E65B89DD8E4}" presName="Accent1" presStyleCnt="0"/>
      <dgm:spPr/>
    </dgm:pt>
    <dgm:pt modelId="{13DDD985-06A5-4A99-A8B0-15BFBB7E50C6}" type="pres">
      <dgm:prSet presAssocID="{9878222E-73E1-4299-B5AF-3E65B89DD8E4}" presName="Accent" presStyleLbl="node1" presStyleIdx="0" presStyleCnt="4"/>
      <dgm:spPr>
        <a:gradFill flip="none" rotWithShape="0">
          <a:gsLst>
            <a:gs pos="0">
              <a:srgbClr val="3D42FD">
                <a:shade val="30000"/>
                <a:satMod val="115000"/>
              </a:srgbClr>
            </a:gs>
            <a:gs pos="50000">
              <a:srgbClr val="3D42FD">
                <a:shade val="67500"/>
                <a:satMod val="115000"/>
              </a:srgbClr>
            </a:gs>
            <a:gs pos="100000">
              <a:srgbClr val="3D42FD">
                <a:shade val="100000"/>
                <a:satMod val="115000"/>
              </a:srgbClr>
            </a:gs>
          </a:gsLst>
          <a:lin ang="2700000" scaled="1"/>
          <a:tileRect/>
        </a:gradFill>
      </dgm:spPr>
    </dgm:pt>
    <dgm:pt modelId="{612B452E-B6E2-4690-8B2E-536AEA46FF12}" type="pres">
      <dgm:prSet presAssocID="{9878222E-73E1-4299-B5AF-3E65B89DD8E4}" presName="Parent1" presStyleLbl="revTx" presStyleIdx="0" presStyleCnt="4">
        <dgm:presLayoutVars>
          <dgm:chMax val="1"/>
          <dgm:chPref val="1"/>
          <dgm:bulletEnabled val="1"/>
        </dgm:presLayoutVars>
      </dgm:prSet>
      <dgm:spPr/>
      <dgm:t>
        <a:bodyPr/>
        <a:lstStyle/>
        <a:p>
          <a:endParaRPr lang="en-US"/>
        </a:p>
      </dgm:t>
    </dgm:pt>
    <dgm:pt modelId="{8914C256-50A6-4C16-9126-6757815151AC}" type="pres">
      <dgm:prSet presAssocID="{16CCA420-CDF3-470F-86F4-DB006CBBE390}" presName="Accent2" presStyleCnt="0"/>
      <dgm:spPr/>
    </dgm:pt>
    <dgm:pt modelId="{98FFE70B-B295-4E95-8392-A74B7E56BC8C}" type="pres">
      <dgm:prSet presAssocID="{16CCA420-CDF3-470F-86F4-DB006CBBE390}" presName="Accent" presStyleLbl="node1" presStyleIdx="1" presStyleCnt="4"/>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dgm:spPr>
    </dgm:pt>
    <dgm:pt modelId="{229AB089-3EE4-4177-AA62-60DEB10BF6A6}" type="pres">
      <dgm:prSet presAssocID="{16CCA420-CDF3-470F-86F4-DB006CBBE390}" presName="Parent2" presStyleLbl="revTx" presStyleIdx="1" presStyleCnt="4">
        <dgm:presLayoutVars>
          <dgm:chMax val="1"/>
          <dgm:chPref val="1"/>
          <dgm:bulletEnabled val="1"/>
        </dgm:presLayoutVars>
      </dgm:prSet>
      <dgm:spPr/>
      <dgm:t>
        <a:bodyPr/>
        <a:lstStyle/>
        <a:p>
          <a:endParaRPr lang="en-US"/>
        </a:p>
      </dgm:t>
    </dgm:pt>
    <dgm:pt modelId="{6BCEB65E-D1C6-467B-BF37-0130EB9CF483}" type="pres">
      <dgm:prSet presAssocID="{121A105E-8FF7-423B-96CE-647FFAB1B5EC}" presName="Accent3" presStyleCnt="0"/>
      <dgm:spPr/>
    </dgm:pt>
    <dgm:pt modelId="{DE221F2B-BF6C-4E9F-BBF2-95ECDA7CCA59}" type="pres">
      <dgm:prSet presAssocID="{121A105E-8FF7-423B-96CE-647FFAB1B5EC}" presName="Accent" presStyleLbl="node1" presStyleIdx="2" presStyleCnt="4"/>
      <dgm:spPr>
        <a:gradFill flip="none" rotWithShape="0">
          <a:gsLst>
            <a:gs pos="0">
              <a:srgbClr val="08B858">
                <a:shade val="30000"/>
                <a:satMod val="115000"/>
              </a:srgbClr>
            </a:gs>
            <a:gs pos="50000">
              <a:srgbClr val="08B858">
                <a:shade val="67500"/>
                <a:satMod val="115000"/>
              </a:srgbClr>
            </a:gs>
            <a:gs pos="100000">
              <a:srgbClr val="08B858">
                <a:shade val="100000"/>
                <a:satMod val="115000"/>
              </a:srgbClr>
            </a:gs>
          </a:gsLst>
          <a:lin ang="2700000" scaled="1"/>
          <a:tileRect/>
        </a:gradFill>
      </dgm:spPr>
    </dgm:pt>
    <dgm:pt modelId="{72392B8D-1CE7-4962-9BF6-897B8D442A87}" type="pres">
      <dgm:prSet presAssocID="{121A105E-8FF7-423B-96CE-647FFAB1B5EC}" presName="Parent3" presStyleLbl="revTx" presStyleIdx="2" presStyleCnt="4">
        <dgm:presLayoutVars>
          <dgm:chMax val="1"/>
          <dgm:chPref val="1"/>
          <dgm:bulletEnabled val="1"/>
        </dgm:presLayoutVars>
      </dgm:prSet>
      <dgm:spPr/>
      <dgm:t>
        <a:bodyPr/>
        <a:lstStyle/>
        <a:p>
          <a:endParaRPr lang="en-US"/>
        </a:p>
      </dgm:t>
    </dgm:pt>
    <dgm:pt modelId="{D52E0836-6A6D-4235-8534-0302518891B5}" type="pres">
      <dgm:prSet presAssocID="{E26C80D8-1CEB-4ADE-B603-D1B4EC4C7ED7}" presName="Accent4" presStyleCnt="0"/>
      <dgm:spPr/>
    </dgm:pt>
    <dgm:pt modelId="{F9D383D3-1C5C-4901-AFC3-B665D871A49E}" type="pres">
      <dgm:prSet presAssocID="{E26C80D8-1CEB-4ADE-B603-D1B4EC4C7ED7}" presName="Accent" presStyleLbl="node1" presStyleIdx="3" presStyleCnt="4"/>
      <dgm:spPr>
        <a:gradFill flip="none" rotWithShape="0">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dgm:spPr>
    </dgm:pt>
    <dgm:pt modelId="{0EB44A84-67DC-4EA6-814F-1ACA262150D3}" type="pres">
      <dgm:prSet presAssocID="{E26C80D8-1CEB-4ADE-B603-D1B4EC4C7ED7}" presName="Parent4" presStyleLbl="revTx" presStyleIdx="3" presStyleCnt="4" custScaleY="192166">
        <dgm:presLayoutVars>
          <dgm:chMax val="1"/>
          <dgm:chPref val="1"/>
          <dgm:bulletEnabled val="1"/>
        </dgm:presLayoutVars>
      </dgm:prSet>
      <dgm:spPr/>
      <dgm:t>
        <a:bodyPr/>
        <a:lstStyle/>
        <a:p>
          <a:endParaRPr lang="en-US"/>
        </a:p>
      </dgm:t>
    </dgm:pt>
  </dgm:ptLst>
  <dgm:cxnLst>
    <dgm:cxn modelId="{CD4E9641-C535-42C8-941B-034096C8CD99}" type="presOf" srcId="{9878222E-73E1-4299-B5AF-3E65B89DD8E4}" destId="{612B452E-B6E2-4690-8B2E-536AEA46FF12}" srcOrd="0" destOrd="0" presId="urn:microsoft.com/office/officeart/2009/layout/CircleArrowProcess"/>
    <dgm:cxn modelId="{18DB54F4-8233-41E3-8030-27172A62155E}" type="presOf" srcId="{121A105E-8FF7-423B-96CE-647FFAB1B5EC}" destId="{72392B8D-1CE7-4962-9BF6-897B8D442A87}" srcOrd="0" destOrd="0" presId="urn:microsoft.com/office/officeart/2009/layout/CircleArrowProcess"/>
    <dgm:cxn modelId="{8CDA763F-F100-4907-A0B7-617CEC0014B7}" type="presOf" srcId="{16CCA420-CDF3-470F-86F4-DB006CBBE390}" destId="{229AB089-3EE4-4177-AA62-60DEB10BF6A6}" srcOrd="0" destOrd="0" presId="urn:microsoft.com/office/officeart/2009/layout/CircleArrowProcess"/>
    <dgm:cxn modelId="{826BFB3C-B685-46D6-826B-B0988514E473}" srcId="{F7D8D1AD-C0A3-44F1-917C-3AEF9D4EBE70}" destId="{121A105E-8FF7-423B-96CE-647FFAB1B5EC}" srcOrd="2" destOrd="0" parTransId="{7207D9B5-32C6-4F2D-BE13-4A317479CAF4}" sibTransId="{A0A82CBA-2A7A-4653-8122-1433CBB35AC0}"/>
    <dgm:cxn modelId="{D2C04713-4552-444D-96A0-D1C2E82CD3FF}" srcId="{F7D8D1AD-C0A3-44F1-917C-3AEF9D4EBE70}" destId="{E26C80D8-1CEB-4ADE-B603-D1B4EC4C7ED7}" srcOrd="3" destOrd="0" parTransId="{E2A0CAD8-AF08-4C6B-8E73-860F58FB6938}" sibTransId="{C295AF1B-AD94-4B71-92F9-F1F88F1209E0}"/>
    <dgm:cxn modelId="{F65B9C11-FC4A-455A-9C09-5E6687F4F713}" type="presOf" srcId="{F7D8D1AD-C0A3-44F1-917C-3AEF9D4EBE70}" destId="{A8FEA651-5779-418C-B80D-88F36BC96AEB}" srcOrd="0" destOrd="0" presId="urn:microsoft.com/office/officeart/2009/layout/CircleArrowProcess"/>
    <dgm:cxn modelId="{1ED61B0A-3C74-4CEA-870C-4A3133191D1D}" srcId="{F7D8D1AD-C0A3-44F1-917C-3AEF9D4EBE70}" destId="{16CCA420-CDF3-470F-86F4-DB006CBBE390}" srcOrd="1" destOrd="0" parTransId="{A6ECAC88-F856-4589-B5A0-4B5A53B52174}" sibTransId="{96297C6D-E762-45CB-94E8-E7011F56B499}"/>
    <dgm:cxn modelId="{60825CD9-9A36-47CA-86F7-A53923FD3B7B}" srcId="{F7D8D1AD-C0A3-44F1-917C-3AEF9D4EBE70}" destId="{9878222E-73E1-4299-B5AF-3E65B89DD8E4}" srcOrd="0" destOrd="0" parTransId="{FAF86B24-1748-4916-A6E5-D49B78F208C3}" sibTransId="{A529672E-019F-4DAA-822F-709425F4B63A}"/>
    <dgm:cxn modelId="{6BC6938B-FAC9-4920-889F-D7F227503BEA}" type="presOf" srcId="{E26C80D8-1CEB-4ADE-B603-D1B4EC4C7ED7}" destId="{0EB44A84-67DC-4EA6-814F-1ACA262150D3}" srcOrd="0" destOrd="0" presId="urn:microsoft.com/office/officeart/2009/layout/CircleArrowProcess"/>
    <dgm:cxn modelId="{49288DEB-83E4-48C3-90AF-6CB257841DF1}" type="presParOf" srcId="{A8FEA651-5779-418C-B80D-88F36BC96AEB}" destId="{8AE5A506-C343-4009-A158-23F289998035}" srcOrd="0" destOrd="0" presId="urn:microsoft.com/office/officeart/2009/layout/CircleArrowProcess"/>
    <dgm:cxn modelId="{6C7E245F-42E4-4D74-8B78-31633C694055}" type="presParOf" srcId="{8AE5A506-C343-4009-A158-23F289998035}" destId="{13DDD985-06A5-4A99-A8B0-15BFBB7E50C6}" srcOrd="0" destOrd="0" presId="urn:microsoft.com/office/officeart/2009/layout/CircleArrowProcess"/>
    <dgm:cxn modelId="{77543571-5B18-42D6-BC50-AE00E7D6083A}" type="presParOf" srcId="{A8FEA651-5779-418C-B80D-88F36BC96AEB}" destId="{612B452E-B6E2-4690-8B2E-536AEA46FF12}" srcOrd="1" destOrd="0" presId="urn:microsoft.com/office/officeart/2009/layout/CircleArrowProcess"/>
    <dgm:cxn modelId="{688B1B3E-5DB3-42D9-939D-FA5C8CD472CC}" type="presParOf" srcId="{A8FEA651-5779-418C-B80D-88F36BC96AEB}" destId="{8914C256-50A6-4C16-9126-6757815151AC}" srcOrd="2" destOrd="0" presId="urn:microsoft.com/office/officeart/2009/layout/CircleArrowProcess"/>
    <dgm:cxn modelId="{7AE5B799-CFE6-41D2-8A20-68EF0EF54FEF}" type="presParOf" srcId="{8914C256-50A6-4C16-9126-6757815151AC}" destId="{98FFE70B-B295-4E95-8392-A74B7E56BC8C}" srcOrd="0" destOrd="0" presId="urn:microsoft.com/office/officeart/2009/layout/CircleArrowProcess"/>
    <dgm:cxn modelId="{14C41AEA-43B0-4AA2-A2AC-3DD916168FBB}" type="presParOf" srcId="{A8FEA651-5779-418C-B80D-88F36BC96AEB}" destId="{229AB089-3EE4-4177-AA62-60DEB10BF6A6}" srcOrd="3" destOrd="0" presId="urn:microsoft.com/office/officeart/2009/layout/CircleArrowProcess"/>
    <dgm:cxn modelId="{44FC0458-0280-48F0-9A3E-017676B5675C}" type="presParOf" srcId="{A8FEA651-5779-418C-B80D-88F36BC96AEB}" destId="{6BCEB65E-D1C6-467B-BF37-0130EB9CF483}" srcOrd="4" destOrd="0" presId="urn:microsoft.com/office/officeart/2009/layout/CircleArrowProcess"/>
    <dgm:cxn modelId="{9E3C0A5E-4B3E-481E-9861-DBB9931A6B91}" type="presParOf" srcId="{6BCEB65E-D1C6-467B-BF37-0130EB9CF483}" destId="{DE221F2B-BF6C-4E9F-BBF2-95ECDA7CCA59}" srcOrd="0" destOrd="0" presId="urn:microsoft.com/office/officeart/2009/layout/CircleArrowProcess"/>
    <dgm:cxn modelId="{D23D0D31-6B5A-45B7-98FE-A16AD760523D}" type="presParOf" srcId="{A8FEA651-5779-418C-B80D-88F36BC96AEB}" destId="{72392B8D-1CE7-4962-9BF6-897B8D442A87}" srcOrd="5" destOrd="0" presId="urn:microsoft.com/office/officeart/2009/layout/CircleArrowProcess"/>
    <dgm:cxn modelId="{BD738C65-332C-4BF8-9466-B73D11D5FD03}" type="presParOf" srcId="{A8FEA651-5779-418C-B80D-88F36BC96AEB}" destId="{D52E0836-6A6D-4235-8534-0302518891B5}" srcOrd="6" destOrd="0" presId="urn:microsoft.com/office/officeart/2009/layout/CircleArrowProcess"/>
    <dgm:cxn modelId="{AC87033D-1E74-4555-A111-A46DDDDA76E3}" type="presParOf" srcId="{D52E0836-6A6D-4235-8534-0302518891B5}" destId="{F9D383D3-1C5C-4901-AFC3-B665D871A49E}" srcOrd="0" destOrd="0" presId="urn:microsoft.com/office/officeart/2009/layout/CircleArrowProcess"/>
    <dgm:cxn modelId="{23D5919A-7E87-41BB-9D68-80EFAA613D49}" type="presParOf" srcId="{A8FEA651-5779-418C-B80D-88F36BC96AEB}" destId="{0EB44A84-67DC-4EA6-814F-1ACA262150D3}"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2FA002-A6C1-46BE-B390-B568493ABA76}" type="doc">
      <dgm:prSet loTypeId="urn:microsoft.com/office/officeart/2005/8/layout/hierarchy3" loCatId="relationship" qsTypeId="urn:microsoft.com/office/officeart/2005/8/quickstyle/simple1" qsCatId="simple" csTypeId="urn:microsoft.com/office/officeart/2005/8/colors/colorful2" csCatId="colorful" phldr="1"/>
      <dgm:spPr/>
      <dgm:t>
        <a:bodyPr/>
        <a:lstStyle/>
        <a:p>
          <a:endParaRPr lang="en-US"/>
        </a:p>
      </dgm:t>
    </dgm:pt>
    <dgm:pt modelId="{9AFB6DCE-50BC-4364-8DAB-11FC1FFD2468}">
      <dgm:prSet phldrT="[Text]" custT="1"/>
      <dgm:spPr>
        <a:solidFill>
          <a:srgbClr val="FF0000"/>
        </a:solidFill>
      </dgm:spPr>
      <dgm:t>
        <a:bodyPr/>
        <a:lstStyle/>
        <a:p>
          <a:r>
            <a:rPr lang="en-US" sz="1800" dirty="0" smtClean="0"/>
            <a:t>Health Information, Products and Resources</a:t>
          </a:r>
          <a:endParaRPr lang="en-US" sz="1800" dirty="0"/>
        </a:p>
      </dgm:t>
    </dgm:pt>
    <dgm:pt modelId="{0F4AF996-39AA-47DF-A93D-53636CB6CFB4}" type="parTrans" cxnId="{351BC0E8-E95E-4765-ABA2-DD6F6A3EA3B3}">
      <dgm:prSet/>
      <dgm:spPr/>
      <dgm:t>
        <a:bodyPr/>
        <a:lstStyle/>
        <a:p>
          <a:endParaRPr lang="en-US"/>
        </a:p>
      </dgm:t>
    </dgm:pt>
    <dgm:pt modelId="{92BC7728-A163-498F-AC28-B2230903B458}" type="sibTrans" cxnId="{351BC0E8-E95E-4765-ABA2-DD6F6A3EA3B3}">
      <dgm:prSet/>
      <dgm:spPr/>
      <dgm:t>
        <a:bodyPr/>
        <a:lstStyle/>
        <a:p>
          <a:endParaRPr lang="en-US"/>
        </a:p>
      </dgm:t>
    </dgm:pt>
    <dgm:pt modelId="{40E2DC2E-8F12-499D-A550-D929BAB314A0}">
      <dgm:prSet phldrT="[Text]" custT="1"/>
      <dgm:spPr>
        <a:solidFill>
          <a:srgbClr val="0070C0"/>
        </a:solidFill>
      </dgm:spPr>
      <dgm:t>
        <a:bodyPr/>
        <a:lstStyle/>
        <a:p>
          <a:r>
            <a:rPr lang="en-US" sz="1800" dirty="0" smtClean="0"/>
            <a:t>Problem Solving and Decision Making</a:t>
          </a:r>
          <a:endParaRPr lang="en-US" sz="1800" dirty="0"/>
        </a:p>
      </dgm:t>
    </dgm:pt>
    <dgm:pt modelId="{72082307-2383-4706-85A1-2C25A586E511}" type="parTrans" cxnId="{64538643-BA07-4F03-AEEA-9A5CE30261C9}">
      <dgm:prSet/>
      <dgm:spPr/>
      <dgm:t>
        <a:bodyPr/>
        <a:lstStyle/>
        <a:p>
          <a:endParaRPr lang="en-US"/>
        </a:p>
      </dgm:t>
    </dgm:pt>
    <dgm:pt modelId="{8CED9771-3384-46EE-901D-CA055F762CBE}" type="sibTrans" cxnId="{64538643-BA07-4F03-AEEA-9A5CE30261C9}">
      <dgm:prSet/>
      <dgm:spPr/>
      <dgm:t>
        <a:bodyPr/>
        <a:lstStyle/>
        <a:p>
          <a:endParaRPr lang="en-US"/>
        </a:p>
      </dgm:t>
    </dgm:pt>
    <dgm:pt modelId="{390FD66B-DF97-4351-9215-2E78F1FAD818}">
      <dgm:prSet phldrT="[Text]" custT="1"/>
      <dgm:spPr>
        <a:solidFill>
          <a:srgbClr val="00B050"/>
        </a:solidFill>
      </dgm:spPr>
      <dgm:t>
        <a:bodyPr/>
        <a:lstStyle/>
        <a:p>
          <a:r>
            <a:rPr lang="en-US" sz="1800" dirty="0" smtClean="0"/>
            <a:t>Effective Communication</a:t>
          </a:r>
          <a:endParaRPr lang="en-US" sz="1800" dirty="0"/>
        </a:p>
      </dgm:t>
    </dgm:pt>
    <dgm:pt modelId="{8E3AF500-2222-466E-B94A-100D4D6FF568}" type="parTrans" cxnId="{98EBE928-2D01-49F7-B1AF-B711AB2FC541}">
      <dgm:prSet/>
      <dgm:spPr/>
      <dgm:t>
        <a:bodyPr/>
        <a:lstStyle/>
        <a:p>
          <a:endParaRPr lang="en-US"/>
        </a:p>
      </dgm:t>
    </dgm:pt>
    <dgm:pt modelId="{232F3464-1319-44F6-ABBD-9BD7A39CF148}" type="sibTrans" cxnId="{98EBE928-2D01-49F7-B1AF-B711AB2FC541}">
      <dgm:prSet/>
      <dgm:spPr/>
      <dgm:t>
        <a:bodyPr/>
        <a:lstStyle/>
        <a:p>
          <a:endParaRPr lang="en-US"/>
        </a:p>
      </dgm:t>
    </dgm:pt>
    <dgm:pt modelId="{258E0C40-EC88-4931-B8E3-D9A4296891B0}">
      <dgm:prSet phldrT="[Text]" custT="1"/>
      <dgm:spPr>
        <a:solidFill>
          <a:srgbClr val="7030A0"/>
        </a:solidFill>
      </dgm:spPr>
      <dgm:t>
        <a:bodyPr/>
        <a:lstStyle/>
        <a:p>
          <a:r>
            <a:rPr lang="en-US" sz="1800" dirty="0" smtClean="0"/>
            <a:t>Personal and Social Responsibility</a:t>
          </a:r>
          <a:endParaRPr lang="en-US" sz="1800" dirty="0"/>
        </a:p>
      </dgm:t>
    </dgm:pt>
    <dgm:pt modelId="{E8EF1FDD-5595-4A91-8B27-8B7ABBE43D86}" type="parTrans" cxnId="{6AE559C2-FFEC-4F20-A22E-89100837EF6C}">
      <dgm:prSet/>
      <dgm:spPr/>
      <dgm:t>
        <a:bodyPr/>
        <a:lstStyle/>
        <a:p>
          <a:endParaRPr lang="en-US"/>
        </a:p>
      </dgm:t>
    </dgm:pt>
    <dgm:pt modelId="{1E8F857C-EA98-4966-9650-2E5CB972004C}" type="sibTrans" cxnId="{6AE559C2-FFEC-4F20-A22E-89100837EF6C}">
      <dgm:prSet/>
      <dgm:spPr/>
      <dgm:t>
        <a:bodyPr/>
        <a:lstStyle/>
        <a:p>
          <a:endParaRPr lang="en-US"/>
        </a:p>
      </dgm:t>
    </dgm:pt>
    <dgm:pt modelId="{EE874B00-AF97-4F58-AE4D-6738799DFC90}">
      <dgm:prSet custT="1"/>
      <dgm:spPr>
        <a:ln>
          <a:solidFill>
            <a:srgbClr val="FF0000"/>
          </a:solidFill>
        </a:ln>
      </dgm:spPr>
      <dgm:t>
        <a:bodyPr/>
        <a:lstStyle/>
        <a:p>
          <a:r>
            <a:rPr lang="en-US" sz="1600" dirty="0" smtClean="0"/>
            <a:t>Students access, analyze, and evaluate health information, products, and resources.</a:t>
          </a:r>
          <a:endParaRPr lang="en-US" sz="1600" dirty="0"/>
        </a:p>
      </dgm:t>
    </dgm:pt>
    <dgm:pt modelId="{A1CA3021-06E7-4D7D-917F-501A04430B79}" type="parTrans" cxnId="{90DEB65B-9291-4619-8BC8-B9A6DEFEA303}">
      <dgm:prSet/>
      <dgm:spPr>
        <a:ln>
          <a:solidFill>
            <a:srgbClr val="FF0000"/>
          </a:solidFill>
        </a:ln>
      </dgm:spPr>
      <dgm:t>
        <a:bodyPr/>
        <a:lstStyle/>
        <a:p>
          <a:endParaRPr lang="en-US"/>
        </a:p>
      </dgm:t>
    </dgm:pt>
    <dgm:pt modelId="{DFA979FB-D6C1-4268-8853-4CACE1B93898}" type="sibTrans" cxnId="{90DEB65B-9291-4619-8BC8-B9A6DEFEA303}">
      <dgm:prSet/>
      <dgm:spPr/>
      <dgm:t>
        <a:bodyPr/>
        <a:lstStyle/>
        <a:p>
          <a:endParaRPr lang="en-US"/>
        </a:p>
      </dgm:t>
    </dgm:pt>
    <dgm:pt modelId="{A7B0C0EA-0DD9-479D-9426-C0D6C79F9350}">
      <dgm:prSet custT="1"/>
      <dgm:spPr>
        <a:ln>
          <a:solidFill>
            <a:srgbClr val="0070C0"/>
          </a:solidFill>
        </a:ln>
      </dgm:spPr>
      <dgm:t>
        <a:bodyPr/>
        <a:lstStyle/>
        <a:p>
          <a:r>
            <a:rPr lang="en-US" sz="1600" dirty="0" smtClean="0"/>
            <a:t>Students use critical thinking and systematic processes to examine health related problems and make decisions that enhance health and reduce, or avoid health risks</a:t>
          </a:r>
          <a:endParaRPr lang="en-US" sz="1600" dirty="0"/>
        </a:p>
      </dgm:t>
    </dgm:pt>
    <dgm:pt modelId="{0496FB38-EA97-475B-BEDA-25D2C3BDCF1B}" type="parTrans" cxnId="{7C65A071-8703-48BA-BE96-723A6A102E0B}">
      <dgm:prSet/>
      <dgm:spPr>
        <a:ln>
          <a:solidFill>
            <a:srgbClr val="0070C0"/>
          </a:solidFill>
        </a:ln>
      </dgm:spPr>
      <dgm:t>
        <a:bodyPr/>
        <a:lstStyle/>
        <a:p>
          <a:endParaRPr lang="en-US"/>
        </a:p>
      </dgm:t>
    </dgm:pt>
    <dgm:pt modelId="{3DE54029-F719-4F96-B512-28DF8B43C931}" type="sibTrans" cxnId="{7C65A071-8703-48BA-BE96-723A6A102E0B}">
      <dgm:prSet/>
      <dgm:spPr/>
      <dgm:t>
        <a:bodyPr/>
        <a:lstStyle/>
        <a:p>
          <a:endParaRPr lang="en-US"/>
        </a:p>
      </dgm:t>
    </dgm:pt>
    <dgm:pt modelId="{8BF201AD-3131-4E54-9AB5-C755C8300625}">
      <dgm:prSet custT="1"/>
      <dgm:spPr>
        <a:ln>
          <a:solidFill>
            <a:srgbClr val="00B050"/>
          </a:solidFill>
        </a:ln>
      </dgm:spPr>
      <dgm:t>
        <a:bodyPr/>
        <a:lstStyle/>
        <a:p>
          <a:r>
            <a:rPr lang="en-US" sz="1600" dirty="0" smtClean="0"/>
            <a:t>Students demonstrate the ability to use interpersonal communication skills to enhance health and reduce or avoid health risks .</a:t>
          </a:r>
          <a:endParaRPr lang="en-US" sz="1600" dirty="0"/>
        </a:p>
      </dgm:t>
    </dgm:pt>
    <dgm:pt modelId="{0F73DAF8-0E07-4D4F-8E8A-246ED7106AEB}" type="parTrans" cxnId="{68EEDD25-3F9E-4904-BA8C-8F0AF7972CDA}">
      <dgm:prSet/>
      <dgm:spPr>
        <a:ln>
          <a:solidFill>
            <a:srgbClr val="00B050"/>
          </a:solidFill>
        </a:ln>
      </dgm:spPr>
      <dgm:t>
        <a:bodyPr/>
        <a:lstStyle/>
        <a:p>
          <a:endParaRPr lang="en-US"/>
        </a:p>
      </dgm:t>
    </dgm:pt>
    <dgm:pt modelId="{1A1F5D77-0B58-4557-926A-30CB9164138C}" type="sibTrans" cxnId="{68EEDD25-3F9E-4904-BA8C-8F0AF7972CDA}">
      <dgm:prSet/>
      <dgm:spPr/>
      <dgm:t>
        <a:bodyPr/>
        <a:lstStyle/>
        <a:p>
          <a:endParaRPr lang="en-US"/>
        </a:p>
      </dgm:t>
    </dgm:pt>
    <dgm:pt modelId="{76AF4A4E-8AA9-4BB2-834B-A9461D377EA4}">
      <dgm:prSet custT="1"/>
      <dgm:spPr>
        <a:ln>
          <a:solidFill>
            <a:srgbClr val="7030A0"/>
          </a:solidFill>
        </a:ln>
      </dgm:spPr>
      <dgm:t>
        <a:bodyPr/>
        <a:lstStyle/>
        <a:p>
          <a:r>
            <a:rPr lang="en-US" sz="1600" dirty="0" smtClean="0"/>
            <a:t>Students demonstrate the ability to use personal and social skills that are associated with taking responsible action for enhancing health and reducing or avoiding health risks.</a:t>
          </a:r>
          <a:endParaRPr lang="en-US" sz="1600" dirty="0"/>
        </a:p>
      </dgm:t>
    </dgm:pt>
    <dgm:pt modelId="{87E6BB5F-9A20-43FC-96ED-71527539346B}" type="parTrans" cxnId="{1C7C9DC7-BC55-48BB-A0E1-8452EBC05EB1}">
      <dgm:prSet/>
      <dgm:spPr>
        <a:ln>
          <a:solidFill>
            <a:srgbClr val="7030A0"/>
          </a:solidFill>
        </a:ln>
      </dgm:spPr>
      <dgm:t>
        <a:bodyPr/>
        <a:lstStyle/>
        <a:p>
          <a:endParaRPr lang="en-US"/>
        </a:p>
      </dgm:t>
    </dgm:pt>
    <dgm:pt modelId="{79E68A61-CF19-4C11-9CE2-30BC721576E7}" type="sibTrans" cxnId="{1C7C9DC7-BC55-48BB-A0E1-8452EBC05EB1}">
      <dgm:prSet/>
      <dgm:spPr/>
      <dgm:t>
        <a:bodyPr/>
        <a:lstStyle/>
        <a:p>
          <a:endParaRPr lang="en-US"/>
        </a:p>
      </dgm:t>
    </dgm:pt>
    <dgm:pt modelId="{DB85E530-D158-464C-A8D0-D04028CE68A8}" type="pres">
      <dgm:prSet presAssocID="{1A2FA002-A6C1-46BE-B390-B568493ABA76}" presName="diagram" presStyleCnt="0">
        <dgm:presLayoutVars>
          <dgm:chPref val="1"/>
          <dgm:dir/>
          <dgm:animOne val="branch"/>
          <dgm:animLvl val="lvl"/>
          <dgm:resizeHandles/>
        </dgm:presLayoutVars>
      </dgm:prSet>
      <dgm:spPr/>
      <dgm:t>
        <a:bodyPr/>
        <a:lstStyle/>
        <a:p>
          <a:endParaRPr lang="en-US"/>
        </a:p>
      </dgm:t>
    </dgm:pt>
    <dgm:pt modelId="{740B7164-6351-48BD-9560-45831D372C88}" type="pres">
      <dgm:prSet presAssocID="{9AFB6DCE-50BC-4364-8DAB-11FC1FFD2468}" presName="root" presStyleCnt="0"/>
      <dgm:spPr/>
      <dgm:t>
        <a:bodyPr/>
        <a:lstStyle/>
        <a:p>
          <a:endParaRPr lang="en-US"/>
        </a:p>
      </dgm:t>
    </dgm:pt>
    <dgm:pt modelId="{715CA97E-EF34-4CC0-92F8-B76D701FABD5}" type="pres">
      <dgm:prSet presAssocID="{9AFB6DCE-50BC-4364-8DAB-11FC1FFD2468}" presName="rootComposite" presStyleCnt="0"/>
      <dgm:spPr/>
      <dgm:t>
        <a:bodyPr/>
        <a:lstStyle/>
        <a:p>
          <a:endParaRPr lang="en-US"/>
        </a:p>
      </dgm:t>
    </dgm:pt>
    <dgm:pt modelId="{A5C88A44-3031-4041-B7D7-A8D0693FD43D}" type="pres">
      <dgm:prSet presAssocID="{9AFB6DCE-50BC-4364-8DAB-11FC1FFD2468}" presName="rootText" presStyleLbl="node1" presStyleIdx="0" presStyleCnt="4" custScaleX="188767" custScaleY="218503" custLinFactNeighborX="5983" custLinFactNeighborY="-14218"/>
      <dgm:spPr/>
      <dgm:t>
        <a:bodyPr/>
        <a:lstStyle/>
        <a:p>
          <a:endParaRPr lang="en-US"/>
        </a:p>
      </dgm:t>
    </dgm:pt>
    <dgm:pt modelId="{7286C646-887A-45B6-BE8A-BE80FBCE1708}" type="pres">
      <dgm:prSet presAssocID="{9AFB6DCE-50BC-4364-8DAB-11FC1FFD2468}" presName="rootConnector" presStyleLbl="node1" presStyleIdx="0" presStyleCnt="4"/>
      <dgm:spPr/>
      <dgm:t>
        <a:bodyPr/>
        <a:lstStyle/>
        <a:p>
          <a:endParaRPr lang="en-US"/>
        </a:p>
      </dgm:t>
    </dgm:pt>
    <dgm:pt modelId="{BE8482A3-6090-41C7-ABDF-133B80281923}" type="pres">
      <dgm:prSet presAssocID="{9AFB6DCE-50BC-4364-8DAB-11FC1FFD2468}" presName="childShape" presStyleCnt="0"/>
      <dgm:spPr/>
      <dgm:t>
        <a:bodyPr/>
        <a:lstStyle/>
        <a:p>
          <a:endParaRPr lang="en-US"/>
        </a:p>
      </dgm:t>
    </dgm:pt>
    <dgm:pt modelId="{7C753481-1A1C-4570-A5F6-3FF2C4EBA860}" type="pres">
      <dgm:prSet presAssocID="{A1CA3021-06E7-4D7D-917F-501A04430B79}" presName="Name13" presStyleLbl="parChTrans1D2" presStyleIdx="0" presStyleCnt="4"/>
      <dgm:spPr/>
      <dgm:t>
        <a:bodyPr/>
        <a:lstStyle/>
        <a:p>
          <a:endParaRPr lang="en-US"/>
        </a:p>
      </dgm:t>
    </dgm:pt>
    <dgm:pt modelId="{9B84513D-6772-4895-9A62-46307399C61C}" type="pres">
      <dgm:prSet presAssocID="{EE874B00-AF97-4F58-AE4D-6738799DFC90}" presName="childText" presStyleLbl="bgAcc1" presStyleIdx="0" presStyleCnt="4" custScaleX="193283" custScaleY="614482" custLinFactNeighborX="-3329" custLinFactNeighborY="4033">
        <dgm:presLayoutVars>
          <dgm:bulletEnabled val="1"/>
        </dgm:presLayoutVars>
      </dgm:prSet>
      <dgm:spPr/>
      <dgm:t>
        <a:bodyPr/>
        <a:lstStyle/>
        <a:p>
          <a:endParaRPr lang="en-US"/>
        </a:p>
      </dgm:t>
    </dgm:pt>
    <dgm:pt modelId="{2FC55464-95B8-4F42-B7A2-ACED3712012D}" type="pres">
      <dgm:prSet presAssocID="{40E2DC2E-8F12-499D-A550-D929BAB314A0}" presName="root" presStyleCnt="0"/>
      <dgm:spPr/>
      <dgm:t>
        <a:bodyPr/>
        <a:lstStyle/>
        <a:p>
          <a:endParaRPr lang="en-US"/>
        </a:p>
      </dgm:t>
    </dgm:pt>
    <dgm:pt modelId="{550E8769-744C-4020-B0CF-458DF2B24108}" type="pres">
      <dgm:prSet presAssocID="{40E2DC2E-8F12-499D-A550-D929BAB314A0}" presName="rootComposite" presStyleCnt="0"/>
      <dgm:spPr/>
      <dgm:t>
        <a:bodyPr/>
        <a:lstStyle/>
        <a:p>
          <a:endParaRPr lang="en-US"/>
        </a:p>
      </dgm:t>
    </dgm:pt>
    <dgm:pt modelId="{41363BDC-4216-4FB5-845A-1DB9DE6DBBC4}" type="pres">
      <dgm:prSet presAssocID="{40E2DC2E-8F12-499D-A550-D929BAB314A0}" presName="rootText" presStyleLbl="node1" presStyleIdx="1" presStyleCnt="4" custScaleX="178271" custScaleY="214762" custLinFactNeighborX="-2924" custLinFactNeighborY="-9780"/>
      <dgm:spPr/>
      <dgm:t>
        <a:bodyPr/>
        <a:lstStyle/>
        <a:p>
          <a:endParaRPr lang="en-US"/>
        </a:p>
      </dgm:t>
    </dgm:pt>
    <dgm:pt modelId="{07E880EB-FA5C-48D2-80F2-48BFB1F28F7F}" type="pres">
      <dgm:prSet presAssocID="{40E2DC2E-8F12-499D-A550-D929BAB314A0}" presName="rootConnector" presStyleLbl="node1" presStyleIdx="1" presStyleCnt="4"/>
      <dgm:spPr/>
      <dgm:t>
        <a:bodyPr/>
        <a:lstStyle/>
        <a:p>
          <a:endParaRPr lang="en-US"/>
        </a:p>
      </dgm:t>
    </dgm:pt>
    <dgm:pt modelId="{A7CEEF09-2EC1-4967-84A4-BCC7453C97F8}" type="pres">
      <dgm:prSet presAssocID="{40E2DC2E-8F12-499D-A550-D929BAB314A0}" presName="childShape" presStyleCnt="0"/>
      <dgm:spPr/>
      <dgm:t>
        <a:bodyPr/>
        <a:lstStyle/>
        <a:p>
          <a:endParaRPr lang="en-US"/>
        </a:p>
      </dgm:t>
    </dgm:pt>
    <dgm:pt modelId="{DA3D64FD-CD0D-40A6-9DB9-A4DF04A67E0B}" type="pres">
      <dgm:prSet presAssocID="{0496FB38-EA97-475B-BEDA-25D2C3BDCF1B}" presName="Name13" presStyleLbl="parChTrans1D2" presStyleIdx="1" presStyleCnt="4"/>
      <dgm:spPr/>
      <dgm:t>
        <a:bodyPr/>
        <a:lstStyle/>
        <a:p>
          <a:endParaRPr lang="en-US"/>
        </a:p>
      </dgm:t>
    </dgm:pt>
    <dgm:pt modelId="{13135BD4-F8EC-4FAE-89F6-455B6FFB6AB8}" type="pres">
      <dgm:prSet presAssocID="{A7B0C0EA-0DD9-479D-9426-C0D6C79F9350}" presName="childText" presStyleLbl="bgAcc1" presStyleIdx="1" presStyleCnt="4" custScaleX="203602" custScaleY="610198" custLinFactNeighborX="-12054" custLinFactNeighborY="8318">
        <dgm:presLayoutVars>
          <dgm:bulletEnabled val="1"/>
        </dgm:presLayoutVars>
      </dgm:prSet>
      <dgm:spPr/>
      <dgm:t>
        <a:bodyPr/>
        <a:lstStyle/>
        <a:p>
          <a:endParaRPr lang="en-US"/>
        </a:p>
      </dgm:t>
    </dgm:pt>
    <dgm:pt modelId="{811BFCF3-A91D-4CAC-9C6A-D296404526D1}" type="pres">
      <dgm:prSet presAssocID="{390FD66B-DF97-4351-9215-2E78F1FAD818}" presName="root" presStyleCnt="0"/>
      <dgm:spPr/>
      <dgm:t>
        <a:bodyPr/>
        <a:lstStyle/>
        <a:p>
          <a:endParaRPr lang="en-US"/>
        </a:p>
      </dgm:t>
    </dgm:pt>
    <dgm:pt modelId="{A517809D-4A5F-4F02-9B8B-60431DA85771}" type="pres">
      <dgm:prSet presAssocID="{390FD66B-DF97-4351-9215-2E78F1FAD818}" presName="rootComposite" presStyleCnt="0"/>
      <dgm:spPr/>
      <dgm:t>
        <a:bodyPr/>
        <a:lstStyle/>
        <a:p>
          <a:endParaRPr lang="en-US"/>
        </a:p>
      </dgm:t>
    </dgm:pt>
    <dgm:pt modelId="{15C2AA59-D919-4207-B24B-A48966E0FF0E}" type="pres">
      <dgm:prSet presAssocID="{390FD66B-DF97-4351-9215-2E78F1FAD818}" presName="rootText" presStyleLbl="node1" presStyleIdx="2" presStyleCnt="4" custScaleX="188511" custScaleY="224521" custLinFactNeighborX="-11537" custLinFactNeighborY="-13142"/>
      <dgm:spPr/>
      <dgm:t>
        <a:bodyPr/>
        <a:lstStyle/>
        <a:p>
          <a:endParaRPr lang="en-US"/>
        </a:p>
      </dgm:t>
    </dgm:pt>
    <dgm:pt modelId="{C5145069-1164-4D90-9A99-2251CDC3102B}" type="pres">
      <dgm:prSet presAssocID="{390FD66B-DF97-4351-9215-2E78F1FAD818}" presName="rootConnector" presStyleLbl="node1" presStyleIdx="2" presStyleCnt="4"/>
      <dgm:spPr/>
      <dgm:t>
        <a:bodyPr/>
        <a:lstStyle/>
        <a:p>
          <a:endParaRPr lang="en-US"/>
        </a:p>
      </dgm:t>
    </dgm:pt>
    <dgm:pt modelId="{F96AFBB8-1C4C-4DA7-9C68-286891619384}" type="pres">
      <dgm:prSet presAssocID="{390FD66B-DF97-4351-9215-2E78F1FAD818}" presName="childShape" presStyleCnt="0"/>
      <dgm:spPr/>
      <dgm:t>
        <a:bodyPr/>
        <a:lstStyle/>
        <a:p>
          <a:endParaRPr lang="en-US"/>
        </a:p>
      </dgm:t>
    </dgm:pt>
    <dgm:pt modelId="{94675B2D-6E04-451D-9F68-9F07F37FBC0D}" type="pres">
      <dgm:prSet presAssocID="{0F73DAF8-0E07-4D4F-8E8A-246ED7106AEB}" presName="Name13" presStyleLbl="parChTrans1D2" presStyleIdx="2" presStyleCnt="4"/>
      <dgm:spPr/>
      <dgm:t>
        <a:bodyPr/>
        <a:lstStyle/>
        <a:p>
          <a:endParaRPr lang="en-US"/>
        </a:p>
      </dgm:t>
    </dgm:pt>
    <dgm:pt modelId="{DC4630A3-9A2E-4075-A40E-DFD04DDE2D53}" type="pres">
      <dgm:prSet presAssocID="{8BF201AD-3131-4E54-9AB5-C755C8300625}" presName="childText" presStyleLbl="bgAcc1" presStyleIdx="2" presStyleCnt="4" custScaleX="190987" custScaleY="606844" custLinFactNeighborX="-21667" custLinFactNeighborY="11512">
        <dgm:presLayoutVars>
          <dgm:bulletEnabled val="1"/>
        </dgm:presLayoutVars>
      </dgm:prSet>
      <dgm:spPr/>
      <dgm:t>
        <a:bodyPr/>
        <a:lstStyle/>
        <a:p>
          <a:endParaRPr lang="en-US"/>
        </a:p>
      </dgm:t>
    </dgm:pt>
    <dgm:pt modelId="{4B5974A7-82CF-482C-AEC2-DE9D408F9153}" type="pres">
      <dgm:prSet presAssocID="{258E0C40-EC88-4931-B8E3-D9A4296891B0}" presName="root" presStyleCnt="0"/>
      <dgm:spPr/>
      <dgm:t>
        <a:bodyPr/>
        <a:lstStyle/>
        <a:p>
          <a:endParaRPr lang="en-US"/>
        </a:p>
      </dgm:t>
    </dgm:pt>
    <dgm:pt modelId="{B46BE5D5-0455-49F3-8BA0-F40DC2D0A8B5}" type="pres">
      <dgm:prSet presAssocID="{258E0C40-EC88-4931-B8E3-D9A4296891B0}" presName="rootComposite" presStyleCnt="0"/>
      <dgm:spPr/>
      <dgm:t>
        <a:bodyPr/>
        <a:lstStyle/>
        <a:p>
          <a:endParaRPr lang="en-US"/>
        </a:p>
      </dgm:t>
    </dgm:pt>
    <dgm:pt modelId="{79F70867-AD91-423C-A453-E8090D45497B}" type="pres">
      <dgm:prSet presAssocID="{258E0C40-EC88-4931-B8E3-D9A4296891B0}" presName="rootText" presStyleLbl="node1" presStyleIdx="3" presStyleCnt="4" custScaleX="186027" custScaleY="228275" custLinFactNeighborX="-13159" custLinFactNeighborY="-14218"/>
      <dgm:spPr/>
      <dgm:t>
        <a:bodyPr/>
        <a:lstStyle/>
        <a:p>
          <a:endParaRPr lang="en-US"/>
        </a:p>
      </dgm:t>
    </dgm:pt>
    <dgm:pt modelId="{8BBA5641-871F-46BC-8FB0-599F0DA1A403}" type="pres">
      <dgm:prSet presAssocID="{258E0C40-EC88-4931-B8E3-D9A4296891B0}" presName="rootConnector" presStyleLbl="node1" presStyleIdx="3" presStyleCnt="4"/>
      <dgm:spPr/>
      <dgm:t>
        <a:bodyPr/>
        <a:lstStyle/>
        <a:p>
          <a:endParaRPr lang="en-US"/>
        </a:p>
      </dgm:t>
    </dgm:pt>
    <dgm:pt modelId="{1EE8FFFC-6BDD-4BB1-8E38-11FC959A9B59}" type="pres">
      <dgm:prSet presAssocID="{258E0C40-EC88-4931-B8E3-D9A4296891B0}" presName="childShape" presStyleCnt="0"/>
      <dgm:spPr/>
      <dgm:t>
        <a:bodyPr/>
        <a:lstStyle/>
        <a:p>
          <a:endParaRPr lang="en-US"/>
        </a:p>
      </dgm:t>
    </dgm:pt>
    <dgm:pt modelId="{BBAEEEBE-97BE-4D33-B40A-E9A9FDF35634}" type="pres">
      <dgm:prSet presAssocID="{87E6BB5F-9A20-43FC-96ED-71527539346B}" presName="Name13" presStyleLbl="parChTrans1D2" presStyleIdx="3" presStyleCnt="4"/>
      <dgm:spPr/>
      <dgm:t>
        <a:bodyPr/>
        <a:lstStyle/>
        <a:p>
          <a:endParaRPr lang="en-US"/>
        </a:p>
      </dgm:t>
    </dgm:pt>
    <dgm:pt modelId="{8CD8FBAB-90EE-43AC-9BC2-8A2E03A26749}" type="pres">
      <dgm:prSet presAssocID="{76AF4A4E-8AA9-4BB2-834B-A9461D377EA4}" presName="childText" presStyleLbl="bgAcc1" presStyleIdx="3" presStyleCnt="4" custScaleX="197064" custScaleY="604403" custLinFactNeighborX="-23253" custLinFactNeighborY="15108">
        <dgm:presLayoutVars>
          <dgm:bulletEnabled val="1"/>
        </dgm:presLayoutVars>
      </dgm:prSet>
      <dgm:spPr/>
      <dgm:t>
        <a:bodyPr/>
        <a:lstStyle/>
        <a:p>
          <a:endParaRPr lang="en-US"/>
        </a:p>
      </dgm:t>
    </dgm:pt>
  </dgm:ptLst>
  <dgm:cxnLst>
    <dgm:cxn modelId="{1C7C9DC7-BC55-48BB-A0E1-8452EBC05EB1}" srcId="{258E0C40-EC88-4931-B8E3-D9A4296891B0}" destId="{76AF4A4E-8AA9-4BB2-834B-A9461D377EA4}" srcOrd="0" destOrd="0" parTransId="{87E6BB5F-9A20-43FC-96ED-71527539346B}" sibTransId="{79E68A61-CF19-4C11-9CE2-30BC721576E7}"/>
    <dgm:cxn modelId="{F87F89DA-1CEF-44A1-A517-27A578D8AF9F}" type="presOf" srcId="{9AFB6DCE-50BC-4364-8DAB-11FC1FFD2468}" destId="{7286C646-887A-45B6-BE8A-BE80FBCE1708}" srcOrd="1" destOrd="0" presId="urn:microsoft.com/office/officeart/2005/8/layout/hierarchy3"/>
    <dgm:cxn modelId="{5761B177-E1ED-474F-92FC-3CD5E83ED47E}" type="presOf" srcId="{87E6BB5F-9A20-43FC-96ED-71527539346B}" destId="{BBAEEEBE-97BE-4D33-B40A-E9A9FDF35634}" srcOrd="0" destOrd="0" presId="urn:microsoft.com/office/officeart/2005/8/layout/hierarchy3"/>
    <dgm:cxn modelId="{7C65A071-8703-48BA-BE96-723A6A102E0B}" srcId="{40E2DC2E-8F12-499D-A550-D929BAB314A0}" destId="{A7B0C0EA-0DD9-479D-9426-C0D6C79F9350}" srcOrd="0" destOrd="0" parTransId="{0496FB38-EA97-475B-BEDA-25D2C3BDCF1B}" sibTransId="{3DE54029-F719-4F96-B512-28DF8B43C931}"/>
    <dgm:cxn modelId="{2E88A301-90F8-4EE6-BB0E-7E780163EC8A}" type="presOf" srcId="{EE874B00-AF97-4F58-AE4D-6738799DFC90}" destId="{9B84513D-6772-4895-9A62-46307399C61C}" srcOrd="0" destOrd="0" presId="urn:microsoft.com/office/officeart/2005/8/layout/hierarchy3"/>
    <dgm:cxn modelId="{CEC969C5-FEB5-4EA9-B0DE-2DAF94737B70}" type="presOf" srcId="{A1CA3021-06E7-4D7D-917F-501A04430B79}" destId="{7C753481-1A1C-4570-A5F6-3FF2C4EBA860}" srcOrd="0" destOrd="0" presId="urn:microsoft.com/office/officeart/2005/8/layout/hierarchy3"/>
    <dgm:cxn modelId="{A5FEB6F2-96EE-4030-AC52-F3D0532F15A1}" type="presOf" srcId="{1A2FA002-A6C1-46BE-B390-B568493ABA76}" destId="{DB85E530-D158-464C-A8D0-D04028CE68A8}" srcOrd="0" destOrd="0" presId="urn:microsoft.com/office/officeart/2005/8/layout/hierarchy3"/>
    <dgm:cxn modelId="{64538643-BA07-4F03-AEEA-9A5CE30261C9}" srcId="{1A2FA002-A6C1-46BE-B390-B568493ABA76}" destId="{40E2DC2E-8F12-499D-A550-D929BAB314A0}" srcOrd="1" destOrd="0" parTransId="{72082307-2383-4706-85A1-2C25A586E511}" sibTransId="{8CED9771-3384-46EE-901D-CA055F762CBE}"/>
    <dgm:cxn modelId="{EFD34AA6-F375-4844-9B96-C4B10D0F59B5}" type="presOf" srcId="{0F73DAF8-0E07-4D4F-8E8A-246ED7106AEB}" destId="{94675B2D-6E04-451D-9F68-9F07F37FBC0D}" srcOrd="0" destOrd="0" presId="urn:microsoft.com/office/officeart/2005/8/layout/hierarchy3"/>
    <dgm:cxn modelId="{437221CA-9C67-45A2-A505-6B01839E83D6}" type="presOf" srcId="{258E0C40-EC88-4931-B8E3-D9A4296891B0}" destId="{79F70867-AD91-423C-A453-E8090D45497B}" srcOrd="0" destOrd="0" presId="urn:microsoft.com/office/officeart/2005/8/layout/hierarchy3"/>
    <dgm:cxn modelId="{68EEDD25-3F9E-4904-BA8C-8F0AF7972CDA}" srcId="{390FD66B-DF97-4351-9215-2E78F1FAD818}" destId="{8BF201AD-3131-4E54-9AB5-C755C8300625}" srcOrd="0" destOrd="0" parTransId="{0F73DAF8-0E07-4D4F-8E8A-246ED7106AEB}" sibTransId="{1A1F5D77-0B58-4557-926A-30CB9164138C}"/>
    <dgm:cxn modelId="{F3B91257-E6B3-4064-B817-80415AE2187B}" type="presOf" srcId="{0496FB38-EA97-475B-BEDA-25D2C3BDCF1B}" destId="{DA3D64FD-CD0D-40A6-9DB9-A4DF04A67E0B}" srcOrd="0" destOrd="0" presId="urn:microsoft.com/office/officeart/2005/8/layout/hierarchy3"/>
    <dgm:cxn modelId="{90DEB65B-9291-4619-8BC8-B9A6DEFEA303}" srcId="{9AFB6DCE-50BC-4364-8DAB-11FC1FFD2468}" destId="{EE874B00-AF97-4F58-AE4D-6738799DFC90}" srcOrd="0" destOrd="0" parTransId="{A1CA3021-06E7-4D7D-917F-501A04430B79}" sibTransId="{DFA979FB-D6C1-4268-8853-4CACE1B93898}"/>
    <dgm:cxn modelId="{CD8600F2-6EBD-421C-8612-7E66A605509A}" type="presOf" srcId="{A7B0C0EA-0DD9-479D-9426-C0D6C79F9350}" destId="{13135BD4-F8EC-4FAE-89F6-455B6FFB6AB8}" srcOrd="0" destOrd="0" presId="urn:microsoft.com/office/officeart/2005/8/layout/hierarchy3"/>
    <dgm:cxn modelId="{A25C4218-7531-4453-B704-DFF3B1708754}" type="presOf" srcId="{40E2DC2E-8F12-499D-A550-D929BAB314A0}" destId="{41363BDC-4216-4FB5-845A-1DB9DE6DBBC4}" srcOrd="0" destOrd="0" presId="urn:microsoft.com/office/officeart/2005/8/layout/hierarchy3"/>
    <dgm:cxn modelId="{03A3C39B-DC87-439D-B39B-E7D9571C7DC7}" type="presOf" srcId="{390FD66B-DF97-4351-9215-2E78F1FAD818}" destId="{15C2AA59-D919-4207-B24B-A48966E0FF0E}" srcOrd="0" destOrd="0" presId="urn:microsoft.com/office/officeart/2005/8/layout/hierarchy3"/>
    <dgm:cxn modelId="{98EBE928-2D01-49F7-B1AF-B711AB2FC541}" srcId="{1A2FA002-A6C1-46BE-B390-B568493ABA76}" destId="{390FD66B-DF97-4351-9215-2E78F1FAD818}" srcOrd="2" destOrd="0" parTransId="{8E3AF500-2222-466E-B94A-100D4D6FF568}" sibTransId="{232F3464-1319-44F6-ABBD-9BD7A39CF148}"/>
    <dgm:cxn modelId="{D67D2ECC-FADB-4637-A419-742FAA9DE361}" type="presOf" srcId="{9AFB6DCE-50BC-4364-8DAB-11FC1FFD2468}" destId="{A5C88A44-3031-4041-B7D7-A8D0693FD43D}" srcOrd="0" destOrd="0" presId="urn:microsoft.com/office/officeart/2005/8/layout/hierarchy3"/>
    <dgm:cxn modelId="{CBF8325C-C10D-4AC7-9C35-37F7C9525AE9}" type="presOf" srcId="{390FD66B-DF97-4351-9215-2E78F1FAD818}" destId="{C5145069-1164-4D90-9A99-2251CDC3102B}" srcOrd="1" destOrd="0" presId="urn:microsoft.com/office/officeart/2005/8/layout/hierarchy3"/>
    <dgm:cxn modelId="{6AE559C2-FFEC-4F20-A22E-89100837EF6C}" srcId="{1A2FA002-A6C1-46BE-B390-B568493ABA76}" destId="{258E0C40-EC88-4931-B8E3-D9A4296891B0}" srcOrd="3" destOrd="0" parTransId="{E8EF1FDD-5595-4A91-8B27-8B7ABBE43D86}" sibTransId="{1E8F857C-EA98-4966-9650-2E5CB972004C}"/>
    <dgm:cxn modelId="{4DF819F1-6B1E-42F4-8EBF-04AD6F9F1B31}" type="presOf" srcId="{258E0C40-EC88-4931-B8E3-D9A4296891B0}" destId="{8BBA5641-871F-46BC-8FB0-599F0DA1A403}" srcOrd="1" destOrd="0" presId="urn:microsoft.com/office/officeart/2005/8/layout/hierarchy3"/>
    <dgm:cxn modelId="{3CE295DE-4102-4346-B402-F78CE293EB4B}" type="presOf" srcId="{40E2DC2E-8F12-499D-A550-D929BAB314A0}" destId="{07E880EB-FA5C-48D2-80F2-48BFB1F28F7F}" srcOrd="1" destOrd="0" presId="urn:microsoft.com/office/officeart/2005/8/layout/hierarchy3"/>
    <dgm:cxn modelId="{892C0A97-C3C4-4AA6-B65D-ACB6D9C10D76}" type="presOf" srcId="{8BF201AD-3131-4E54-9AB5-C755C8300625}" destId="{DC4630A3-9A2E-4075-A40E-DFD04DDE2D53}" srcOrd="0" destOrd="0" presId="urn:microsoft.com/office/officeart/2005/8/layout/hierarchy3"/>
    <dgm:cxn modelId="{351BC0E8-E95E-4765-ABA2-DD6F6A3EA3B3}" srcId="{1A2FA002-A6C1-46BE-B390-B568493ABA76}" destId="{9AFB6DCE-50BC-4364-8DAB-11FC1FFD2468}" srcOrd="0" destOrd="0" parTransId="{0F4AF996-39AA-47DF-A93D-53636CB6CFB4}" sibTransId="{92BC7728-A163-498F-AC28-B2230903B458}"/>
    <dgm:cxn modelId="{30DF32DA-B4DD-40D8-BD27-259FEA54E6A6}" type="presOf" srcId="{76AF4A4E-8AA9-4BB2-834B-A9461D377EA4}" destId="{8CD8FBAB-90EE-43AC-9BC2-8A2E03A26749}" srcOrd="0" destOrd="0" presId="urn:microsoft.com/office/officeart/2005/8/layout/hierarchy3"/>
    <dgm:cxn modelId="{3E26ED27-DBB9-43D0-93A8-B201F3E6BA1D}" type="presParOf" srcId="{DB85E530-D158-464C-A8D0-D04028CE68A8}" destId="{740B7164-6351-48BD-9560-45831D372C88}" srcOrd="0" destOrd="0" presId="urn:microsoft.com/office/officeart/2005/8/layout/hierarchy3"/>
    <dgm:cxn modelId="{BA8421C6-19CA-499A-AB49-36AA7E189478}" type="presParOf" srcId="{740B7164-6351-48BD-9560-45831D372C88}" destId="{715CA97E-EF34-4CC0-92F8-B76D701FABD5}" srcOrd="0" destOrd="0" presId="urn:microsoft.com/office/officeart/2005/8/layout/hierarchy3"/>
    <dgm:cxn modelId="{7DFCC9FE-FF31-4575-94E9-2082BD769F8F}" type="presParOf" srcId="{715CA97E-EF34-4CC0-92F8-B76D701FABD5}" destId="{A5C88A44-3031-4041-B7D7-A8D0693FD43D}" srcOrd="0" destOrd="0" presId="urn:microsoft.com/office/officeart/2005/8/layout/hierarchy3"/>
    <dgm:cxn modelId="{EABFD2B5-4C4B-413A-804B-0408EA0B38C0}" type="presParOf" srcId="{715CA97E-EF34-4CC0-92F8-B76D701FABD5}" destId="{7286C646-887A-45B6-BE8A-BE80FBCE1708}" srcOrd="1" destOrd="0" presId="urn:microsoft.com/office/officeart/2005/8/layout/hierarchy3"/>
    <dgm:cxn modelId="{E402BD10-21DB-4509-9B8D-9DACB11BDC5F}" type="presParOf" srcId="{740B7164-6351-48BD-9560-45831D372C88}" destId="{BE8482A3-6090-41C7-ABDF-133B80281923}" srcOrd="1" destOrd="0" presId="urn:microsoft.com/office/officeart/2005/8/layout/hierarchy3"/>
    <dgm:cxn modelId="{3E313D52-A4BD-495A-AA89-37D237420FE7}" type="presParOf" srcId="{BE8482A3-6090-41C7-ABDF-133B80281923}" destId="{7C753481-1A1C-4570-A5F6-3FF2C4EBA860}" srcOrd="0" destOrd="0" presId="urn:microsoft.com/office/officeart/2005/8/layout/hierarchy3"/>
    <dgm:cxn modelId="{7B373783-FA4F-47BD-9490-F89B919A33EE}" type="presParOf" srcId="{BE8482A3-6090-41C7-ABDF-133B80281923}" destId="{9B84513D-6772-4895-9A62-46307399C61C}" srcOrd="1" destOrd="0" presId="urn:microsoft.com/office/officeart/2005/8/layout/hierarchy3"/>
    <dgm:cxn modelId="{801C1251-369B-4CD8-96CD-CF799753B937}" type="presParOf" srcId="{DB85E530-D158-464C-A8D0-D04028CE68A8}" destId="{2FC55464-95B8-4F42-B7A2-ACED3712012D}" srcOrd="1" destOrd="0" presId="urn:microsoft.com/office/officeart/2005/8/layout/hierarchy3"/>
    <dgm:cxn modelId="{3640C45D-6B05-4408-AA7A-382107F02872}" type="presParOf" srcId="{2FC55464-95B8-4F42-B7A2-ACED3712012D}" destId="{550E8769-744C-4020-B0CF-458DF2B24108}" srcOrd="0" destOrd="0" presId="urn:microsoft.com/office/officeart/2005/8/layout/hierarchy3"/>
    <dgm:cxn modelId="{9E66D4EF-3F67-461C-AFB5-58D0E5A5CA85}" type="presParOf" srcId="{550E8769-744C-4020-B0CF-458DF2B24108}" destId="{41363BDC-4216-4FB5-845A-1DB9DE6DBBC4}" srcOrd="0" destOrd="0" presId="urn:microsoft.com/office/officeart/2005/8/layout/hierarchy3"/>
    <dgm:cxn modelId="{9AB9D9F8-D4ED-4F60-AF18-B8EBA4D3C684}" type="presParOf" srcId="{550E8769-744C-4020-B0CF-458DF2B24108}" destId="{07E880EB-FA5C-48D2-80F2-48BFB1F28F7F}" srcOrd="1" destOrd="0" presId="urn:microsoft.com/office/officeart/2005/8/layout/hierarchy3"/>
    <dgm:cxn modelId="{FABB7342-7EC3-4781-9293-59A93CE0C278}" type="presParOf" srcId="{2FC55464-95B8-4F42-B7A2-ACED3712012D}" destId="{A7CEEF09-2EC1-4967-84A4-BCC7453C97F8}" srcOrd="1" destOrd="0" presId="urn:microsoft.com/office/officeart/2005/8/layout/hierarchy3"/>
    <dgm:cxn modelId="{78BC4536-F3F1-4226-AD48-1560DD69829E}" type="presParOf" srcId="{A7CEEF09-2EC1-4967-84A4-BCC7453C97F8}" destId="{DA3D64FD-CD0D-40A6-9DB9-A4DF04A67E0B}" srcOrd="0" destOrd="0" presId="urn:microsoft.com/office/officeart/2005/8/layout/hierarchy3"/>
    <dgm:cxn modelId="{38230F5E-38DB-4715-979D-C033DEF77D67}" type="presParOf" srcId="{A7CEEF09-2EC1-4967-84A4-BCC7453C97F8}" destId="{13135BD4-F8EC-4FAE-89F6-455B6FFB6AB8}" srcOrd="1" destOrd="0" presId="urn:microsoft.com/office/officeart/2005/8/layout/hierarchy3"/>
    <dgm:cxn modelId="{7036697D-59F6-4859-88B0-A515D8A3667B}" type="presParOf" srcId="{DB85E530-D158-464C-A8D0-D04028CE68A8}" destId="{811BFCF3-A91D-4CAC-9C6A-D296404526D1}" srcOrd="2" destOrd="0" presId="urn:microsoft.com/office/officeart/2005/8/layout/hierarchy3"/>
    <dgm:cxn modelId="{510C713F-90CB-4FB6-A773-74164A9B88B7}" type="presParOf" srcId="{811BFCF3-A91D-4CAC-9C6A-D296404526D1}" destId="{A517809D-4A5F-4F02-9B8B-60431DA85771}" srcOrd="0" destOrd="0" presId="urn:microsoft.com/office/officeart/2005/8/layout/hierarchy3"/>
    <dgm:cxn modelId="{E7F12BD2-FD69-49DA-AA65-01FB6B5519B1}" type="presParOf" srcId="{A517809D-4A5F-4F02-9B8B-60431DA85771}" destId="{15C2AA59-D919-4207-B24B-A48966E0FF0E}" srcOrd="0" destOrd="0" presId="urn:microsoft.com/office/officeart/2005/8/layout/hierarchy3"/>
    <dgm:cxn modelId="{7228DA2F-6F47-4547-B0D8-E32E57F1CB43}" type="presParOf" srcId="{A517809D-4A5F-4F02-9B8B-60431DA85771}" destId="{C5145069-1164-4D90-9A99-2251CDC3102B}" srcOrd="1" destOrd="0" presId="urn:microsoft.com/office/officeart/2005/8/layout/hierarchy3"/>
    <dgm:cxn modelId="{17E647B4-C672-4010-849D-8684B07C080A}" type="presParOf" srcId="{811BFCF3-A91D-4CAC-9C6A-D296404526D1}" destId="{F96AFBB8-1C4C-4DA7-9C68-286891619384}" srcOrd="1" destOrd="0" presId="urn:microsoft.com/office/officeart/2005/8/layout/hierarchy3"/>
    <dgm:cxn modelId="{DB1AE6DD-50CD-49F6-8BC6-197385828325}" type="presParOf" srcId="{F96AFBB8-1C4C-4DA7-9C68-286891619384}" destId="{94675B2D-6E04-451D-9F68-9F07F37FBC0D}" srcOrd="0" destOrd="0" presId="urn:microsoft.com/office/officeart/2005/8/layout/hierarchy3"/>
    <dgm:cxn modelId="{4BCF87B4-9204-415C-9A44-A406AE17A619}" type="presParOf" srcId="{F96AFBB8-1C4C-4DA7-9C68-286891619384}" destId="{DC4630A3-9A2E-4075-A40E-DFD04DDE2D53}" srcOrd="1" destOrd="0" presId="urn:microsoft.com/office/officeart/2005/8/layout/hierarchy3"/>
    <dgm:cxn modelId="{31B230E1-A0D0-43A8-AE14-10D3D5281B73}" type="presParOf" srcId="{DB85E530-D158-464C-A8D0-D04028CE68A8}" destId="{4B5974A7-82CF-482C-AEC2-DE9D408F9153}" srcOrd="3" destOrd="0" presId="urn:microsoft.com/office/officeart/2005/8/layout/hierarchy3"/>
    <dgm:cxn modelId="{C5DB00C5-8A63-4A5C-9618-75D494CFB6B0}" type="presParOf" srcId="{4B5974A7-82CF-482C-AEC2-DE9D408F9153}" destId="{B46BE5D5-0455-49F3-8BA0-F40DC2D0A8B5}" srcOrd="0" destOrd="0" presId="urn:microsoft.com/office/officeart/2005/8/layout/hierarchy3"/>
    <dgm:cxn modelId="{40864A0E-4AFB-4D8C-8BF8-5D9BB6537F26}" type="presParOf" srcId="{B46BE5D5-0455-49F3-8BA0-F40DC2D0A8B5}" destId="{79F70867-AD91-423C-A453-E8090D45497B}" srcOrd="0" destOrd="0" presId="urn:microsoft.com/office/officeart/2005/8/layout/hierarchy3"/>
    <dgm:cxn modelId="{40F927E3-094B-421F-86C8-AA9FD55CBD6D}" type="presParOf" srcId="{B46BE5D5-0455-49F3-8BA0-F40DC2D0A8B5}" destId="{8BBA5641-871F-46BC-8FB0-599F0DA1A403}" srcOrd="1" destOrd="0" presId="urn:microsoft.com/office/officeart/2005/8/layout/hierarchy3"/>
    <dgm:cxn modelId="{5624D5ED-9D08-452A-BE2C-899719EE6DBD}" type="presParOf" srcId="{4B5974A7-82CF-482C-AEC2-DE9D408F9153}" destId="{1EE8FFFC-6BDD-4BB1-8E38-11FC959A9B59}" srcOrd="1" destOrd="0" presId="urn:microsoft.com/office/officeart/2005/8/layout/hierarchy3"/>
    <dgm:cxn modelId="{72D4C879-3588-48CF-9AA5-3458BD1185DE}" type="presParOf" srcId="{1EE8FFFC-6BDD-4BB1-8E38-11FC959A9B59}" destId="{BBAEEEBE-97BE-4D33-B40A-E9A9FDF35634}" srcOrd="0" destOrd="0" presId="urn:microsoft.com/office/officeart/2005/8/layout/hierarchy3"/>
    <dgm:cxn modelId="{9A23BDB8-7A09-46C1-9D30-7910F03EB0B4}" type="presParOf" srcId="{1EE8FFFC-6BDD-4BB1-8E38-11FC959A9B59}" destId="{8CD8FBAB-90EE-43AC-9BC2-8A2E03A2674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323E4A-F09C-4190-A345-E2D4C04F571B}" type="doc">
      <dgm:prSet loTypeId="urn:microsoft.com/office/officeart/2008/layout/HorizontalMultiLevelHierarchy" loCatId="hierarchy" qsTypeId="urn:microsoft.com/office/officeart/2005/8/quickstyle/simple1" qsCatId="simple" csTypeId="urn:microsoft.com/office/officeart/2005/8/colors/accent0_3" csCatId="mainScheme" phldr="1"/>
      <dgm:spPr/>
      <dgm:t>
        <a:bodyPr/>
        <a:lstStyle/>
        <a:p>
          <a:endParaRPr lang="en-US"/>
        </a:p>
      </dgm:t>
    </dgm:pt>
    <dgm:pt modelId="{E472E722-A230-4093-A9C8-D8EA4C840859}">
      <dgm:prSet phldrT="[Text]"/>
      <dgm:spPr>
        <a:gradFill flip="none" rotWithShape="0">
          <a:gsLst>
            <a:gs pos="0">
              <a:srgbClr val="A50021">
                <a:shade val="30000"/>
                <a:satMod val="115000"/>
              </a:srgbClr>
            </a:gs>
            <a:gs pos="50000">
              <a:srgbClr val="A50021">
                <a:shade val="67500"/>
                <a:satMod val="115000"/>
              </a:srgbClr>
            </a:gs>
            <a:gs pos="100000">
              <a:srgbClr val="A50021">
                <a:shade val="100000"/>
                <a:satMod val="115000"/>
              </a:srgbClr>
            </a:gs>
          </a:gsLst>
          <a:lin ang="2700000" scaled="1"/>
          <a:tileRect/>
        </a:gradFill>
      </dgm:spPr>
      <dgm:t>
        <a:bodyPr/>
        <a:lstStyle/>
        <a:p>
          <a:r>
            <a:rPr lang="en-US" dirty="0" smtClean="0"/>
            <a:t>English Language Arts </a:t>
          </a:r>
          <a:endParaRPr lang="en-US" dirty="0"/>
        </a:p>
      </dgm:t>
    </dgm:pt>
    <dgm:pt modelId="{9D1CD80F-C3FC-483F-AADD-31B5EF631843}" type="parTrans" cxnId="{2DF83168-93E6-4DEE-83CD-F20E4CFBDCF6}">
      <dgm:prSet/>
      <dgm:spPr/>
      <dgm:t>
        <a:bodyPr/>
        <a:lstStyle/>
        <a:p>
          <a:endParaRPr lang="en-US"/>
        </a:p>
      </dgm:t>
    </dgm:pt>
    <dgm:pt modelId="{4055012C-E8CB-4FB5-B401-F132B7EF444A}" type="sibTrans" cxnId="{2DF83168-93E6-4DEE-83CD-F20E4CFBDCF6}">
      <dgm:prSet/>
      <dgm:spPr/>
      <dgm:t>
        <a:bodyPr/>
        <a:lstStyle/>
        <a:p>
          <a:endParaRPr lang="en-US"/>
        </a:p>
      </dgm:t>
    </dgm:pt>
    <dgm:pt modelId="{4A9CFBD4-0F90-49D8-9F5B-F5E59CBF7C17}">
      <dgm:prSet phldrT="[Text]"/>
      <dgm:spPr>
        <a:gradFill flip="none" rotWithShape="0">
          <a:gsLst>
            <a:gs pos="0">
              <a:srgbClr val="A50021">
                <a:shade val="30000"/>
                <a:satMod val="115000"/>
              </a:srgbClr>
            </a:gs>
            <a:gs pos="50000">
              <a:srgbClr val="A50021">
                <a:shade val="67500"/>
                <a:satMod val="115000"/>
              </a:srgbClr>
            </a:gs>
            <a:gs pos="100000">
              <a:srgbClr val="A50021">
                <a:shade val="100000"/>
                <a:satMod val="115000"/>
              </a:srgbClr>
            </a:gs>
          </a:gsLst>
          <a:lin ang="2700000" scaled="1"/>
          <a:tileRect/>
        </a:gradFill>
      </dgm:spPr>
      <dgm:t>
        <a:bodyPr/>
        <a:lstStyle/>
        <a:p>
          <a:r>
            <a:rPr lang="en-US" dirty="0" smtClean="0"/>
            <a:t>Reading</a:t>
          </a:r>
          <a:endParaRPr lang="en-US" dirty="0"/>
        </a:p>
      </dgm:t>
    </dgm:pt>
    <dgm:pt modelId="{F4983B3D-959B-4908-9003-A4184B824F95}" type="parTrans" cxnId="{85102F8D-4ED1-4B34-BAFA-4BF977176809}">
      <dgm:prSet/>
      <dgm:spPr/>
      <dgm:t>
        <a:bodyPr/>
        <a:lstStyle/>
        <a:p>
          <a:endParaRPr lang="en-US"/>
        </a:p>
      </dgm:t>
    </dgm:pt>
    <dgm:pt modelId="{63833BD0-6AE3-4FEA-86F9-C2EF4D9AAFD3}" type="sibTrans" cxnId="{85102F8D-4ED1-4B34-BAFA-4BF977176809}">
      <dgm:prSet/>
      <dgm:spPr/>
      <dgm:t>
        <a:bodyPr/>
        <a:lstStyle/>
        <a:p>
          <a:endParaRPr lang="en-US"/>
        </a:p>
      </dgm:t>
    </dgm:pt>
    <dgm:pt modelId="{DE8FB6E8-EB12-47D5-9E07-8046855B5E08}">
      <dgm:prSet phldrT="[Text]"/>
      <dgm:spPr>
        <a:gradFill flip="none" rotWithShape="0">
          <a:gsLst>
            <a:gs pos="0">
              <a:srgbClr val="3D42FD">
                <a:shade val="30000"/>
                <a:satMod val="115000"/>
              </a:srgbClr>
            </a:gs>
            <a:gs pos="50000">
              <a:srgbClr val="3D42FD">
                <a:shade val="67500"/>
                <a:satMod val="115000"/>
              </a:srgbClr>
            </a:gs>
            <a:gs pos="100000">
              <a:srgbClr val="3D42FD">
                <a:shade val="100000"/>
                <a:satMod val="115000"/>
              </a:srgbClr>
            </a:gs>
          </a:gsLst>
          <a:lin ang="2700000" scaled="1"/>
          <a:tileRect/>
        </a:gradFill>
      </dgm:spPr>
      <dgm:t>
        <a:bodyPr/>
        <a:lstStyle/>
        <a:p>
          <a:r>
            <a:rPr lang="en-US" dirty="0" smtClean="0"/>
            <a:t>Writing</a:t>
          </a:r>
          <a:endParaRPr lang="en-US" dirty="0"/>
        </a:p>
      </dgm:t>
    </dgm:pt>
    <dgm:pt modelId="{46386673-42BB-4C87-BF1B-F20CC447D5AA}" type="parTrans" cxnId="{4DA101F8-C1D8-405D-869E-CBD5EE3B1E1C}">
      <dgm:prSet/>
      <dgm:spPr/>
      <dgm:t>
        <a:bodyPr/>
        <a:lstStyle/>
        <a:p>
          <a:endParaRPr lang="en-US"/>
        </a:p>
      </dgm:t>
    </dgm:pt>
    <dgm:pt modelId="{5FC564D8-1726-42C9-A789-5E3D6302D761}" type="sibTrans" cxnId="{4DA101F8-C1D8-405D-869E-CBD5EE3B1E1C}">
      <dgm:prSet/>
      <dgm:spPr/>
      <dgm:t>
        <a:bodyPr/>
        <a:lstStyle/>
        <a:p>
          <a:endParaRPr lang="en-US"/>
        </a:p>
      </dgm:t>
    </dgm:pt>
    <dgm:pt modelId="{944DD282-1899-4A91-95AE-DDA17218CA19}">
      <dgm:prSet phldrT="[Text]"/>
      <dgm:spPr>
        <a:gradFill flip="none" rotWithShape="0">
          <a:gsLst>
            <a:gs pos="0">
              <a:srgbClr val="08B858">
                <a:shade val="30000"/>
                <a:satMod val="115000"/>
              </a:srgbClr>
            </a:gs>
            <a:gs pos="50000">
              <a:srgbClr val="08B858">
                <a:shade val="67500"/>
                <a:satMod val="115000"/>
              </a:srgbClr>
            </a:gs>
            <a:gs pos="100000">
              <a:srgbClr val="08B858">
                <a:shade val="100000"/>
                <a:satMod val="115000"/>
              </a:srgbClr>
            </a:gs>
          </a:gsLst>
          <a:lin ang="2700000" scaled="1"/>
          <a:tileRect/>
        </a:gradFill>
      </dgm:spPr>
      <dgm:t>
        <a:bodyPr/>
        <a:lstStyle/>
        <a:p>
          <a:r>
            <a:rPr lang="en-US" dirty="0" smtClean="0"/>
            <a:t>Speaking and Listening</a:t>
          </a:r>
          <a:endParaRPr lang="en-US" dirty="0"/>
        </a:p>
      </dgm:t>
    </dgm:pt>
    <dgm:pt modelId="{4149ADA0-2392-463D-9713-CC933FBACE74}" type="parTrans" cxnId="{5B2571D1-94E4-4F6D-8E6A-D5A33E0A4547}">
      <dgm:prSet/>
      <dgm:spPr/>
      <dgm:t>
        <a:bodyPr/>
        <a:lstStyle/>
        <a:p>
          <a:endParaRPr lang="en-US"/>
        </a:p>
      </dgm:t>
    </dgm:pt>
    <dgm:pt modelId="{F16C71C8-7DB7-452A-A919-414426DE23F9}" type="sibTrans" cxnId="{5B2571D1-94E4-4F6D-8E6A-D5A33E0A4547}">
      <dgm:prSet/>
      <dgm:spPr/>
      <dgm:t>
        <a:bodyPr/>
        <a:lstStyle/>
        <a:p>
          <a:endParaRPr lang="en-US"/>
        </a:p>
      </dgm:t>
    </dgm:pt>
    <dgm:pt modelId="{63DF6DC3-7F4B-4705-8F39-1187ACFD63A6}">
      <dgm:prSet/>
      <dgm:spPr>
        <a:solidFill>
          <a:schemeClr val="accent4">
            <a:lumMod val="50000"/>
          </a:schemeClr>
        </a:solidFill>
      </dgm:spPr>
      <dgm:t>
        <a:bodyPr/>
        <a:lstStyle/>
        <a:p>
          <a:r>
            <a:rPr lang="en-US" dirty="0" smtClean="0"/>
            <a:t>Language</a:t>
          </a:r>
          <a:endParaRPr lang="en-US" dirty="0"/>
        </a:p>
      </dgm:t>
    </dgm:pt>
    <dgm:pt modelId="{70049D2A-FDA0-4BFF-B229-4B19D7807478}" type="parTrans" cxnId="{5DC07D91-1D98-4F6F-8BF6-6A1475317436}">
      <dgm:prSet/>
      <dgm:spPr/>
      <dgm:t>
        <a:bodyPr/>
        <a:lstStyle/>
        <a:p>
          <a:endParaRPr lang="en-US"/>
        </a:p>
      </dgm:t>
    </dgm:pt>
    <dgm:pt modelId="{A0F9752B-8ECD-450B-B3AB-41F5B177AB4C}" type="sibTrans" cxnId="{5DC07D91-1D98-4F6F-8BF6-6A1475317436}">
      <dgm:prSet/>
      <dgm:spPr/>
      <dgm:t>
        <a:bodyPr/>
        <a:lstStyle/>
        <a:p>
          <a:endParaRPr lang="en-US"/>
        </a:p>
      </dgm:t>
    </dgm:pt>
    <dgm:pt modelId="{0A2395D2-7030-48DA-BDBA-363404200667}" type="pres">
      <dgm:prSet presAssocID="{89323E4A-F09C-4190-A345-E2D4C04F571B}" presName="Name0" presStyleCnt="0">
        <dgm:presLayoutVars>
          <dgm:chPref val="1"/>
          <dgm:dir/>
          <dgm:animOne val="branch"/>
          <dgm:animLvl val="lvl"/>
          <dgm:resizeHandles val="exact"/>
        </dgm:presLayoutVars>
      </dgm:prSet>
      <dgm:spPr/>
      <dgm:t>
        <a:bodyPr/>
        <a:lstStyle/>
        <a:p>
          <a:endParaRPr lang="en-US"/>
        </a:p>
      </dgm:t>
    </dgm:pt>
    <dgm:pt modelId="{77D621C6-B765-44A3-9BA4-E7F771970E1A}" type="pres">
      <dgm:prSet presAssocID="{E472E722-A230-4093-A9C8-D8EA4C840859}" presName="root1" presStyleCnt="0"/>
      <dgm:spPr/>
    </dgm:pt>
    <dgm:pt modelId="{2A7A0803-07BB-46BA-9453-753E71FEE1A8}" type="pres">
      <dgm:prSet presAssocID="{E472E722-A230-4093-A9C8-D8EA4C840859}" presName="LevelOneTextNode" presStyleLbl="node0" presStyleIdx="0" presStyleCnt="1">
        <dgm:presLayoutVars>
          <dgm:chPref val="3"/>
        </dgm:presLayoutVars>
      </dgm:prSet>
      <dgm:spPr/>
      <dgm:t>
        <a:bodyPr/>
        <a:lstStyle/>
        <a:p>
          <a:endParaRPr lang="en-US"/>
        </a:p>
      </dgm:t>
    </dgm:pt>
    <dgm:pt modelId="{1F8CCD00-579B-4FD2-8EB4-1DE4770D29EE}" type="pres">
      <dgm:prSet presAssocID="{E472E722-A230-4093-A9C8-D8EA4C840859}" presName="level2hierChild" presStyleCnt="0"/>
      <dgm:spPr/>
    </dgm:pt>
    <dgm:pt modelId="{C9633D5A-F4D8-47EF-AC65-E67200DE7A73}" type="pres">
      <dgm:prSet presAssocID="{F4983B3D-959B-4908-9003-A4184B824F95}" presName="conn2-1" presStyleLbl="parChTrans1D2" presStyleIdx="0" presStyleCnt="4"/>
      <dgm:spPr/>
      <dgm:t>
        <a:bodyPr/>
        <a:lstStyle/>
        <a:p>
          <a:endParaRPr lang="en-US"/>
        </a:p>
      </dgm:t>
    </dgm:pt>
    <dgm:pt modelId="{17383AA3-7B8A-4960-B33B-F50024EB15E2}" type="pres">
      <dgm:prSet presAssocID="{F4983B3D-959B-4908-9003-A4184B824F95}" presName="connTx" presStyleLbl="parChTrans1D2" presStyleIdx="0" presStyleCnt="4"/>
      <dgm:spPr/>
      <dgm:t>
        <a:bodyPr/>
        <a:lstStyle/>
        <a:p>
          <a:endParaRPr lang="en-US"/>
        </a:p>
      </dgm:t>
    </dgm:pt>
    <dgm:pt modelId="{EB0822D4-844F-467A-9237-6148D6F1EF4C}" type="pres">
      <dgm:prSet presAssocID="{4A9CFBD4-0F90-49D8-9F5B-F5E59CBF7C17}" presName="root2" presStyleCnt="0"/>
      <dgm:spPr/>
    </dgm:pt>
    <dgm:pt modelId="{93E79DE1-C8F3-42C7-A549-647918FC9DEC}" type="pres">
      <dgm:prSet presAssocID="{4A9CFBD4-0F90-49D8-9F5B-F5E59CBF7C17}" presName="LevelTwoTextNode" presStyleLbl="node2" presStyleIdx="0" presStyleCnt="4">
        <dgm:presLayoutVars>
          <dgm:chPref val="3"/>
        </dgm:presLayoutVars>
      </dgm:prSet>
      <dgm:spPr/>
      <dgm:t>
        <a:bodyPr/>
        <a:lstStyle/>
        <a:p>
          <a:endParaRPr lang="en-US"/>
        </a:p>
      </dgm:t>
    </dgm:pt>
    <dgm:pt modelId="{EEB5CFC1-D1B1-47AD-B69A-5EBFFAC7FF8A}" type="pres">
      <dgm:prSet presAssocID="{4A9CFBD4-0F90-49D8-9F5B-F5E59CBF7C17}" presName="level3hierChild" presStyleCnt="0"/>
      <dgm:spPr/>
    </dgm:pt>
    <dgm:pt modelId="{96DD1101-98D5-455F-8B53-A975B00CE7C1}" type="pres">
      <dgm:prSet presAssocID="{46386673-42BB-4C87-BF1B-F20CC447D5AA}" presName="conn2-1" presStyleLbl="parChTrans1D2" presStyleIdx="1" presStyleCnt="4"/>
      <dgm:spPr/>
      <dgm:t>
        <a:bodyPr/>
        <a:lstStyle/>
        <a:p>
          <a:endParaRPr lang="en-US"/>
        </a:p>
      </dgm:t>
    </dgm:pt>
    <dgm:pt modelId="{BC52E13C-FF07-45FD-B5CB-B725E3AA0F6E}" type="pres">
      <dgm:prSet presAssocID="{46386673-42BB-4C87-BF1B-F20CC447D5AA}" presName="connTx" presStyleLbl="parChTrans1D2" presStyleIdx="1" presStyleCnt="4"/>
      <dgm:spPr/>
      <dgm:t>
        <a:bodyPr/>
        <a:lstStyle/>
        <a:p>
          <a:endParaRPr lang="en-US"/>
        </a:p>
      </dgm:t>
    </dgm:pt>
    <dgm:pt modelId="{937E64E1-3296-4CC6-A596-A529A7B5272B}" type="pres">
      <dgm:prSet presAssocID="{DE8FB6E8-EB12-47D5-9E07-8046855B5E08}" presName="root2" presStyleCnt="0"/>
      <dgm:spPr/>
    </dgm:pt>
    <dgm:pt modelId="{A6643CF4-E239-48EB-A4DE-9B3BE889773F}" type="pres">
      <dgm:prSet presAssocID="{DE8FB6E8-EB12-47D5-9E07-8046855B5E08}" presName="LevelTwoTextNode" presStyleLbl="node2" presStyleIdx="1" presStyleCnt="4">
        <dgm:presLayoutVars>
          <dgm:chPref val="3"/>
        </dgm:presLayoutVars>
      </dgm:prSet>
      <dgm:spPr/>
      <dgm:t>
        <a:bodyPr/>
        <a:lstStyle/>
        <a:p>
          <a:endParaRPr lang="en-US"/>
        </a:p>
      </dgm:t>
    </dgm:pt>
    <dgm:pt modelId="{CDB9AF86-6F71-4A74-AA22-4FB20670D5D7}" type="pres">
      <dgm:prSet presAssocID="{DE8FB6E8-EB12-47D5-9E07-8046855B5E08}" presName="level3hierChild" presStyleCnt="0"/>
      <dgm:spPr/>
    </dgm:pt>
    <dgm:pt modelId="{3D00C72F-265A-4883-9043-50F92555B71D}" type="pres">
      <dgm:prSet presAssocID="{4149ADA0-2392-463D-9713-CC933FBACE74}" presName="conn2-1" presStyleLbl="parChTrans1D2" presStyleIdx="2" presStyleCnt="4"/>
      <dgm:spPr/>
      <dgm:t>
        <a:bodyPr/>
        <a:lstStyle/>
        <a:p>
          <a:endParaRPr lang="en-US"/>
        </a:p>
      </dgm:t>
    </dgm:pt>
    <dgm:pt modelId="{6DA280D4-9314-40F1-9BCF-8F6882CA66E7}" type="pres">
      <dgm:prSet presAssocID="{4149ADA0-2392-463D-9713-CC933FBACE74}" presName="connTx" presStyleLbl="parChTrans1D2" presStyleIdx="2" presStyleCnt="4"/>
      <dgm:spPr/>
      <dgm:t>
        <a:bodyPr/>
        <a:lstStyle/>
        <a:p>
          <a:endParaRPr lang="en-US"/>
        </a:p>
      </dgm:t>
    </dgm:pt>
    <dgm:pt modelId="{3C846E04-DCFF-43E7-99E3-9A7B6DD747C5}" type="pres">
      <dgm:prSet presAssocID="{944DD282-1899-4A91-95AE-DDA17218CA19}" presName="root2" presStyleCnt="0"/>
      <dgm:spPr/>
    </dgm:pt>
    <dgm:pt modelId="{15B5B513-18D1-4908-A91C-2F7158407A61}" type="pres">
      <dgm:prSet presAssocID="{944DD282-1899-4A91-95AE-DDA17218CA19}" presName="LevelTwoTextNode" presStyleLbl="node2" presStyleIdx="2" presStyleCnt="4">
        <dgm:presLayoutVars>
          <dgm:chPref val="3"/>
        </dgm:presLayoutVars>
      </dgm:prSet>
      <dgm:spPr/>
      <dgm:t>
        <a:bodyPr/>
        <a:lstStyle/>
        <a:p>
          <a:endParaRPr lang="en-US"/>
        </a:p>
      </dgm:t>
    </dgm:pt>
    <dgm:pt modelId="{6905217C-A0D9-40EB-B149-129A64835BF9}" type="pres">
      <dgm:prSet presAssocID="{944DD282-1899-4A91-95AE-DDA17218CA19}" presName="level3hierChild" presStyleCnt="0"/>
      <dgm:spPr/>
    </dgm:pt>
    <dgm:pt modelId="{58F96223-D8FE-49DA-8388-9FAF1F2AEE70}" type="pres">
      <dgm:prSet presAssocID="{70049D2A-FDA0-4BFF-B229-4B19D7807478}" presName="conn2-1" presStyleLbl="parChTrans1D2" presStyleIdx="3" presStyleCnt="4"/>
      <dgm:spPr/>
      <dgm:t>
        <a:bodyPr/>
        <a:lstStyle/>
        <a:p>
          <a:endParaRPr lang="en-US"/>
        </a:p>
      </dgm:t>
    </dgm:pt>
    <dgm:pt modelId="{F37AF13F-A376-4D70-B128-ED4DDAE37EA6}" type="pres">
      <dgm:prSet presAssocID="{70049D2A-FDA0-4BFF-B229-4B19D7807478}" presName="connTx" presStyleLbl="parChTrans1D2" presStyleIdx="3" presStyleCnt="4"/>
      <dgm:spPr/>
      <dgm:t>
        <a:bodyPr/>
        <a:lstStyle/>
        <a:p>
          <a:endParaRPr lang="en-US"/>
        </a:p>
      </dgm:t>
    </dgm:pt>
    <dgm:pt modelId="{60689829-F4C3-46FE-90E4-8C32898263DF}" type="pres">
      <dgm:prSet presAssocID="{63DF6DC3-7F4B-4705-8F39-1187ACFD63A6}" presName="root2" presStyleCnt="0"/>
      <dgm:spPr/>
    </dgm:pt>
    <dgm:pt modelId="{F20DB56B-2356-4E87-AF15-DFD6EA6EDE6A}" type="pres">
      <dgm:prSet presAssocID="{63DF6DC3-7F4B-4705-8F39-1187ACFD63A6}" presName="LevelTwoTextNode" presStyleLbl="node2" presStyleIdx="3" presStyleCnt="4">
        <dgm:presLayoutVars>
          <dgm:chPref val="3"/>
        </dgm:presLayoutVars>
      </dgm:prSet>
      <dgm:spPr/>
      <dgm:t>
        <a:bodyPr/>
        <a:lstStyle/>
        <a:p>
          <a:endParaRPr lang="en-US"/>
        </a:p>
      </dgm:t>
    </dgm:pt>
    <dgm:pt modelId="{C547DB48-D5A0-408F-9148-749F6184FC0A}" type="pres">
      <dgm:prSet presAssocID="{63DF6DC3-7F4B-4705-8F39-1187ACFD63A6}" presName="level3hierChild" presStyleCnt="0"/>
      <dgm:spPr/>
    </dgm:pt>
  </dgm:ptLst>
  <dgm:cxnLst>
    <dgm:cxn modelId="{9441E45A-50F5-4B76-A0E9-A7AF6E7C574D}" type="presOf" srcId="{944DD282-1899-4A91-95AE-DDA17218CA19}" destId="{15B5B513-18D1-4908-A91C-2F7158407A61}" srcOrd="0" destOrd="0" presId="urn:microsoft.com/office/officeart/2008/layout/HorizontalMultiLevelHierarchy"/>
    <dgm:cxn modelId="{6EA2FE63-6A85-4211-862F-8E73A260D12E}" type="presOf" srcId="{4A9CFBD4-0F90-49D8-9F5B-F5E59CBF7C17}" destId="{93E79DE1-C8F3-42C7-A549-647918FC9DEC}" srcOrd="0" destOrd="0" presId="urn:microsoft.com/office/officeart/2008/layout/HorizontalMultiLevelHierarchy"/>
    <dgm:cxn modelId="{BB480160-C5C5-46FB-B2A2-55D40525F305}" type="presOf" srcId="{46386673-42BB-4C87-BF1B-F20CC447D5AA}" destId="{96DD1101-98D5-455F-8B53-A975B00CE7C1}" srcOrd="0" destOrd="0" presId="urn:microsoft.com/office/officeart/2008/layout/HorizontalMultiLevelHierarchy"/>
    <dgm:cxn modelId="{5DC07D91-1D98-4F6F-8BF6-6A1475317436}" srcId="{E472E722-A230-4093-A9C8-D8EA4C840859}" destId="{63DF6DC3-7F4B-4705-8F39-1187ACFD63A6}" srcOrd="3" destOrd="0" parTransId="{70049D2A-FDA0-4BFF-B229-4B19D7807478}" sibTransId="{A0F9752B-8ECD-450B-B3AB-41F5B177AB4C}"/>
    <dgm:cxn modelId="{5B2571D1-94E4-4F6D-8E6A-D5A33E0A4547}" srcId="{E472E722-A230-4093-A9C8-D8EA4C840859}" destId="{944DD282-1899-4A91-95AE-DDA17218CA19}" srcOrd="2" destOrd="0" parTransId="{4149ADA0-2392-463D-9713-CC933FBACE74}" sibTransId="{F16C71C8-7DB7-452A-A919-414426DE23F9}"/>
    <dgm:cxn modelId="{85098161-FC8F-4473-B19F-81CB748DEA9A}" type="presOf" srcId="{DE8FB6E8-EB12-47D5-9E07-8046855B5E08}" destId="{A6643CF4-E239-48EB-A4DE-9B3BE889773F}" srcOrd="0" destOrd="0" presId="urn:microsoft.com/office/officeart/2008/layout/HorizontalMultiLevelHierarchy"/>
    <dgm:cxn modelId="{4DA101F8-C1D8-405D-869E-CBD5EE3B1E1C}" srcId="{E472E722-A230-4093-A9C8-D8EA4C840859}" destId="{DE8FB6E8-EB12-47D5-9E07-8046855B5E08}" srcOrd="1" destOrd="0" parTransId="{46386673-42BB-4C87-BF1B-F20CC447D5AA}" sibTransId="{5FC564D8-1726-42C9-A789-5E3D6302D761}"/>
    <dgm:cxn modelId="{7A1509F2-FE64-4163-A3DB-9720DAADF286}" type="presOf" srcId="{46386673-42BB-4C87-BF1B-F20CC447D5AA}" destId="{BC52E13C-FF07-45FD-B5CB-B725E3AA0F6E}" srcOrd="1" destOrd="0" presId="urn:microsoft.com/office/officeart/2008/layout/HorizontalMultiLevelHierarchy"/>
    <dgm:cxn modelId="{12B8A945-2D5E-4665-A929-581098E754A1}" type="presOf" srcId="{E472E722-A230-4093-A9C8-D8EA4C840859}" destId="{2A7A0803-07BB-46BA-9453-753E71FEE1A8}" srcOrd="0" destOrd="0" presId="urn:microsoft.com/office/officeart/2008/layout/HorizontalMultiLevelHierarchy"/>
    <dgm:cxn modelId="{8C89EAF7-54F9-43DD-8B6A-17174B27A6E9}" type="presOf" srcId="{4149ADA0-2392-463D-9713-CC933FBACE74}" destId="{3D00C72F-265A-4883-9043-50F92555B71D}" srcOrd="0" destOrd="0" presId="urn:microsoft.com/office/officeart/2008/layout/HorizontalMultiLevelHierarchy"/>
    <dgm:cxn modelId="{FDCAA23E-49D6-4773-B689-BC888708CA89}" type="presOf" srcId="{F4983B3D-959B-4908-9003-A4184B824F95}" destId="{17383AA3-7B8A-4960-B33B-F50024EB15E2}" srcOrd="1" destOrd="0" presId="urn:microsoft.com/office/officeart/2008/layout/HorizontalMultiLevelHierarchy"/>
    <dgm:cxn modelId="{2038D4BE-AF3C-4C67-BC53-3A77349D6D84}" type="presOf" srcId="{F4983B3D-959B-4908-9003-A4184B824F95}" destId="{C9633D5A-F4D8-47EF-AC65-E67200DE7A73}" srcOrd="0" destOrd="0" presId="urn:microsoft.com/office/officeart/2008/layout/HorizontalMultiLevelHierarchy"/>
    <dgm:cxn modelId="{15FAB4A5-66B4-4533-97ED-26BE0262E201}" type="presOf" srcId="{70049D2A-FDA0-4BFF-B229-4B19D7807478}" destId="{F37AF13F-A376-4D70-B128-ED4DDAE37EA6}" srcOrd="1" destOrd="0" presId="urn:microsoft.com/office/officeart/2008/layout/HorizontalMultiLevelHierarchy"/>
    <dgm:cxn modelId="{85102F8D-4ED1-4B34-BAFA-4BF977176809}" srcId="{E472E722-A230-4093-A9C8-D8EA4C840859}" destId="{4A9CFBD4-0F90-49D8-9F5B-F5E59CBF7C17}" srcOrd="0" destOrd="0" parTransId="{F4983B3D-959B-4908-9003-A4184B824F95}" sibTransId="{63833BD0-6AE3-4FEA-86F9-C2EF4D9AAFD3}"/>
    <dgm:cxn modelId="{2DF83168-93E6-4DEE-83CD-F20E4CFBDCF6}" srcId="{89323E4A-F09C-4190-A345-E2D4C04F571B}" destId="{E472E722-A230-4093-A9C8-D8EA4C840859}" srcOrd="0" destOrd="0" parTransId="{9D1CD80F-C3FC-483F-AADD-31B5EF631843}" sibTransId="{4055012C-E8CB-4FB5-B401-F132B7EF444A}"/>
    <dgm:cxn modelId="{B8F043A9-5DF4-48AF-AA44-B5DFBC9FE733}" type="presOf" srcId="{89323E4A-F09C-4190-A345-E2D4C04F571B}" destId="{0A2395D2-7030-48DA-BDBA-363404200667}" srcOrd="0" destOrd="0" presId="urn:microsoft.com/office/officeart/2008/layout/HorizontalMultiLevelHierarchy"/>
    <dgm:cxn modelId="{67540414-79CD-4E61-8633-54099E146889}" type="presOf" srcId="{70049D2A-FDA0-4BFF-B229-4B19D7807478}" destId="{58F96223-D8FE-49DA-8388-9FAF1F2AEE70}" srcOrd="0" destOrd="0" presId="urn:microsoft.com/office/officeart/2008/layout/HorizontalMultiLevelHierarchy"/>
    <dgm:cxn modelId="{1D7AC486-D6AE-4BF5-96DF-FBE42EFC0B72}" type="presOf" srcId="{4149ADA0-2392-463D-9713-CC933FBACE74}" destId="{6DA280D4-9314-40F1-9BCF-8F6882CA66E7}" srcOrd="1" destOrd="0" presId="urn:microsoft.com/office/officeart/2008/layout/HorizontalMultiLevelHierarchy"/>
    <dgm:cxn modelId="{FB8340BF-6DDE-4AD4-848E-336CA6BF79F0}" type="presOf" srcId="{63DF6DC3-7F4B-4705-8F39-1187ACFD63A6}" destId="{F20DB56B-2356-4E87-AF15-DFD6EA6EDE6A}" srcOrd="0" destOrd="0" presId="urn:microsoft.com/office/officeart/2008/layout/HorizontalMultiLevelHierarchy"/>
    <dgm:cxn modelId="{F7EAB04D-8913-44AE-B213-84B8E8A215EB}" type="presParOf" srcId="{0A2395D2-7030-48DA-BDBA-363404200667}" destId="{77D621C6-B765-44A3-9BA4-E7F771970E1A}" srcOrd="0" destOrd="0" presId="urn:microsoft.com/office/officeart/2008/layout/HorizontalMultiLevelHierarchy"/>
    <dgm:cxn modelId="{BA91B396-51D7-4575-ADD2-6FF88AA1A6BD}" type="presParOf" srcId="{77D621C6-B765-44A3-9BA4-E7F771970E1A}" destId="{2A7A0803-07BB-46BA-9453-753E71FEE1A8}" srcOrd="0" destOrd="0" presId="urn:microsoft.com/office/officeart/2008/layout/HorizontalMultiLevelHierarchy"/>
    <dgm:cxn modelId="{A5E7F0F0-CA17-4128-84FA-2C15B1280424}" type="presParOf" srcId="{77D621C6-B765-44A3-9BA4-E7F771970E1A}" destId="{1F8CCD00-579B-4FD2-8EB4-1DE4770D29EE}" srcOrd="1" destOrd="0" presId="urn:microsoft.com/office/officeart/2008/layout/HorizontalMultiLevelHierarchy"/>
    <dgm:cxn modelId="{04F436F0-7AE5-4733-9808-A84210BA3768}" type="presParOf" srcId="{1F8CCD00-579B-4FD2-8EB4-1DE4770D29EE}" destId="{C9633D5A-F4D8-47EF-AC65-E67200DE7A73}" srcOrd="0" destOrd="0" presId="urn:microsoft.com/office/officeart/2008/layout/HorizontalMultiLevelHierarchy"/>
    <dgm:cxn modelId="{6D5F641E-3E54-4439-A00B-13579C756C1F}" type="presParOf" srcId="{C9633D5A-F4D8-47EF-AC65-E67200DE7A73}" destId="{17383AA3-7B8A-4960-B33B-F50024EB15E2}" srcOrd="0" destOrd="0" presId="urn:microsoft.com/office/officeart/2008/layout/HorizontalMultiLevelHierarchy"/>
    <dgm:cxn modelId="{01063D0F-AA0D-4500-A181-E2C0B2E0C3FF}" type="presParOf" srcId="{1F8CCD00-579B-4FD2-8EB4-1DE4770D29EE}" destId="{EB0822D4-844F-467A-9237-6148D6F1EF4C}" srcOrd="1" destOrd="0" presId="urn:microsoft.com/office/officeart/2008/layout/HorizontalMultiLevelHierarchy"/>
    <dgm:cxn modelId="{C7CC36CD-546F-467F-9561-74757F7B2636}" type="presParOf" srcId="{EB0822D4-844F-467A-9237-6148D6F1EF4C}" destId="{93E79DE1-C8F3-42C7-A549-647918FC9DEC}" srcOrd="0" destOrd="0" presId="urn:microsoft.com/office/officeart/2008/layout/HorizontalMultiLevelHierarchy"/>
    <dgm:cxn modelId="{2982D915-6AA9-49CF-8C04-9D876EB73708}" type="presParOf" srcId="{EB0822D4-844F-467A-9237-6148D6F1EF4C}" destId="{EEB5CFC1-D1B1-47AD-B69A-5EBFFAC7FF8A}" srcOrd="1" destOrd="0" presId="urn:microsoft.com/office/officeart/2008/layout/HorizontalMultiLevelHierarchy"/>
    <dgm:cxn modelId="{EF99086F-FA31-4C28-88A8-F906F97ABDEA}" type="presParOf" srcId="{1F8CCD00-579B-4FD2-8EB4-1DE4770D29EE}" destId="{96DD1101-98D5-455F-8B53-A975B00CE7C1}" srcOrd="2" destOrd="0" presId="urn:microsoft.com/office/officeart/2008/layout/HorizontalMultiLevelHierarchy"/>
    <dgm:cxn modelId="{02747DFE-7F3F-4C46-ABB3-B54F90ECF99E}" type="presParOf" srcId="{96DD1101-98D5-455F-8B53-A975B00CE7C1}" destId="{BC52E13C-FF07-45FD-B5CB-B725E3AA0F6E}" srcOrd="0" destOrd="0" presId="urn:microsoft.com/office/officeart/2008/layout/HorizontalMultiLevelHierarchy"/>
    <dgm:cxn modelId="{955D1043-B233-48EF-B670-657AAA487C1C}" type="presParOf" srcId="{1F8CCD00-579B-4FD2-8EB4-1DE4770D29EE}" destId="{937E64E1-3296-4CC6-A596-A529A7B5272B}" srcOrd="3" destOrd="0" presId="urn:microsoft.com/office/officeart/2008/layout/HorizontalMultiLevelHierarchy"/>
    <dgm:cxn modelId="{371D4657-2D2D-4745-B7C4-220A147635D9}" type="presParOf" srcId="{937E64E1-3296-4CC6-A596-A529A7B5272B}" destId="{A6643CF4-E239-48EB-A4DE-9B3BE889773F}" srcOrd="0" destOrd="0" presId="urn:microsoft.com/office/officeart/2008/layout/HorizontalMultiLevelHierarchy"/>
    <dgm:cxn modelId="{D87FE6C9-A20C-41EE-942F-D22895A0C4C9}" type="presParOf" srcId="{937E64E1-3296-4CC6-A596-A529A7B5272B}" destId="{CDB9AF86-6F71-4A74-AA22-4FB20670D5D7}" srcOrd="1" destOrd="0" presId="urn:microsoft.com/office/officeart/2008/layout/HorizontalMultiLevelHierarchy"/>
    <dgm:cxn modelId="{7C64A618-99DF-4F7E-A6C1-47060EFD40FA}" type="presParOf" srcId="{1F8CCD00-579B-4FD2-8EB4-1DE4770D29EE}" destId="{3D00C72F-265A-4883-9043-50F92555B71D}" srcOrd="4" destOrd="0" presId="urn:microsoft.com/office/officeart/2008/layout/HorizontalMultiLevelHierarchy"/>
    <dgm:cxn modelId="{8A9CA0A0-C3E6-4509-B524-20D540421D93}" type="presParOf" srcId="{3D00C72F-265A-4883-9043-50F92555B71D}" destId="{6DA280D4-9314-40F1-9BCF-8F6882CA66E7}" srcOrd="0" destOrd="0" presId="urn:microsoft.com/office/officeart/2008/layout/HorizontalMultiLevelHierarchy"/>
    <dgm:cxn modelId="{EB32CC34-69F8-4569-AD9C-2EBE5777751C}" type="presParOf" srcId="{1F8CCD00-579B-4FD2-8EB4-1DE4770D29EE}" destId="{3C846E04-DCFF-43E7-99E3-9A7B6DD747C5}" srcOrd="5" destOrd="0" presId="urn:microsoft.com/office/officeart/2008/layout/HorizontalMultiLevelHierarchy"/>
    <dgm:cxn modelId="{D3145B91-6227-44C6-A756-C717700C0036}" type="presParOf" srcId="{3C846E04-DCFF-43E7-99E3-9A7B6DD747C5}" destId="{15B5B513-18D1-4908-A91C-2F7158407A61}" srcOrd="0" destOrd="0" presId="urn:microsoft.com/office/officeart/2008/layout/HorizontalMultiLevelHierarchy"/>
    <dgm:cxn modelId="{4F6DF697-1DA0-400B-97CA-C20DEB4B9335}" type="presParOf" srcId="{3C846E04-DCFF-43E7-99E3-9A7B6DD747C5}" destId="{6905217C-A0D9-40EB-B149-129A64835BF9}" srcOrd="1" destOrd="0" presId="urn:microsoft.com/office/officeart/2008/layout/HorizontalMultiLevelHierarchy"/>
    <dgm:cxn modelId="{86A53267-8C1D-4F5B-9D18-56E94228DFE1}" type="presParOf" srcId="{1F8CCD00-579B-4FD2-8EB4-1DE4770D29EE}" destId="{58F96223-D8FE-49DA-8388-9FAF1F2AEE70}" srcOrd="6" destOrd="0" presId="urn:microsoft.com/office/officeart/2008/layout/HorizontalMultiLevelHierarchy"/>
    <dgm:cxn modelId="{C86EFC83-A943-411D-BB4C-2290BA945B27}" type="presParOf" srcId="{58F96223-D8FE-49DA-8388-9FAF1F2AEE70}" destId="{F37AF13F-A376-4D70-B128-ED4DDAE37EA6}" srcOrd="0" destOrd="0" presId="urn:microsoft.com/office/officeart/2008/layout/HorizontalMultiLevelHierarchy"/>
    <dgm:cxn modelId="{15D1E637-1515-4F3A-9A00-DAC1EC128060}" type="presParOf" srcId="{1F8CCD00-579B-4FD2-8EB4-1DE4770D29EE}" destId="{60689829-F4C3-46FE-90E4-8C32898263DF}" srcOrd="7" destOrd="0" presId="urn:microsoft.com/office/officeart/2008/layout/HorizontalMultiLevelHierarchy"/>
    <dgm:cxn modelId="{BA3113A7-12E7-4527-A108-BB4E889933B7}" type="presParOf" srcId="{60689829-F4C3-46FE-90E4-8C32898263DF}" destId="{F20DB56B-2356-4E87-AF15-DFD6EA6EDE6A}" srcOrd="0" destOrd="0" presId="urn:microsoft.com/office/officeart/2008/layout/HorizontalMultiLevelHierarchy"/>
    <dgm:cxn modelId="{427160CE-FA99-41D3-8D95-A58CDBCC886A}" type="presParOf" srcId="{60689829-F4C3-46FE-90E4-8C32898263DF}" destId="{C547DB48-D5A0-408F-9148-749F6184FC0A}"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6070F0C0-BF26-43F2-970F-BBDDAA71DFE8}" type="doc">
      <dgm:prSet loTypeId="urn:microsoft.com/office/officeart/2005/8/layout/hierarchy4" loCatId="hierarchy" qsTypeId="urn:microsoft.com/office/officeart/2005/8/quickstyle/simple1" qsCatId="simple" csTypeId="urn:microsoft.com/office/officeart/2005/8/colors/accent0_3" csCatId="mainScheme" phldr="1"/>
      <dgm:spPr/>
      <dgm:t>
        <a:bodyPr/>
        <a:lstStyle/>
        <a:p>
          <a:endParaRPr lang="en-US"/>
        </a:p>
      </dgm:t>
    </dgm:pt>
    <dgm:pt modelId="{ADF48C79-3261-4E09-BA4A-59497E354AAB}">
      <dgm:prSet phldrT="[Text]" custT="1"/>
      <dgm:spPr>
        <a:gradFill flip="none" rotWithShape="0">
          <a:gsLst>
            <a:gs pos="0">
              <a:srgbClr val="A50021">
                <a:shade val="30000"/>
                <a:satMod val="115000"/>
              </a:srgbClr>
            </a:gs>
            <a:gs pos="50000">
              <a:srgbClr val="A50021">
                <a:shade val="67500"/>
                <a:satMod val="115000"/>
              </a:srgbClr>
            </a:gs>
            <a:gs pos="100000">
              <a:srgbClr val="A50021">
                <a:shade val="100000"/>
                <a:satMod val="115000"/>
              </a:srgbClr>
            </a:gs>
          </a:gsLst>
          <a:path path="circle">
            <a:fillToRect r="100000" b="100000"/>
          </a:path>
          <a:tileRect l="-100000" t="-100000"/>
        </a:gradFill>
      </dgm:spPr>
      <dgm:t>
        <a:bodyPr/>
        <a:lstStyle/>
        <a:p>
          <a:pPr algn="l"/>
          <a:r>
            <a:rPr lang="en-US" sz="4400" dirty="0" smtClean="0"/>
            <a:t>Reading</a:t>
          </a:r>
        </a:p>
        <a:p>
          <a:pPr algn="l"/>
          <a:r>
            <a:rPr lang="en-US" sz="1400" dirty="0" smtClean="0"/>
            <a:t>Key Ideas and Details</a:t>
          </a:r>
        </a:p>
        <a:p>
          <a:pPr algn="l"/>
          <a:r>
            <a:rPr lang="en-US" sz="1400" dirty="0" smtClean="0"/>
            <a:t>Craft and Structure</a:t>
          </a:r>
        </a:p>
        <a:p>
          <a:pPr algn="l"/>
          <a:r>
            <a:rPr lang="en-US" sz="1400" dirty="0" smtClean="0"/>
            <a:t>Integration of Knowledge and Ideas</a:t>
          </a:r>
        </a:p>
        <a:p>
          <a:pPr algn="l"/>
          <a:r>
            <a:rPr lang="en-US" sz="1400" dirty="0" smtClean="0"/>
            <a:t>Range of Reading and Level of Text Complexity</a:t>
          </a:r>
          <a:endParaRPr lang="en-US" sz="1400" dirty="0"/>
        </a:p>
      </dgm:t>
    </dgm:pt>
    <dgm:pt modelId="{FAA9FBFE-7209-4B36-8F01-69D91846EC97}" type="parTrans" cxnId="{30F234FE-6DDC-4F36-9FCC-7E64E34B44F7}">
      <dgm:prSet/>
      <dgm:spPr/>
      <dgm:t>
        <a:bodyPr/>
        <a:lstStyle/>
        <a:p>
          <a:endParaRPr lang="en-US"/>
        </a:p>
      </dgm:t>
    </dgm:pt>
    <dgm:pt modelId="{6D6ABB4A-9E2E-4786-BC64-F37D427F8D10}" type="sibTrans" cxnId="{30F234FE-6DDC-4F36-9FCC-7E64E34B44F7}">
      <dgm:prSet/>
      <dgm:spPr/>
      <dgm:t>
        <a:bodyPr/>
        <a:lstStyle/>
        <a:p>
          <a:endParaRPr lang="en-US"/>
        </a:p>
      </dgm:t>
    </dgm:pt>
    <dgm:pt modelId="{082D76E4-92E4-4BAC-9A55-C61D16DA0731}">
      <dgm:prSet phldrT="[Text]"/>
      <dgm:spPr>
        <a:gradFill flip="none" rotWithShape="0">
          <a:gsLst>
            <a:gs pos="0">
              <a:srgbClr val="A50021">
                <a:shade val="30000"/>
                <a:satMod val="115000"/>
              </a:srgbClr>
            </a:gs>
            <a:gs pos="50000">
              <a:srgbClr val="A50021">
                <a:shade val="67500"/>
                <a:satMod val="115000"/>
              </a:srgbClr>
            </a:gs>
            <a:gs pos="100000">
              <a:srgbClr val="A50021">
                <a:shade val="100000"/>
                <a:satMod val="115000"/>
              </a:srgbClr>
            </a:gs>
          </a:gsLst>
          <a:lin ang="2700000" scaled="1"/>
          <a:tileRect/>
        </a:gradFill>
      </dgm:spPr>
      <dgm:t>
        <a:bodyPr/>
        <a:lstStyle/>
        <a:p>
          <a:r>
            <a:rPr lang="en-US" dirty="0" smtClean="0"/>
            <a:t>Foundational Skills (K-5)</a:t>
          </a:r>
          <a:endParaRPr lang="en-US" dirty="0"/>
        </a:p>
      </dgm:t>
    </dgm:pt>
    <dgm:pt modelId="{02F2F738-915E-4C32-B547-916B2AB4215B}" type="parTrans" cxnId="{1DF815F9-0B4D-48D3-A7C9-3F4AA511F665}">
      <dgm:prSet/>
      <dgm:spPr/>
      <dgm:t>
        <a:bodyPr/>
        <a:lstStyle/>
        <a:p>
          <a:endParaRPr lang="en-US"/>
        </a:p>
      </dgm:t>
    </dgm:pt>
    <dgm:pt modelId="{36F3BB68-6FB0-42F6-93A1-EE30375F54BA}" type="sibTrans" cxnId="{1DF815F9-0B4D-48D3-A7C9-3F4AA511F665}">
      <dgm:prSet/>
      <dgm:spPr/>
      <dgm:t>
        <a:bodyPr/>
        <a:lstStyle/>
        <a:p>
          <a:endParaRPr lang="en-US"/>
        </a:p>
      </dgm:t>
    </dgm:pt>
    <dgm:pt modelId="{F99F9FB3-9090-4A12-80FB-2F05D250A148}">
      <dgm:prSet phldrT="[Text]"/>
      <dgm:spPr>
        <a:gradFill flip="none" rotWithShape="0">
          <a:gsLst>
            <a:gs pos="0">
              <a:srgbClr val="A50021">
                <a:shade val="30000"/>
                <a:satMod val="115000"/>
              </a:srgbClr>
            </a:gs>
            <a:gs pos="50000">
              <a:srgbClr val="A50021">
                <a:shade val="67500"/>
                <a:satMod val="115000"/>
              </a:srgbClr>
            </a:gs>
            <a:gs pos="100000">
              <a:srgbClr val="A50021">
                <a:shade val="100000"/>
                <a:satMod val="115000"/>
              </a:srgbClr>
            </a:gs>
          </a:gsLst>
          <a:lin ang="2700000" scaled="1"/>
          <a:tileRect/>
        </a:gradFill>
      </dgm:spPr>
      <dgm:t>
        <a:bodyPr/>
        <a:lstStyle/>
        <a:p>
          <a:r>
            <a:rPr lang="en-US" dirty="0" smtClean="0"/>
            <a:t>Literacy in History/Social Studies</a:t>
          </a:r>
          <a:endParaRPr lang="en-US" dirty="0"/>
        </a:p>
      </dgm:t>
    </dgm:pt>
    <dgm:pt modelId="{87EAA034-4766-4BA7-96D7-21E53A6F0E99}" type="parTrans" cxnId="{463BF905-941F-4BE5-8FEA-5BAD86C4409D}">
      <dgm:prSet/>
      <dgm:spPr/>
      <dgm:t>
        <a:bodyPr/>
        <a:lstStyle/>
        <a:p>
          <a:endParaRPr lang="en-US"/>
        </a:p>
      </dgm:t>
    </dgm:pt>
    <dgm:pt modelId="{0965018A-689A-4801-BCEC-FC22390AAAC5}" type="sibTrans" cxnId="{463BF905-941F-4BE5-8FEA-5BAD86C4409D}">
      <dgm:prSet/>
      <dgm:spPr/>
      <dgm:t>
        <a:bodyPr/>
        <a:lstStyle/>
        <a:p>
          <a:endParaRPr lang="en-US"/>
        </a:p>
      </dgm:t>
    </dgm:pt>
    <dgm:pt modelId="{03255E42-EC72-49C9-B470-8D72CD84D68A}">
      <dgm:prSet phldrT="[Text]"/>
      <dgm:spPr>
        <a:gradFill flip="none" rotWithShape="0">
          <a:gsLst>
            <a:gs pos="0">
              <a:srgbClr val="A50021">
                <a:shade val="30000"/>
                <a:satMod val="115000"/>
              </a:srgbClr>
            </a:gs>
            <a:gs pos="50000">
              <a:srgbClr val="A50021">
                <a:shade val="67500"/>
                <a:satMod val="115000"/>
              </a:srgbClr>
            </a:gs>
            <a:gs pos="100000">
              <a:srgbClr val="A50021">
                <a:shade val="100000"/>
                <a:satMod val="115000"/>
              </a:srgbClr>
            </a:gs>
          </a:gsLst>
          <a:lin ang="2700000" scaled="1"/>
          <a:tileRect/>
        </a:gradFill>
      </dgm:spPr>
      <dgm:t>
        <a:bodyPr/>
        <a:lstStyle/>
        <a:p>
          <a:r>
            <a:rPr lang="en-US" dirty="0" smtClean="0"/>
            <a:t>Informational Text </a:t>
          </a:r>
        </a:p>
        <a:p>
          <a:r>
            <a:rPr lang="en-US" dirty="0" smtClean="0"/>
            <a:t>(K-5, 6-12)</a:t>
          </a:r>
          <a:endParaRPr lang="en-US" dirty="0"/>
        </a:p>
      </dgm:t>
    </dgm:pt>
    <dgm:pt modelId="{99191297-4D43-465C-A933-968363F7AEC9}" type="parTrans" cxnId="{4716FA89-B79D-4753-8CCA-14851210363F}">
      <dgm:prSet/>
      <dgm:spPr/>
      <dgm:t>
        <a:bodyPr/>
        <a:lstStyle/>
        <a:p>
          <a:endParaRPr lang="en-US"/>
        </a:p>
      </dgm:t>
    </dgm:pt>
    <dgm:pt modelId="{C6845787-BB1A-4E73-9852-DC1A5D966505}" type="sibTrans" cxnId="{4716FA89-B79D-4753-8CCA-14851210363F}">
      <dgm:prSet/>
      <dgm:spPr/>
      <dgm:t>
        <a:bodyPr/>
        <a:lstStyle/>
        <a:p>
          <a:endParaRPr lang="en-US"/>
        </a:p>
      </dgm:t>
    </dgm:pt>
    <dgm:pt modelId="{1AA9AAB8-0AA3-4552-BD19-96376E78B987}">
      <dgm:prSet phldrT="[Text]"/>
      <dgm:spPr>
        <a:gradFill flip="none" rotWithShape="0">
          <a:gsLst>
            <a:gs pos="0">
              <a:srgbClr val="A50021">
                <a:shade val="30000"/>
                <a:satMod val="115000"/>
              </a:srgbClr>
            </a:gs>
            <a:gs pos="50000">
              <a:srgbClr val="A50021">
                <a:shade val="67500"/>
                <a:satMod val="115000"/>
              </a:srgbClr>
            </a:gs>
            <a:gs pos="100000">
              <a:srgbClr val="A50021">
                <a:shade val="100000"/>
                <a:satMod val="115000"/>
              </a:srgbClr>
            </a:gs>
          </a:gsLst>
          <a:lin ang="2700000" scaled="1"/>
          <a:tileRect/>
        </a:gradFill>
      </dgm:spPr>
      <dgm:t>
        <a:bodyPr/>
        <a:lstStyle/>
        <a:p>
          <a:r>
            <a:rPr lang="en-US" dirty="0" smtClean="0"/>
            <a:t>Literacy in Science/ Technical Subjects</a:t>
          </a:r>
          <a:endParaRPr lang="en-US" dirty="0"/>
        </a:p>
      </dgm:t>
    </dgm:pt>
    <dgm:pt modelId="{242A1044-88E9-4956-B9DE-D3BE65CBCFCA}" type="parTrans" cxnId="{EB4A8194-B645-4AF1-B00C-BD07A4901774}">
      <dgm:prSet/>
      <dgm:spPr/>
      <dgm:t>
        <a:bodyPr/>
        <a:lstStyle/>
        <a:p>
          <a:endParaRPr lang="en-US"/>
        </a:p>
      </dgm:t>
    </dgm:pt>
    <dgm:pt modelId="{D2825E87-3541-4D9D-8C42-DEAF583E3727}" type="sibTrans" cxnId="{EB4A8194-B645-4AF1-B00C-BD07A4901774}">
      <dgm:prSet/>
      <dgm:spPr/>
      <dgm:t>
        <a:bodyPr/>
        <a:lstStyle/>
        <a:p>
          <a:endParaRPr lang="en-US"/>
        </a:p>
      </dgm:t>
    </dgm:pt>
    <dgm:pt modelId="{DC817832-D0D1-449D-88F6-8026FF4D910F}">
      <dgm:prSet/>
      <dgm:spPr>
        <a:gradFill flip="none" rotWithShape="0">
          <a:gsLst>
            <a:gs pos="0">
              <a:srgbClr val="A50021">
                <a:shade val="30000"/>
                <a:satMod val="115000"/>
              </a:srgbClr>
            </a:gs>
            <a:gs pos="50000">
              <a:srgbClr val="A50021">
                <a:shade val="67500"/>
                <a:satMod val="115000"/>
              </a:srgbClr>
            </a:gs>
            <a:gs pos="100000">
              <a:srgbClr val="A50021">
                <a:shade val="100000"/>
                <a:satMod val="115000"/>
              </a:srgbClr>
            </a:gs>
          </a:gsLst>
          <a:lin ang="2700000" scaled="1"/>
          <a:tileRect/>
        </a:gradFill>
      </dgm:spPr>
      <dgm:t>
        <a:bodyPr/>
        <a:lstStyle/>
        <a:p>
          <a:r>
            <a:rPr lang="en-US" dirty="0" smtClean="0"/>
            <a:t>Literature </a:t>
          </a:r>
        </a:p>
        <a:p>
          <a:r>
            <a:rPr lang="en-US" dirty="0" smtClean="0"/>
            <a:t>(K-5, 6-12)</a:t>
          </a:r>
          <a:endParaRPr lang="en-US" dirty="0"/>
        </a:p>
      </dgm:t>
    </dgm:pt>
    <dgm:pt modelId="{D77B11B2-3E0A-4F15-8C27-072AED19CF84}" type="parTrans" cxnId="{513AADBD-56A6-4E8C-ABE5-8948F87AFACE}">
      <dgm:prSet/>
      <dgm:spPr/>
      <dgm:t>
        <a:bodyPr/>
        <a:lstStyle/>
        <a:p>
          <a:endParaRPr lang="en-US"/>
        </a:p>
      </dgm:t>
    </dgm:pt>
    <dgm:pt modelId="{D7D77A57-8191-488A-AE4A-4E17F225BADA}" type="sibTrans" cxnId="{513AADBD-56A6-4E8C-ABE5-8948F87AFACE}">
      <dgm:prSet/>
      <dgm:spPr/>
      <dgm:t>
        <a:bodyPr/>
        <a:lstStyle/>
        <a:p>
          <a:endParaRPr lang="en-US"/>
        </a:p>
      </dgm:t>
    </dgm:pt>
    <dgm:pt modelId="{EE649D96-0E3F-42A8-BF39-C6280B531B79}" type="pres">
      <dgm:prSet presAssocID="{6070F0C0-BF26-43F2-970F-BBDDAA71DFE8}" presName="Name0" presStyleCnt="0">
        <dgm:presLayoutVars>
          <dgm:chPref val="1"/>
          <dgm:dir/>
          <dgm:animOne val="branch"/>
          <dgm:animLvl val="lvl"/>
          <dgm:resizeHandles/>
        </dgm:presLayoutVars>
      </dgm:prSet>
      <dgm:spPr/>
      <dgm:t>
        <a:bodyPr/>
        <a:lstStyle/>
        <a:p>
          <a:endParaRPr lang="en-US"/>
        </a:p>
      </dgm:t>
    </dgm:pt>
    <dgm:pt modelId="{924F7CAD-D6C5-48FB-AF67-6A4741019A49}" type="pres">
      <dgm:prSet presAssocID="{ADF48C79-3261-4E09-BA4A-59497E354AAB}" presName="vertOne" presStyleCnt="0"/>
      <dgm:spPr/>
    </dgm:pt>
    <dgm:pt modelId="{4371BF40-0AE3-4624-8CE9-770232355EA5}" type="pres">
      <dgm:prSet presAssocID="{ADF48C79-3261-4E09-BA4A-59497E354AAB}" presName="txOne" presStyleLbl="node0" presStyleIdx="0" presStyleCnt="1" custScaleY="200900">
        <dgm:presLayoutVars>
          <dgm:chPref val="3"/>
        </dgm:presLayoutVars>
      </dgm:prSet>
      <dgm:spPr/>
      <dgm:t>
        <a:bodyPr/>
        <a:lstStyle/>
        <a:p>
          <a:endParaRPr lang="en-US"/>
        </a:p>
      </dgm:t>
    </dgm:pt>
    <dgm:pt modelId="{011B9EC4-92E7-4854-A8B6-5352EE284769}" type="pres">
      <dgm:prSet presAssocID="{ADF48C79-3261-4E09-BA4A-59497E354AAB}" presName="parTransOne" presStyleCnt="0"/>
      <dgm:spPr/>
    </dgm:pt>
    <dgm:pt modelId="{80AFD92D-4DCE-48C6-B069-AE4695ECF2AE}" type="pres">
      <dgm:prSet presAssocID="{ADF48C79-3261-4E09-BA4A-59497E354AAB}" presName="horzOne" presStyleCnt="0"/>
      <dgm:spPr/>
    </dgm:pt>
    <dgm:pt modelId="{460ECC30-95A9-41C2-B242-CAC46235FD34}" type="pres">
      <dgm:prSet presAssocID="{082D76E4-92E4-4BAC-9A55-C61D16DA0731}" presName="vertTwo" presStyleCnt="0"/>
      <dgm:spPr/>
    </dgm:pt>
    <dgm:pt modelId="{C5AE8E6C-4903-499D-854A-9A5F06F88636}" type="pres">
      <dgm:prSet presAssocID="{082D76E4-92E4-4BAC-9A55-C61D16DA0731}" presName="txTwo" presStyleLbl="node2" presStyleIdx="0" presStyleCnt="3">
        <dgm:presLayoutVars>
          <dgm:chPref val="3"/>
        </dgm:presLayoutVars>
      </dgm:prSet>
      <dgm:spPr/>
      <dgm:t>
        <a:bodyPr/>
        <a:lstStyle/>
        <a:p>
          <a:endParaRPr lang="en-US"/>
        </a:p>
      </dgm:t>
    </dgm:pt>
    <dgm:pt modelId="{CD1A8F7D-B45D-4D9C-B275-AD0FCE02FC48}" type="pres">
      <dgm:prSet presAssocID="{082D76E4-92E4-4BAC-9A55-C61D16DA0731}" presName="parTransTwo" presStyleCnt="0"/>
      <dgm:spPr/>
    </dgm:pt>
    <dgm:pt modelId="{56482461-1011-4CDB-845F-80153D035E2C}" type="pres">
      <dgm:prSet presAssocID="{082D76E4-92E4-4BAC-9A55-C61D16DA0731}" presName="horzTwo" presStyleCnt="0"/>
      <dgm:spPr/>
    </dgm:pt>
    <dgm:pt modelId="{E26878F1-A383-474C-B3B9-67B5F1FE5EBF}" type="pres">
      <dgm:prSet presAssocID="{F99F9FB3-9090-4A12-80FB-2F05D250A148}" presName="vertThree" presStyleCnt="0"/>
      <dgm:spPr/>
    </dgm:pt>
    <dgm:pt modelId="{FBC0DFA6-DCB2-41F1-BF22-29D60CC69D6D}" type="pres">
      <dgm:prSet presAssocID="{F99F9FB3-9090-4A12-80FB-2F05D250A148}" presName="txThree" presStyleLbl="node3" presStyleIdx="0" presStyleCnt="2" custLinFactNeighborX="59769" custLinFactNeighborY="-2184">
        <dgm:presLayoutVars>
          <dgm:chPref val="3"/>
        </dgm:presLayoutVars>
      </dgm:prSet>
      <dgm:spPr/>
      <dgm:t>
        <a:bodyPr/>
        <a:lstStyle/>
        <a:p>
          <a:endParaRPr lang="en-US"/>
        </a:p>
      </dgm:t>
    </dgm:pt>
    <dgm:pt modelId="{073F1ACB-69FC-4962-8028-1D7A507882CE}" type="pres">
      <dgm:prSet presAssocID="{F99F9FB3-9090-4A12-80FB-2F05D250A148}" presName="horzThree" presStyleCnt="0"/>
      <dgm:spPr/>
    </dgm:pt>
    <dgm:pt modelId="{89CD5B8F-2A0B-4489-B6CD-3559BE5CFBA6}" type="pres">
      <dgm:prSet presAssocID="{36F3BB68-6FB0-42F6-93A1-EE30375F54BA}" presName="sibSpaceTwo" presStyleCnt="0"/>
      <dgm:spPr/>
    </dgm:pt>
    <dgm:pt modelId="{1F65D517-887F-4593-AF67-E2237180CF49}" type="pres">
      <dgm:prSet presAssocID="{DC817832-D0D1-449D-88F6-8026FF4D910F}" presName="vertTwo" presStyleCnt="0"/>
      <dgm:spPr/>
    </dgm:pt>
    <dgm:pt modelId="{995DDF62-29BE-4F4E-B4FD-5AF92EC8B923}" type="pres">
      <dgm:prSet presAssocID="{DC817832-D0D1-449D-88F6-8026FF4D910F}" presName="txTwo" presStyleLbl="node2" presStyleIdx="1" presStyleCnt="3">
        <dgm:presLayoutVars>
          <dgm:chPref val="3"/>
        </dgm:presLayoutVars>
      </dgm:prSet>
      <dgm:spPr/>
      <dgm:t>
        <a:bodyPr/>
        <a:lstStyle/>
        <a:p>
          <a:endParaRPr lang="en-US"/>
        </a:p>
      </dgm:t>
    </dgm:pt>
    <dgm:pt modelId="{2BFC5DC6-D1C2-486D-B1AD-FC9A930AC076}" type="pres">
      <dgm:prSet presAssocID="{DC817832-D0D1-449D-88F6-8026FF4D910F}" presName="horzTwo" presStyleCnt="0"/>
      <dgm:spPr/>
    </dgm:pt>
    <dgm:pt modelId="{4939F6D5-4745-4501-A6EE-A0FD49C2E7B1}" type="pres">
      <dgm:prSet presAssocID="{D7D77A57-8191-488A-AE4A-4E17F225BADA}" presName="sibSpaceTwo" presStyleCnt="0"/>
      <dgm:spPr/>
    </dgm:pt>
    <dgm:pt modelId="{403E8ECB-2F4F-43F2-9111-2220EC0AF489}" type="pres">
      <dgm:prSet presAssocID="{03255E42-EC72-49C9-B470-8D72CD84D68A}" presName="vertTwo" presStyleCnt="0"/>
      <dgm:spPr/>
    </dgm:pt>
    <dgm:pt modelId="{4941E586-10C0-4AB4-A0A0-7F68040C07DE}" type="pres">
      <dgm:prSet presAssocID="{03255E42-EC72-49C9-B470-8D72CD84D68A}" presName="txTwo" presStyleLbl="node2" presStyleIdx="2" presStyleCnt="3">
        <dgm:presLayoutVars>
          <dgm:chPref val="3"/>
        </dgm:presLayoutVars>
      </dgm:prSet>
      <dgm:spPr/>
      <dgm:t>
        <a:bodyPr/>
        <a:lstStyle/>
        <a:p>
          <a:endParaRPr lang="en-US"/>
        </a:p>
      </dgm:t>
    </dgm:pt>
    <dgm:pt modelId="{8DB98E15-533B-4D0F-BF8E-C2EB38F26197}" type="pres">
      <dgm:prSet presAssocID="{03255E42-EC72-49C9-B470-8D72CD84D68A}" presName="parTransTwo" presStyleCnt="0"/>
      <dgm:spPr/>
    </dgm:pt>
    <dgm:pt modelId="{46815799-E76B-435E-A952-E3D513156EB2}" type="pres">
      <dgm:prSet presAssocID="{03255E42-EC72-49C9-B470-8D72CD84D68A}" presName="horzTwo" presStyleCnt="0"/>
      <dgm:spPr/>
    </dgm:pt>
    <dgm:pt modelId="{950F18AA-0336-4C2A-B2BA-1EE4735C29EB}" type="pres">
      <dgm:prSet presAssocID="{1AA9AAB8-0AA3-4552-BD19-96376E78B987}" presName="vertThree" presStyleCnt="0"/>
      <dgm:spPr/>
    </dgm:pt>
    <dgm:pt modelId="{54A28167-3172-4853-A25E-F80AA73C1155}" type="pres">
      <dgm:prSet presAssocID="{1AA9AAB8-0AA3-4552-BD19-96376E78B987}" presName="txThree" presStyleLbl="node3" presStyleIdx="1" presStyleCnt="2" custLinFactNeighborX="-47832" custLinFactNeighborY="-2184">
        <dgm:presLayoutVars>
          <dgm:chPref val="3"/>
        </dgm:presLayoutVars>
      </dgm:prSet>
      <dgm:spPr/>
      <dgm:t>
        <a:bodyPr/>
        <a:lstStyle/>
        <a:p>
          <a:endParaRPr lang="en-US"/>
        </a:p>
      </dgm:t>
    </dgm:pt>
    <dgm:pt modelId="{4600E18D-24AB-4E90-8622-A93E694921E6}" type="pres">
      <dgm:prSet presAssocID="{1AA9AAB8-0AA3-4552-BD19-96376E78B987}" presName="horzThree" presStyleCnt="0"/>
      <dgm:spPr/>
    </dgm:pt>
  </dgm:ptLst>
  <dgm:cxnLst>
    <dgm:cxn modelId="{96334999-DDE3-434A-9671-9F500B8BE74D}" type="presOf" srcId="{082D76E4-92E4-4BAC-9A55-C61D16DA0731}" destId="{C5AE8E6C-4903-499D-854A-9A5F06F88636}" srcOrd="0" destOrd="0" presId="urn:microsoft.com/office/officeart/2005/8/layout/hierarchy4"/>
    <dgm:cxn modelId="{B1B2B5CE-D797-4E50-8144-FF7DE4FDE136}" type="presOf" srcId="{F99F9FB3-9090-4A12-80FB-2F05D250A148}" destId="{FBC0DFA6-DCB2-41F1-BF22-29D60CC69D6D}" srcOrd="0" destOrd="0" presId="urn:microsoft.com/office/officeart/2005/8/layout/hierarchy4"/>
    <dgm:cxn modelId="{463BF905-941F-4BE5-8FEA-5BAD86C4409D}" srcId="{082D76E4-92E4-4BAC-9A55-C61D16DA0731}" destId="{F99F9FB3-9090-4A12-80FB-2F05D250A148}" srcOrd="0" destOrd="0" parTransId="{87EAA034-4766-4BA7-96D7-21E53A6F0E99}" sibTransId="{0965018A-689A-4801-BCEC-FC22390AAAC5}"/>
    <dgm:cxn modelId="{30F234FE-6DDC-4F36-9FCC-7E64E34B44F7}" srcId="{6070F0C0-BF26-43F2-970F-BBDDAA71DFE8}" destId="{ADF48C79-3261-4E09-BA4A-59497E354AAB}" srcOrd="0" destOrd="0" parTransId="{FAA9FBFE-7209-4B36-8F01-69D91846EC97}" sibTransId="{6D6ABB4A-9E2E-4786-BC64-F37D427F8D10}"/>
    <dgm:cxn modelId="{D966D9DF-DA02-4CD7-A0A0-2E6F8FA6032D}" type="presOf" srcId="{DC817832-D0D1-449D-88F6-8026FF4D910F}" destId="{995DDF62-29BE-4F4E-B4FD-5AF92EC8B923}" srcOrd="0" destOrd="0" presId="urn:microsoft.com/office/officeart/2005/8/layout/hierarchy4"/>
    <dgm:cxn modelId="{6FCF64E7-B068-4296-BBD3-AACF7E6E1887}" type="presOf" srcId="{1AA9AAB8-0AA3-4552-BD19-96376E78B987}" destId="{54A28167-3172-4853-A25E-F80AA73C1155}" srcOrd="0" destOrd="0" presId="urn:microsoft.com/office/officeart/2005/8/layout/hierarchy4"/>
    <dgm:cxn modelId="{9D0A5065-3492-45F2-A6B3-A10701CFAE51}" type="presOf" srcId="{6070F0C0-BF26-43F2-970F-BBDDAA71DFE8}" destId="{EE649D96-0E3F-42A8-BF39-C6280B531B79}" srcOrd="0" destOrd="0" presId="urn:microsoft.com/office/officeart/2005/8/layout/hierarchy4"/>
    <dgm:cxn modelId="{4716FA89-B79D-4753-8CCA-14851210363F}" srcId="{ADF48C79-3261-4E09-BA4A-59497E354AAB}" destId="{03255E42-EC72-49C9-B470-8D72CD84D68A}" srcOrd="2" destOrd="0" parTransId="{99191297-4D43-465C-A933-968363F7AEC9}" sibTransId="{C6845787-BB1A-4E73-9852-DC1A5D966505}"/>
    <dgm:cxn modelId="{1B341821-123E-442D-B06C-CEF2CF2D4E37}" type="presOf" srcId="{03255E42-EC72-49C9-B470-8D72CD84D68A}" destId="{4941E586-10C0-4AB4-A0A0-7F68040C07DE}" srcOrd="0" destOrd="0" presId="urn:microsoft.com/office/officeart/2005/8/layout/hierarchy4"/>
    <dgm:cxn modelId="{1DF815F9-0B4D-48D3-A7C9-3F4AA511F665}" srcId="{ADF48C79-3261-4E09-BA4A-59497E354AAB}" destId="{082D76E4-92E4-4BAC-9A55-C61D16DA0731}" srcOrd="0" destOrd="0" parTransId="{02F2F738-915E-4C32-B547-916B2AB4215B}" sibTransId="{36F3BB68-6FB0-42F6-93A1-EE30375F54BA}"/>
    <dgm:cxn modelId="{EB4A8194-B645-4AF1-B00C-BD07A4901774}" srcId="{03255E42-EC72-49C9-B470-8D72CD84D68A}" destId="{1AA9AAB8-0AA3-4552-BD19-96376E78B987}" srcOrd="0" destOrd="0" parTransId="{242A1044-88E9-4956-B9DE-D3BE65CBCFCA}" sibTransId="{D2825E87-3541-4D9D-8C42-DEAF583E3727}"/>
    <dgm:cxn modelId="{513AADBD-56A6-4E8C-ABE5-8948F87AFACE}" srcId="{ADF48C79-3261-4E09-BA4A-59497E354AAB}" destId="{DC817832-D0D1-449D-88F6-8026FF4D910F}" srcOrd="1" destOrd="0" parTransId="{D77B11B2-3E0A-4F15-8C27-072AED19CF84}" sibTransId="{D7D77A57-8191-488A-AE4A-4E17F225BADA}"/>
    <dgm:cxn modelId="{242362CE-6551-48A9-AC38-0C130D98EF52}" type="presOf" srcId="{ADF48C79-3261-4E09-BA4A-59497E354AAB}" destId="{4371BF40-0AE3-4624-8CE9-770232355EA5}" srcOrd="0" destOrd="0" presId="urn:microsoft.com/office/officeart/2005/8/layout/hierarchy4"/>
    <dgm:cxn modelId="{A16E9FE6-139D-44A3-95D2-EEB9C39CAAE7}" type="presParOf" srcId="{EE649D96-0E3F-42A8-BF39-C6280B531B79}" destId="{924F7CAD-D6C5-48FB-AF67-6A4741019A49}" srcOrd="0" destOrd="0" presId="urn:microsoft.com/office/officeart/2005/8/layout/hierarchy4"/>
    <dgm:cxn modelId="{F3FE384A-D017-4ED2-BAE5-080EFF5D4534}" type="presParOf" srcId="{924F7CAD-D6C5-48FB-AF67-6A4741019A49}" destId="{4371BF40-0AE3-4624-8CE9-770232355EA5}" srcOrd="0" destOrd="0" presId="urn:microsoft.com/office/officeart/2005/8/layout/hierarchy4"/>
    <dgm:cxn modelId="{572BD4B4-816B-4C91-A3EC-64E3446CAE35}" type="presParOf" srcId="{924F7CAD-D6C5-48FB-AF67-6A4741019A49}" destId="{011B9EC4-92E7-4854-A8B6-5352EE284769}" srcOrd="1" destOrd="0" presId="urn:microsoft.com/office/officeart/2005/8/layout/hierarchy4"/>
    <dgm:cxn modelId="{3B10A27F-A1F9-45FC-8D16-1DEF3FAD3A47}" type="presParOf" srcId="{924F7CAD-D6C5-48FB-AF67-6A4741019A49}" destId="{80AFD92D-4DCE-48C6-B069-AE4695ECF2AE}" srcOrd="2" destOrd="0" presId="urn:microsoft.com/office/officeart/2005/8/layout/hierarchy4"/>
    <dgm:cxn modelId="{E03816C0-2515-4C29-93A2-C836733C641B}" type="presParOf" srcId="{80AFD92D-4DCE-48C6-B069-AE4695ECF2AE}" destId="{460ECC30-95A9-41C2-B242-CAC46235FD34}" srcOrd="0" destOrd="0" presId="urn:microsoft.com/office/officeart/2005/8/layout/hierarchy4"/>
    <dgm:cxn modelId="{D926896A-DAAD-42E9-B8FC-822F4FF132C6}" type="presParOf" srcId="{460ECC30-95A9-41C2-B242-CAC46235FD34}" destId="{C5AE8E6C-4903-499D-854A-9A5F06F88636}" srcOrd="0" destOrd="0" presId="urn:microsoft.com/office/officeart/2005/8/layout/hierarchy4"/>
    <dgm:cxn modelId="{B2B608D3-C117-4D93-B78D-3F570441855E}" type="presParOf" srcId="{460ECC30-95A9-41C2-B242-CAC46235FD34}" destId="{CD1A8F7D-B45D-4D9C-B275-AD0FCE02FC48}" srcOrd="1" destOrd="0" presId="urn:microsoft.com/office/officeart/2005/8/layout/hierarchy4"/>
    <dgm:cxn modelId="{9BEFF8E5-3FBC-4C51-8E65-00882F19957B}" type="presParOf" srcId="{460ECC30-95A9-41C2-B242-CAC46235FD34}" destId="{56482461-1011-4CDB-845F-80153D035E2C}" srcOrd="2" destOrd="0" presId="urn:microsoft.com/office/officeart/2005/8/layout/hierarchy4"/>
    <dgm:cxn modelId="{F82133F6-C772-402D-9831-051C0B8A523C}" type="presParOf" srcId="{56482461-1011-4CDB-845F-80153D035E2C}" destId="{E26878F1-A383-474C-B3B9-67B5F1FE5EBF}" srcOrd="0" destOrd="0" presId="urn:microsoft.com/office/officeart/2005/8/layout/hierarchy4"/>
    <dgm:cxn modelId="{FFA912D5-D898-486A-AA4D-940B31A9E44A}" type="presParOf" srcId="{E26878F1-A383-474C-B3B9-67B5F1FE5EBF}" destId="{FBC0DFA6-DCB2-41F1-BF22-29D60CC69D6D}" srcOrd="0" destOrd="0" presId="urn:microsoft.com/office/officeart/2005/8/layout/hierarchy4"/>
    <dgm:cxn modelId="{D42A918E-369C-43D7-A28E-C1B13A5CDC51}" type="presParOf" srcId="{E26878F1-A383-474C-B3B9-67B5F1FE5EBF}" destId="{073F1ACB-69FC-4962-8028-1D7A507882CE}" srcOrd="1" destOrd="0" presId="urn:microsoft.com/office/officeart/2005/8/layout/hierarchy4"/>
    <dgm:cxn modelId="{DC0E8D38-B0C7-4E2F-8803-63767C7D2231}" type="presParOf" srcId="{80AFD92D-4DCE-48C6-B069-AE4695ECF2AE}" destId="{89CD5B8F-2A0B-4489-B6CD-3559BE5CFBA6}" srcOrd="1" destOrd="0" presId="urn:microsoft.com/office/officeart/2005/8/layout/hierarchy4"/>
    <dgm:cxn modelId="{3038A02C-8E9C-4ED3-ABCB-02130640D13F}" type="presParOf" srcId="{80AFD92D-4DCE-48C6-B069-AE4695ECF2AE}" destId="{1F65D517-887F-4593-AF67-E2237180CF49}" srcOrd="2" destOrd="0" presId="urn:microsoft.com/office/officeart/2005/8/layout/hierarchy4"/>
    <dgm:cxn modelId="{15132D3A-1EFF-4C5B-8CEE-6D87B830E9E0}" type="presParOf" srcId="{1F65D517-887F-4593-AF67-E2237180CF49}" destId="{995DDF62-29BE-4F4E-B4FD-5AF92EC8B923}" srcOrd="0" destOrd="0" presId="urn:microsoft.com/office/officeart/2005/8/layout/hierarchy4"/>
    <dgm:cxn modelId="{C65E0443-B78A-487E-A109-1A70B74B83CA}" type="presParOf" srcId="{1F65D517-887F-4593-AF67-E2237180CF49}" destId="{2BFC5DC6-D1C2-486D-B1AD-FC9A930AC076}" srcOrd="1" destOrd="0" presId="urn:microsoft.com/office/officeart/2005/8/layout/hierarchy4"/>
    <dgm:cxn modelId="{FA16C8C6-E67A-4DCC-9F47-FA862481E05C}" type="presParOf" srcId="{80AFD92D-4DCE-48C6-B069-AE4695ECF2AE}" destId="{4939F6D5-4745-4501-A6EE-A0FD49C2E7B1}" srcOrd="3" destOrd="0" presId="urn:microsoft.com/office/officeart/2005/8/layout/hierarchy4"/>
    <dgm:cxn modelId="{C9BE4515-A6E7-4AF3-8D4C-BAB120D2371D}" type="presParOf" srcId="{80AFD92D-4DCE-48C6-B069-AE4695ECF2AE}" destId="{403E8ECB-2F4F-43F2-9111-2220EC0AF489}" srcOrd="4" destOrd="0" presId="urn:microsoft.com/office/officeart/2005/8/layout/hierarchy4"/>
    <dgm:cxn modelId="{772BEC77-B430-482C-85A0-72BBFC2E76C3}" type="presParOf" srcId="{403E8ECB-2F4F-43F2-9111-2220EC0AF489}" destId="{4941E586-10C0-4AB4-A0A0-7F68040C07DE}" srcOrd="0" destOrd="0" presId="urn:microsoft.com/office/officeart/2005/8/layout/hierarchy4"/>
    <dgm:cxn modelId="{F0674477-4F60-472A-83BF-F85AE67BAC46}" type="presParOf" srcId="{403E8ECB-2F4F-43F2-9111-2220EC0AF489}" destId="{8DB98E15-533B-4D0F-BF8E-C2EB38F26197}" srcOrd="1" destOrd="0" presId="urn:microsoft.com/office/officeart/2005/8/layout/hierarchy4"/>
    <dgm:cxn modelId="{51811554-0610-4E60-8FEE-06615C92E926}" type="presParOf" srcId="{403E8ECB-2F4F-43F2-9111-2220EC0AF489}" destId="{46815799-E76B-435E-A952-E3D513156EB2}" srcOrd="2" destOrd="0" presId="urn:microsoft.com/office/officeart/2005/8/layout/hierarchy4"/>
    <dgm:cxn modelId="{CD0C8881-3191-4DE9-AE53-D9872FA9EA49}" type="presParOf" srcId="{46815799-E76B-435E-A952-E3D513156EB2}" destId="{950F18AA-0336-4C2A-B2BA-1EE4735C29EB}" srcOrd="0" destOrd="0" presId="urn:microsoft.com/office/officeart/2005/8/layout/hierarchy4"/>
    <dgm:cxn modelId="{7BF0145A-D362-417B-9F5E-331B629C3E7C}" type="presParOf" srcId="{950F18AA-0336-4C2A-B2BA-1EE4735C29EB}" destId="{54A28167-3172-4853-A25E-F80AA73C1155}" srcOrd="0" destOrd="0" presId="urn:microsoft.com/office/officeart/2005/8/layout/hierarchy4"/>
    <dgm:cxn modelId="{64A9F6F7-2B63-4A76-B16E-89159040032C}" type="presParOf" srcId="{950F18AA-0336-4C2A-B2BA-1EE4735C29EB}" destId="{4600E18D-24AB-4E90-8622-A93E694921E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70F0C0-BF26-43F2-970F-BBDDAA71DFE8}" type="doc">
      <dgm:prSet loTypeId="urn:microsoft.com/office/officeart/2005/8/layout/hierarchy4" loCatId="hierarchy" qsTypeId="urn:microsoft.com/office/officeart/2005/8/quickstyle/simple1" qsCatId="simple" csTypeId="urn:microsoft.com/office/officeart/2005/8/colors/accent0_3" csCatId="mainScheme" phldr="1"/>
      <dgm:spPr/>
      <dgm:t>
        <a:bodyPr/>
        <a:lstStyle/>
        <a:p>
          <a:endParaRPr lang="en-US"/>
        </a:p>
      </dgm:t>
    </dgm:pt>
    <dgm:pt modelId="{ADF48C79-3261-4E09-BA4A-59497E354AAB}">
      <dgm:prSet phldrT="[Text]" custT="1"/>
      <dgm:spPr>
        <a:blipFill rotWithShape="0">
          <a:blip xmlns:r="http://schemas.openxmlformats.org/officeDocument/2006/relationships" r:embed="rId1"/>
          <a:stretch>
            <a:fillRect/>
          </a:stretch>
        </a:blipFill>
      </dgm:spPr>
      <dgm:t>
        <a:bodyPr/>
        <a:lstStyle/>
        <a:p>
          <a:pPr algn="l"/>
          <a:r>
            <a:rPr lang="en-US" sz="4400" dirty="0" smtClean="0"/>
            <a:t>Writing</a:t>
          </a:r>
        </a:p>
        <a:p>
          <a:pPr algn="l"/>
          <a:r>
            <a:rPr lang="en-US" sz="1600" dirty="0" smtClean="0"/>
            <a:t>Text type and purposes</a:t>
          </a:r>
        </a:p>
        <a:p>
          <a:pPr algn="l"/>
          <a:r>
            <a:rPr lang="en-US" sz="1600" dirty="0" smtClean="0"/>
            <a:t>Production and distribution of writing</a:t>
          </a:r>
        </a:p>
        <a:p>
          <a:pPr algn="l"/>
          <a:r>
            <a:rPr lang="en-US" sz="1600" dirty="0" smtClean="0"/>
            <a:t>Research to build and present knowledge</a:t>
          </a:r>
        </a:p>
        <a:p>
          <a:pPr algn="l"/>
          <a:r>
            <a:rPr lang="en-US" sz="1600" dirty="0" smtClean="0"/>
            <a:t>Range of writing</a:t>
          </a:r>
        </a:p>
      </dgm:t>
    </dgm:pt>
    <dgm:pt modelId="{FAA9FBFE-7209-4B36-8F01-69D91846EC97}" type="parTrans" cxnId="{30F234FE-6DDC-4F36-9FCC-7E64E34B44F7}">
      <dgm:prSet/>
      <dgm:spPr/>
      <dgm:t>
        <a:bodyPr/>
        <a:lstStyle/>
        <a:p>
          <a:endParaRPr lang="en-US"/>
        </a:p>
      </dgm:t>
    </dgm:pt>
    <dgm:pt modelId="{6D6ABB4A-9E2E-4786-BC64-F37D427F8D10}" type="sibTrans" cxnId="{30F234FE-6DDC-4F36-9FCC-7E64E34B44F7}">
      <dgm:prSet/>
      <dgm:spPr/>
      <dgm:t>
        <a:bodyPr/>
        <a:lstStyle/>
        <a:p>
          <a:endParaRPr lang="en-US"/>
        </a:p>
      </dgm:t>
    </dgm:pt>
    <dgm:pt modelId="{082D76E4-92E4-4BAC-9A55-C61D16DA0731}">
      <dgm:prSet phldrT="[Text]"/>
      <dgm:spPr>
        <a:gradFill flip="none" rotWithShape="0">
          <a:gsLst>
            <a:gs pos="0">
              <a:srgbClr val="0832A8">
                <a:shade val="30000"/>
                <a:satMod val="115000"/>
              </a:srgbClr>
            </a:gs>
            <a:gs pos="50000">
              <a:srgbClr val="0832A8">
                <a:shade val="67500"/>
                <a:satMod val="115000"/>
              </a:srgbClr>
            </a:gs>
            <a:gs pos="100000">
              <a:srgbClr val="0832A8">
                <a:shade val="100000"/>
                <a:satMod val="115000"/>
              </a:srgbClr>
            </a:gs>
          </a:gsLst>
          <a:lin ang="2700000" scaled="1"/>
          <a:tileRect/>
        </a:gradFill>
      </dgm:spPr>
      <dgm:t>
        <a:bodyPr/>
        <a:lstStyle/>
        <a:p>
          <a:r>
            <a:rPr lang="en-US" dirty="0" smtClean="0"/>
            <a:t>Writing Standards </a:t>
          </a:r>
        </a:p>
        <a:p>
          <a:r>
            <a:rPr lang="en-US" dirty="0" smtClean="0"/>
            <a:t>(K-5, 6-12)</a:t>
          </a:r>
          <a:endParaRPr lang="en-US" dirty="0"/>
        </a:p>
      </dgm:t>
    </dgm:pt>
    <dgm:pt modelId="{02F2F738-915E-4C32-B547-916B2AB4215B}" type="parTrans" cxnId="{1DF815F9-0B4D-48D3-A7C9-3F4AA511F665}">
      <dgm:prSet/>
      <dgm:spPr/>
      <dgm:t>
        <a:bodyPr/>
        <a:lstStyle/>
        <a:p>
          <a:endParaRPr lang="en-US"/>
        </a:p>
      </dgm:t>
    </dgm:pt>
    <dgm:pt modelId="{36F3BB68-6FB0-42F6-93A1-EE30375F54BA}" type="sibTrans" cxnId="{1DF815F9-0B4D-48D3-A7C9-3F4AA511F665}">
      <dgm:prSet/>
      <dgm:spPr/>
      <dgm:t>
        <a:bodyPr/>
        <a:lstStyle/>
        <a:p>
          <a:endParaRPr lang="en-US"/>
        </a:p>
      </dgm:t>
    </dgm:pt>
    <dgm:pt modelId="{F99F9FB3-9090-4A12-80FB-2F05D250A148}">
      <dgm:prSet phldrT="[Text]" custT="1"/>
      <dgm:spPr>
        <a:gradFill flip="none" rotWithShape="0">
          <a:gsLst>
            <a:gs pos="0">
              <a:srgbClr val="0832A8">
                <a:shade val="30000"/>
                <a:satMod val="115000"/>
              </a:srgbClr>
            </a:gs>
            <a:gs pos="50000">
              <a:srgbClr val="0832A8">
                <a:shade val="67500"/>
                <a:satMod val="115000"/>
              </a:srgbClr>
            </a:gs>
            <a:gs pos="100000">
              <a:srgbClr val="0832A8">
                <a:shade val="100000"/>
                <a:satMod val="115000"/>
              </a:srgbClr>
            </a:gs>
          </a:gsLst>
          <a:lin ang="2700000" scaled="1"/>
          <a:tileRect/>
        </a:gradFill>
      </dgm:spPr>
      <dgm:t>
        <a:bodyPr/>
        <a:lstStyle/>
        <a:p>
          <a:r>
            <a:rPr lang="en-US" sz="2000" dirty="0" smtClean="0"/>
            <a:t>Writing Standards for Literacy in History/Social Studies</a:t>
          </a:r>
          <a:endParaRPr lang="en-US" sz="2000" dirty="0"/>
        </a:p>
      </dgm:t>
    </dgm:pt>
    <dgm:pt modelId="{87EAA034-4766-4BA7-96D7-21E53A6F0E99}" type="parTrans" cxnId="{463BF905-941F-4BE5-8FEA-5BAD86C4409D}">
      <dgm:prSet/>
      <dgm:spPr/>
      <dgm:t>
        <a:bodyPr/>
        <a:lstStyle/>
        <a:p>
          <a:endParaRPr lang="en-US"/>
        </a:p>
      </dgm:t>
    </dgm:pt>
    <dgm:pt modelId="{0965018A-689A-4801-BCEC-FC22390AAAC5}" type="sibTrans" cxnId="{463BF905-941F-4BE5-8FEA-5BAD86C4409D}">
      <dgm:prSet/>
      <dgm:spPr/>
      <dgm:t>
        <a:bodyPr/>
        <a:lstStyle/>
        <a:p>
          <a:endParaRPr lang="en-US"/>
        </a:p>
      </dgm:t>
    </dgm:pt>
    <dgm:pt modelId="{1AA9AAB8-0AA3-4552-BD19-96376E78B987}">
      <dgm:prSet phldrT="[Text]" custT="1"/>
      <dgm:spPr>
        <a:gradFill flip="none" rotWithShape="0">
          <a:gsLst>
            <a:gs pos="0">
              <a:srgbClr val="0832A8">
                <a:shade val="30000"/>
                <a:satMod val="115000"/>
              </a:srgbClr>
            </a:gs>
            <a:gs pos="50000">
              <a:srgbClr val="0832A8">
                <a:shade val="67500"/>
                <a:satMod val="115000"/>
              </a:srgbClr>
            </a:gs>
            <a:gs pos="100000">
              <a:srgbClr val="0832A8">
                <a:shade val="100000"/>
                <a:satMod val="115000"/>
              </a:srgbClr>
            </a:gs>
          </a:gsLst>
          <a:lin ang="2700000" scaled="1"/>
          <a:tileRect/>
        </a:gradFill>
      </dgm:spPr>
      <dgm:t>
        <a:bodyPr/>
        <a:lstStyle/>
        <a:p>
          <a:r>
            <a:rPr lang="en-US" sz="2000" dirty="0" smtClean="0"/>
            <a:t>Writing Standards for Literacy in Science/ Technical Subjects</a:t>
          </a:r>
          <a:endParaRPr lang="en-US" sz="2000" dirty="0"/>
        </a:p>
      </dgm:t>
    </dgm:pt>
    <dgm:pt modelId="{242A1044-88E9-4956-B9DE-D3BE65CBCFCA}" type="parTrans" cxnId="{EB4A8194-B645-4AF1-B00C-BD07A4901774}">
      <dgm:prSet/>
      <dgm:spPr/>
      <dgm:t>
        <a:bodyPr/>
        <a:lstStyle/>
        <a:p>
          <a:endParaRPr lang="en-US"/>
        </a:p>
      </dgm:t>
    </dgm:pt>
    <dgm:pt modelId="{D2825E87-3541-4D9D-8C42-DEAF583E3727}" type="sibTrans" cxnId="{EB4A8194-B645-4AF1-B00C-BD07A4901774}">
      <dgm:prSet/>
      <dgm:spPr/>
      <dgm:t>
        <a:bodyPr/>
        <a:lstStyle/>
        <a:p>
          <a:endParaRPr lang="en-US"/>
        </a:p>
      </dgm:t>
    </dgm:pt>
    <dgm:pt modelId="{EE649D96-0E3F-42A8-BF39-C6280B531B79}" type="pres">
      <dgm:prSet presAssocID="{6070F0C0-BF26-43F2-970F-BBDDAA71DFE8}" presName="Name0" presStyleCnt="0">
        <dgm:presLayoutVars>
          <dgm:chPref val="1"/>
          <dgm:dir/>
          <dgm:animOne val="branch"/>
          <dgm:animLvl val="lvl"/>
          <dgm:resizeHandles/>
        </dgm:presLayoutVars>
      </dgm:prSet>
      <dgm:spPr/>
      <dgm:t>
        <a:bodyPr/>
        <a:lstStyle/>
        <a:p>
          <a:endParaRPr lang="en-US"/>
        </a:p>
      </dgm:t>
    </dgm:pt>
    <dgm:pt modelId="{924F7CAD-D6C5-48FB-AF67-6A4741019A49}" type="pres">
      <dgm:prSet presAssocID="{ADF48C79-3261-4E09-BA4A-59497E354AAB}" presName="vertOne" presStyleCnt="0"/>
      <dgm:spPr/>
    </dgm:pt>
    <dgm:pt modelId="{4371BF40-0AE3-4624-8CE9-770232355EA5}" type="pres">
      <dgm:prSet presAssocID="{ADF48C79-3261-4E09-BA4A-59497E354AAB}" presName="txOne" presStyleLbl="node0" presStyleIdx="0" presStyleCnt="1" custScaleY="200900" custLinFactNeighborX="-4484" custLinFactNeighborY="-24523">
        <dgm:presLayoutVars>
          <dgm:chPref val="3"/>
        </dgm:presLayoutVars>
      </dgm:prSet>
      <dgm:spPr/>
      <dgm:t>
        <a:bodyPr/>
        <a:lstStyle/>
        <a:p>
          <a:endParaRPr lang="en-US"/>
        </a:p>
      </dgm:t>
    </dgm:pt>
    <dgm:pt modelId="{011B9EC4-92E7-4854-A8B6-5352EE284769}" type="pres">
      <dgm:prSet presAssocID="{ADF48C79-3261-4E09-BA4A-59497E354AAB}" presName="parTransOne" presStyleCnt="0"/>
      <dgm:spPr/>
    </dgm:pt>
    <dgm:pt modelId="{80AFD92D-4DCE-48C6-B069-AE4695ECF2AE}" type="pres">
      <dgm:prSet presAssocID="{ADF48C79-3261-4E09-BA4A-59497E354AAB}" presName="horzOne" presStyleCnt="0"/>
      <dgm:spPr/>
    </dgm:pt>
    <dgm:pt modelId="{460ECC30-95A9-41C2-B242-CAC46235FD34}" type="pres">
      <dgm:prSet presAssocID="{082D76E4-92E4-4BAC-9A55-C61D16DA0731}" presName="vertTwo" presStyleCnt="0"/>
      <dgm:spPr/>
    </dgm:pt>
    <dgm:pt modelId="{C5AE8E6C-4903-499D-854A-9A5F06F88636}" type="pres">
      <dgm:prSet presAssocID="{082D76E4-92E4-4BAC-9A55-C61D16DA0731}" presName="txTwo" presStyleLbl="node2" presStyleIdx="0" presStyleCnt="2" custLinFactNeighborX="56247" custLinFactNeighborY="-47687">
        <dgm:presLayoutVars>
          <dgm:chPref val="3"/>
        </dgm:presLayoutVars>
      </dgm:prSet>
      <dgm:spPr/>
      <dgm:t>
        <a:bodyPr/>
        <a:lstStyle/>
        <a:p>
          <a:endParaRPr lang="en-US"/>
        </a:p>
      </dgm:t>
    </dgm:pt>
    <dgm:pt modelId="{CD1A8F7D-B45D-4D9C-B275-AD0FCE02FC48}" type="pres">
      <dgm:prSet presAssocID="{082D76E4-92E4-4BAC-9A55-C61D16DA0731}" presName="parTransTwo" presStyleCnt="0"/>
      <dgm:spPr/>
    </dgm:pt>
    <dgm:pt modelId="{56482461-1011-4CDB-845F-80153D035E2C}" type="pres">
      <dgm:prSet presAssocID="{082D76E4-92E4-4BAC-9A55-C61D16DA0731}" presName="horzTwo" presStyleCnt="0"/>
      <dgm:spPr/>
    </dgm:pt>
    <dgm:pt modelId="{E26878F1-A383-474C-B3B9-67B5F1FE5EBF}" type="pres">
      <dgm:prSet presAssocID="{F99F9FB3-9090-4A12-80FB-2F05D250A148}" presName="vertThree" presStyleCnt="0"/>
      <dgm:spPr/>
    </dgm:pt>
    <dgm:pt modelId="{FBC0DFA6-DCB2-41F1-BF22-29D60CC69D6D}" type="pres">
      <dgm:prSet presAssocID="{F99F9FB3-9090-4A12-80FB-2F05D250A148}" presName="txThree" presStyleLbl="node3" presStyleIdx="0" presStyleCnt="1" custScaleX="98847" custScaleY="69625" custLinFactNeighborX="-855" custLinFactNeighborY="1078">
        <dgm:presLayoutVars>
          <dgm:chPref val="3"/>
        </dgm:presLayoutVars>
      </dgm:prSet>
      <dgm:spPr/>
      <dgm:t>
        <a:bodyPr/>
        <a:lstStyle/>
        <a:p>
          <a:endParaRPr lang="en-US"/>
        </a:p>
      </dgm:t>
    </dgm:pt>
    <dgm:pt modelId="{073F1ACB-69FC-4962-8028-1D7A507882CE}" type="pres">
      <dgm:prSet presAssocID="{F99F9FB3-9090-4A12-80FB-2F05D250A148}" presName="horzThree" presStyleCnt="0"/>
      <dgm:spPr/>
    </dgm:pt>
    <dgm:pt modelId="{89CD5B8F-2A0B-4489-B6CD-3559BE5CFBA6}" type="pres">
      <dgm:prSet presAssocID="{36F3BB68-6FB0-42F6-93A1-EE30375F54BA}" presName="sibSpaceTwo" presStyleCnt="0"/>
      <dgm:spPr/>
    </dgm:pt>
    <dgm:pt modelId="{C92E3FCA-FE24-4508-A53B-294F9B209872}" type="pres">
      <dgm:prSet presAssocID="{1AA9AAB8-0AA3-4552-BD19-96376E78B987}" presName="vertTwo" presStyleCnt="0"/>
      <dgm:spPr/>
    </dgm:pt>
    <dgm:pt modelId="{4310EA27-0A56-481B-8337-3B87BEAB5CB3}" type="pres">
      <dgm:prSet presAssocID="{1AA9AAB8-0AA3-4552-BD19-96376E78B987}" presName="txTwo" presStyleLbl="node2" presStyleIdx="1" presStyleCnt="2" custScaleX="92418" custScaleY="69502" custLinFactY="7743" custLinFactNeighborX="-5849" custLinFactNeighborY="100000">
        <dgm:presLayoutVars>
          <dgm:chPref val="3"/>
        </dgm:presLayoutVars>
      </dgm:prSet>
      <dgm:spPr/>
      <dgm:t>
        <a:bodyPr/>
        <a:lstStyle/>
        <a:p>
          <a:endParaRPr lang="en-US"/>
        </a:p>
      </dgm:t>
    </dgm:pt>
    <dgm:pt modelId="{C2B849BC-6A2C-4687-AF73-B0F93204B866}" type="pres">
      <dgm:prSet presAssocID="{1AA9AAB8-0AA3-4552-BD19-96376E78B987}" presName="horzTwo" presStyleCnt="0"/>
      <dgm:spPr/>
    </dgm:pt>
  </dgm:ptLst>
  <dgm:cxnLst>
    <dgm:cxn modelId="{463BF905-941F-4BE5-8FEA-5BAD86C4409D}" srcId="{082D76E4-92E4-4BAC-9A55-C61D16DA0731}" destId="{F99F9FB3-9090-4A12-80FB-2F05D250A148}" srcOrd="0" destOrd="0" parTransId="{87EAA034-4766-4BA7-96D7-21E53A6F0E99}" sibTransId="{0965018A-689A-4801-BCEC-FC22390AAAC5}"/>
    <dgm:cxn modelId="{30F234FE-6DDC-4F36-9FCC-7E64E34B44F7}" srcId="{6070F0C0-BF26-43F2-970F-BBDDAA71DFE8}" destId="{ADF48C79-3261-4E09-BA4A-59497E354AAB}" srcOrd="0" destOrd="0" parTransId="{FAA9FBFE-7209-4B36-8F01-69D91846EC97}" sibTransId="{6D6ABB4A-9E2E-4786-BC64-F37D427F8D10}"/>
    <dgm:cxn modelId="{2B21D355-46DA-4FF1-B261-E871F2B410BE}" type="presOf" srcId="{6070F0C0-BF26-43F2-970F-BBDDAA71DFE8}" destId="{EE649D96-0E3F-42A8-BF39-C6280B531B79}" srcOrd="0" destOrd="0" presId="urn:microsoft.com/office/officeart/2005/8/layout/hierarchy4"/>
    <dgm:cxn modelId="{BED441A9-0954-4551-AA2C-6A8FB51D5BEA}" type="presOf" srcId="{1AA9AAB8-0AA3-4552-BD19-96376E78B987}" destId="{4310EA27-0A56-481B-8337-3B87BEAB5CB3}" srcOrd="0" destOrd="0" presId="urn:microsoft.com/office/officeart/2005/8/layout/hierarchy4"/>
    <dgm:cxn modelId="{BB7CC575-FCA9-43F1-8C06-A86F9B8D3955}" type="presOf" srcId="{F99F9FB3-9090-4A12-80FB-2F05D250A148}" destId="{FBC0DFA6-DCB2-41F1-BF22-29D60CC69D6D}" srcOrd="0" destOrd="0" presId="urn:microsoft.com/office/officeart/2005/8/layout/hierarchy4"/>
    <dgm:cxn modelId="{1DF815F9-0B4D-48D3-A7C9-3F4AA511F665}" srcId="{ADF48C79-3261-4E09-BA4A-59497E354AAB}" destId="{082D76E4-92E4-4BAC-9A55-C61D16DA0731}" srcOrd="0" destOrd="0" parTransId="{02F2F738-915E-4C32-B547-916B2AB4215B}" sibTransId="{36F3BB68-6FB0-42F6-93A1-EE30375F54BA}"/>
    <dgm:cxn modelId="{2BCA936E-899A-4123-A281-F779ADDF1471}" type="presOf" srcId="{082D76E4-92E4-4BAC-9A55-C61D16DA0731}" destId="{C5AE8E6C-4903-499D-854A-9A5F06F88636}" srcOrd="0" destOrd="0" presId="urn:microsoft.com/office/officeart/2005/8/layout/hierarchy4"/>
    <dgm:cxn modelId="{EB4A8194-B645-4AF1-B00C-BD07A4901774}" srcId="{ADF48C79-3261-4E09-BA4A-59497E354AAB}" destId="{1AA9AAB8-0AA3-4552-BD19-96376E78B987}" srcOrd="1" destOrd="0" parTransId="{242A1044-88E9-4956-B9DE-D3BE65CBCFCA}" sibTransId="{D2825E87-3541-4D9D-8C42-DEAF583E3727}"/>
    <dgm:cxn modelId="{A38B2EBA-FB7A-45F6-BE9D-DCA53DE34354}" type="presOf" srcId="{ADF48C79-3261-4E09-BA4A-59497E354AAB}" destId="{4371BF40-0AE3-4624-8CE9-770232355EA5}" srcOrd="0" destOrd="0" presId="urn:microsoft.com/office/officeart/2005/8/layout/hierarchy4"/>
    <dgm:cxn modelId="{4BE44D21-B925-44FD-A15E-E5EF6F7883E0}" type="presParOf" srcId="{EE649D96-0E3F-42A8-BF39-C6280B531B79}" destId="{924F7CAD-D6C5-48FB-AF67-6A4741019A49}" srcOrd="0" destOrd="0" presId="urn:microsoft.com/office/officeart/2005/8/layout/hierarchy4"/>
    <dgm:cxn modelId="{4E6A7BE6-A201-4980-8F2E-E0DEAE324428}" type="presParOf" srcId="{924F7CAD-D6C5-48FB-AF67-6A4741019A49}" destId="{4371BF40-0AE3-4624-8CE9-770232355EA5}" srcOrd="0" destOrd="0" presId="urn:microsoft.com/office/officeart/2005/8/layout/hierarchy4"/>
    <dgm:cxn modelId="{BEE5A189-2D34-434B-9125-74C16A9ED3CC}" type="presParOf" srcId="{924F7CAD-D6C5-48FB-AF67-6A4741019A49}" destId="{011B9EC4-92E7-4854-A8B6-5352EE284769}" srcOrd="1" destOrd="0" presId="urn:microsoft.com/office/officeart/2005/8/layout/hierarchy4"/>
    <dgm:cxn modelId="{AB9E4EE4-A1BA-4D4C-B8A5-64B4868FAE0D}" type="presParOf" srcId="{924F7CAD-D6C5-48FB-AF67-6A4741019A49}" destId="{80AFD92D-4DCE-48C6-B069-AE4695ECF2AE}" srcOrd="2" destOrd="0" presId="urn:microsoft.com/office/officeart/2005/8/layout/hierarchy4"/>
    <dgm:cxn modelId="{D8F1F453-AC4C-438D-8702-DE206406278A}" type="presParOf" srcId="{80AFD92D-4DCE-48C6-B069-AE4695ECF2AE}" destId="{460ECC30-95A9-41C2-B242-CAC46235FD34}" srcOrd="0" destOrd="0" presId="urn:microsoft.com/office/officeart/2005/8/layout/hierarchy4"/>
    <dgm:cxn modelId="{AC3C350C-31D3-4433-8C0A-72A222006717}" type="presParOf" srcId="{460ECC30-95A9-41C2-B242-CAC46235FD34}" destId="{C5AE8E6C-4903-499D-854A-9A5F06F88636}" srcOrd="0" destOrd="0" presId="urn:microsoft.com/office/officeart/2005/8/layout/hierarchy4"/>
    <dgm:cxn modelId="{FFA65475-2BFC-4765-A1E9-B6A1371A7FE7}" type="presParOf" srcId="{460ECC30-95A9-41C2-B242-CAC46235FD34}" destId="{CD1A8F7D-B45D-4D9C-B275-AD0FCE02FC48}" srcOrd="1" destOrd="0" presId="urn:microsoft.com/office/officeart/2005/8/layout/hierarchy4"/>
    <dgm:cxn modelId="{EB96C599-663C-410B-8477-64120B4E5A1E}" type="presParOf" srcId="{460ECC30-95A9-41C2-B242-CAC46235FD34}" destId="{56482461-1011-4CDB-845F-80153D035E2C}" srcOrd="2" destOrd="0" presId="urn:microsoft.com/office/officeart/2005/8/layout/hierarchy4"/>
    <dgm:cxn modelId="{8EB0EC76-667F-4ED6-AFF7-C4E9A3081C19}" type="presParOf" srcId="{56482461-1011-4CDB-845F-80153D035E2C}" destId="{E26878F1-A383-474C-B3B9-67B5F1FE5EBF}" srcOrd="0" destOrd="0" presId="urn:microsoft.com/office/officeart/2005/8/layout/hierarchy4"/>
    <dgm:cxn modelId="{C4931495-B1C3-4CB4-A1B7-08CCF65BAF90}" type="presParOf" srcId="{E26878F1-A383-474C-B3B9-67B5F1FE5EBF}" destId="{FBC0DFA6-DCB2-41F1-BF22-29D60CC69D6D}" srcOrd="0" destOrd="0" presId="urn:microsoft.com/office/officeart/2005/8/layout/hierarchy4"/>
    <dgm:cxn modelId="{7FD01B3F-C76F-4C5E-B806-4B2FB4B8D32A}" type="presParOf" srcId="{E26878F1-A383-474C-B3B9-67B5F1FE5EBF}" destId="{073F1ACB-69FC-4962-8028-1D7A507882CE}" srcOrd="1" destOrd="0" presId="urn:microsoft.com/office/officeart/2005/8/layout/hierarchy4"/>
    <dgm:cxn modelId="{C1783BEF-6BCC-47AF-B976-D436786617DF}" type="presParOf" srcId="{80AFD92D-4DCE-48C6-B069-AE4695ECF2AE}" destId="{89CD5B8F-2A0B-4489-B6CD-3559BE5CFBA6}" srcOrd="1" destOrd="0" presId="urn:microsoft.com/office/officeart/2005/8/layout/hierarchy4"/>
    <dgm:cxn modelId="{F6598CC6-6C93-466C-9DA6-90E6010F3E7C}" type="presParOf" srcId="{80AFD92D-4DCE-48C6-B069-AE4695ECF2AE}" destId="{C92E3FCA-FE24-4508-A53B-294F9B209872}" srcOrd="2" destOrd="0" presId="urn:microsoft.com/office/officeart/2005/8/layout/hierarchy4"/>
    <dgm:cxn modelId="{1FF59A9A-9D13-4A9E-92F4-C551AC606822}" type="presParOf" srcId="{C92E3FCA-FE24-4508-A53B-294F9B209872}" destId="{4310EA27-0A56-481B-8337-3B87BEAB5CB3}" srcOrd="0" destOrd="0" presId="urn:microsoft.com/office/officeart/2005/8/layout/hierarchy4"/>
    <dgm:cxn modelId="{D42192C4-CEA0-4FEF-9482-F9099B05CA0E}" type="presParOf" srcId="{C92E3FCA-FE24-4508-A53B-294F9B209872}" destId="{C2B849BC-6A2C-4687-AF73-B0F93204B86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411B3-F2B3-4DB3-9969-FE49B13C4E11}">
      <dsp:nvSpPr>
        <dsp:cNvPr id="0" name=""/>
        <dsp:cNvSpPr/>
      </dsp:nvSpPr>
      <dsp:spPr>
        <a:xfrm rot="16200000">
          <a:off x="578" y="471437"/>
          <a:ext cx="3994249" cy="3994249"/>
        </a:xfrm>
        <a:prstGeom prst="downArrow">
          <a:avLst>
            <a:gd name="adj1" fmla="val 50000"/>
            <a:gd name="adj2" fmla="val 35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4">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t>Education Reform</a:t>
          </a:r>
          <a:endParaRPr lang="en-US" sz="4000" kern="1200" dirty="0"/>
        </a:p>
      </dsp:txBody>
      <dsp:txXfrm rot="5400000">
        <a:off x="578" y="1469999"/>
        <a:ext cx="3295255" cy="1997125"/>
      </dsp:txXfrm>
    </dsp:sp>
    <dsp:sp modelId="{A668C302-6BB1-4494-A7CC-DC26C8BDE601}">
      <dsp:nvSpPr>
        <dsp:cNvPr id="0" name=""/>
        <dsp:cNvSpPr/>
      </dsp:nvSpPr>
      <dsp:spPr>
        <a:xfrm rot="5400000">
          <a:off x="4234772" y="471437"/>
          <a:ext cx="3994249" cy="3994249"/>
        </a:xfrm>
        <a:prstGeom prst="downArrow">
          <a:avLst>
            <a:gd name="adj1" fmla="val 50000"/>
            <a:gd name="adj2" fmla="val 35000"/>
          </a:avLst>
        </a:prstGeom>
        <a:gradFill rotWithShape="0">
          <a:gsLst>
            <a:gs pos="0">
              <a:schemeClr val="accent4">
                <a:hueOff val="-1774290"/>
                <a:satOff val="-59734"/>
                <a:lumOff val="-14510"/>
                <a:alphaOff val="0"/>
                <a:shade val="63000"/>
              </a:schemeClr>
            </a:gs>
            <a:gs pos="30000">
              <a:schemeClr val="accent4">
                <a:hueOff val="-1774290"/>
                <a:satOff val="-59734"/>
                <a:lumOff val="-14510"/>
                <a:alphaOff val="0"/>
                <a:shade val="90000"/>
                <a:satMod val="110000"/>
              </a:schemeClr>
            </a:gs>
            <a:gs pos="45000">
              <a:schemeClr val="accent4">
                <a:hueOff val="-1774290"/>
                <a:satOff val="-59734"/>
                <a:lumOff val="-14510"/>
                <a:alphaOff val="0"/>
                <a:shade val="100000"/>
                <a:satMod val="118000"/>
              </a:schemeClr>
            </a:gs>
            <a:gs pos="55000">
              <a:schemeClr val="accent4">
                <a:hueOff val="-1774290"/>
                <a:satOff val="-59734"/>
                <a:lumOff val="-14510"/>
                <a:alphaOff val="0"/>
                <a:shade val="100000"/>
                <a:satMod val="118000"/>
              </a:schemeClr>
            </a:gs>
            <a:gs pos="73000">
              <a:schemeClr val="accent4">
                <a:hueOff val="-1774290"/>
                <a:satOff val="-59734"/>
                <a:lumOff val="-14510"/>
                <a:alphaOff val="0"/>
                <a:shade val="90000"/>
                <a:satMod val="110000"/>
              </a:schemeClr>
            </a:gs>
            <a:gs pos="100000">
              <a:schemeClr val="accent4">
                <a:hueOff val="-1774290"/>
                <a:satOff val="-59734"/>
                <a:lumOff val="-14510"/>
                <a:alphaOff val="0"/>
                <a:shade val="63000"/>
              </a:schemeClr>
            </a:gs>
          </a:gsLst>
          <a:lin ang="950000" scaled="1"/>
        </a:gra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4">
              <a:hueOff val="-1774290"/>
              <a:satOff val="-59734"/>
              <a:lumOff val="-1451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t>Transforming Education</a:t>
          </a:r>
          <a:endParaRPr lang="en-US" sz="4000" kern="1200" dirty="0"/>
        </a:p>
      </dsp:txBody>
      <dsp:txXfrm rot="-5400000">
        <a:off x="4933766" y="1469999"/>
        <a:ext cx="3295255" cy="1997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18C894-9223-4CFB-8226-024396C78E7D}" type="datetimeFigureOut">
              <a:rPr lang="en-US" smtClean="0"/>
              <a:t>3/8/2013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BFDDE5-AEF4-4D75-B61B-3D63A8A13DF3}" type="slidenum">
              <a:rPr lang="en-US" smtClean="0"/>
              <a:t>‹#›</a:t>
            </a:fld>
            <a:endParaRPr lang="en-US"/>
          </a:p>
        </p:txBody>
      </p:sp>
    </p:spTree>
    <p:extLst>
      <p:ext uri="{BB962C8B-B14F-4D97-AF65-F5344CB8AC3E}">
        <p14:creationId xmlns:p14="http://schemas.microsoft.com/office/powerpoint/2010/main" val="3025236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304852-ADEA-4F20-8B54-52C0C6B97A6F}" type="datetimeFigureOut">
              <a:rPr lang="en-US" smtClean="0"/>
              <a:t>3/8/2013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C13511-6A17-4FC3-91C4-90D1158E4241}" type="slidenum">
              <a:rPr lang="en-US" smtClean="0"/>
              <a:t>‹#›</a:t>
            </a:fld>
            <a:endParaRPr lang="en-US"/>
          </a:p>
        </p:txBody>
      </p:sp>
    </p:spTree>
    <p:extLst>
      <p:ext uri="{BB962C8B-B14F-4D97-AF65-F5344CB8AC3E}">
        <p14:creationId xmlns:p14="http://schemas.microsoft.com/office/powerpoint/2010/main" val="4156487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15935">
              <a:lnSpc>
                <a:spcPct val="90000"/>
              </a:lnSpc>
            </a:pPr>
            <a:endParaRPr lang="en-US" altLang="en-US" dirty="0">
              <a:latin typeface="Times"/>
            </a:endParaRPr>
          </a:p>
        </p:txBody>
      </p:sp>
      <p:sp>
        <p:nvSpPr>
          <p:cNvPr id="4" name="Slide Number Placeholder 3"/>
          <p:cNvSpPr>
            <a:spLocks noGrp="1"/>
          </p:cNvSpPr>
          <p:nvPr>
            <p:ph type="sldNum" sz="quarter" idx="10"/>
          </p:nvPr>
        </p:nvSpPr>
        <p:spPr/>
        <p:txBody>
          <a:bodyPr/>
          <a:lstStyle/>
          <a:p>
            <a:fld id="{D8EF0F62-5B6D-4E7B-AF74-DD14813F6FD1}" type="slidenum">
              <a:rPr lang="en-US" smtClean="0"/>
              <a:pPr/>
              <a:t>1</a:t>
            </a:fld>
            <a:endParaRPr lang="en-US"/>
          </a:p>
        </p:txBody>
      </p:sp>
    </p:spTree>
    <p:extLst>
      <p:ext uri="{BB962C8B-B14F-4D97-AF65-F5344CB8AC3E}">
        <p14:creationId xmlns:p14="http://schemas.microsoft.com/office/powerpoint/2010/main" val="78893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pPr defTabSz="912067"/>
            <a:fld id="{5D81F175-48C1-42B5-A7A6-18F0EE4BAA3E}" type="slidenum">
              <a:rPr lang="en-US" altLang="en-US" smtClean="0">
                <a:latin typeface="Times"/>
              </a:rPr>
              <a:pPr defTabSz="912067"/>
              <a:t>2</a:t>
            </a:fld>
            <a:endParaRPr lang="en-US" altLang="en-US" b="0" dirty="0" smtClean="0">
              <a:latin typeface="Times"/>
            </a:endParaRPr>
          </a:p>
        </p:txBody>
      </p:sp>
      <p:sp>
        <p:nvSpPr>
          <p:cNvPr id="27651" name="Rectangle 2"/>
          <p:cNvSpPr>
            <a:spLocks noGrp="1" noRot="1" noChangeAspect="1" noChangeArrowheads="1" noTextEdit="1"/>
          </p:cNvSpPr>
          <p:nvPr>
            <p:ph type="sldImg"/>
          </p:nvPr>
        </p:nvSpPr>
        <p:spPr>
          <a:xfrm>
            <a:off x="1504950" y="677863"/>
            <a:ext cx="2073275" cy="1555750"/>
          </a:xfrm>
          <a:ln/>
        </p:spPr>
      </p:sp>
      <p:sp>
        <p:nvSpPr>
          <p:cNvPr id="31747" name="Rectangle 3"/>
          <p:cNvSpPr>
            <a:spLocks noGrp="1" noChangeArrowheads="1"/>
          </p:cNvSpPr>
          <p:nvPr>
            <p:ph type="body" idx="1"/>
          </p:nvPr>
        </p:nvSpPr>
        <p:spPr>
          <a:xfrm>
            <a:off x="645243" y="2383384"/>
            <a:ext cx="5642795" cy="4485010"/>
          </a:xfrm>
        </p:spPr>
        <p:txBody>
          <a:bodyPr/>
          <a:lstStyle/>
          <a:p>
            <a:pPr>
              <a:tabLst>
                <a:tab pos="111452" algn="l"/>
              </a:tabLst>
              <a:defRPr/>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C13511-6A17-4FC3-91C4-90D1158E4241}" type="slidenum">
              <a:rPr lang="en-US" smtClean="0"/>
              <a:t>3</a:t>
            </a:fld>
            <a:endParaRPr lang="en-US"/>
          </a:p>
        </p:txBody>
      </p:sp>
    </p:spTree>
    <p:extLst>
      <p:ext uri="{BB962C8B-B14F-4D97-AF65-F5344CB8AC3E}">
        <p14:creationId xmlns:p14="http://schemas.microsoft.com/office/powerpoint/2010/main" val="12589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C13511-6A17-4FC3-91C4-90D1158E4241}" type="slidenum">
              <a:rPr lang="en-US" smtClean="0"/>
              <a:t>4</a:t>
            </a:fld>
            <a:endParaRPr lang="en-US"/>
          </a:p>
        </p:txBody>
      </p:sp>
    </p:spTree>
    <p:extLst>
      <p:ext uri="{BB962C8B-B14F-4D97-AF65-F5344CB8AC3E}">
        <p14:creationId xmlns:p14="http://schemas.microsoft.com/office/powerpoint/2010/main" val="162972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context of relationships with each other and with other systems</a:t>
            </a:r>
          </a:p>
          <a:p>
            <a:r>
              <a:rPr lang="en-US" dirty="0" smtClean="0"/>
              <a:t>people, structures, and processes that work together to make an organization healthy or unhealthy.</a:t>
            </a:r>
            <a:endParaRPr lang="en-US" dirty="0"/>
          </a:p>
        </p:txBody>
      </p:sp>
      <p:sp>
        <p:nvSpPr>
          <p:cNvPr id="4" name="Slide Number Placeholder 3"/>
          <p:cNvSpPr>
            <a:spLocks noGrp="1"/>
          </p:cNvSpPr>
          <p:nvPr>
            <p:ph type="sldNum" sz="quarter" idx="10"/>
          </p:nvPr>
        </p:nvSpPr>
        <p:spPr/>
        <p:txBody>
          <a:bodyPr/>
          <a:lstStyle/>
          <a:p>
            <a:fld id="{2FA35988-1419-4FCB-A713-E008A114A0CB}"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context of relationships with each other and with other systems</a:t>
            </a:r>
          </a:p>
          <a:p>
            <a:r>
              <a:rPr lang="en-US" dirty="0" smtClean="0"/>
              <a:t>people, structures, and processes that work together to make an organization healthy or unhealthy.</a:t>
            </a:r>
            <a:endParaRPr lang="en-US" dirty="0"/>
          </a:p>
        </p:txBody>
      </p:sp>
      <p:sp>
        <p:nvSpPr>
          <p:cNvPr id="4" name="Slide Number Placeholder 3"/>
          <p:cNvSpPr>
            <a:spLocks noGrp="1"/>
          </p:cNvSpPr>
          <p:nvPr>
            <p:ph type="sldNum" sz="quarter" idx="10"/>
          </p:nvPr>
        </p:nvSpPr>
        <p:spPr/>
        <p:txBody>
          <a:bodyPr/>
          <a:lstStyle/>
          <a:p>
            <a:fld id="{2FA35988-1419-4FCB-A713-E008A114A0CB}"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context of relationships with each other and with other systems</a:t>
            </a:r>
          </a:p>
          <a:p>
            <a:r>
              <a:rPr lang="en-US" dirty="0" smtClean="0"/>
              <a:t>people, structures, and processes that work together to make an organization healthy or unhealthy.</a:t>
            </a:r>
            <a:endParaRPr lang="en-US" dirty="0"/>
          </a:p>
        </p:txBody>
      </p:sp>
      <p:sp>
        <p:nvSpPr>
          <p:cNvPr id="4" name="Slide Number Placeholder 3"/>
          <p:cNvSpPr>
            <a:spLocks noGrp="1"/>
          </p:cNvSpPr>
          <p:nvPr>
            <p:ph type="sldNum" sz="quarter" idx="10"/>
          </p:nvPr>
        </p:nvSpPr>
        <p:spPr/>
        <p:txBody>
          <a:bodyPr/>
          <a:lstStyle/>
          <a:p>
            <a:fld id="{2FA35988-1419-4FCB-A713-E008A114A0CB}"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8B2D18-2D40-4B83-9213-CFC8419CA33A}" type="datetime1">
              <a:rPr lang="en-US" smtClean="0"/>
              <a:t>3/8/2013</a:t>
            </a:fld>
            <a:endParaRPr lang="en-US"/>
          </a:p>
        </p:txBody>
      </p:sp>
      <p:sp>
        <p:nvSpPr>
          <p:cNvPr id="5" name="Footer Placeholder 4"/>
          <p:cNvSpPr>
            <a:spLocks noGrp="1"/>
          </p:cNvSpPr>
          <p:nvPr>
            <p:ph type="ftr" sz="quarter" idx="11"/>
          </p:nvPr>
        </p:nvSpPr>
        <p:spPr/>
        <p:txBody>
          <a:bodyPr/>
          <a:lstStyle>
            <a:lvl1pPr>
              <a:defRPr sz="1000"/>
            </a:lvl1pPr>
          </a:lstStyle>
          <a:p>
            <a:r>
              <a:rPr lang="pt-BR" dirty="0" smtClean="0"/>
              <a:t>©Tami Benham Deal, PED; benham@uwyo.edu</a:t>
            </a:r>
            <a:endParaRPr lang="en-US" dirty="0"/>
          </a:p>
        </p:txBody>
      </p:sp>
      <p:sp>
        <p:nvSpPr>
          <p:cNvPr id="6" name="Slide Number Placeholder 5"/>
          <p:cNvSpPr>
            <a:spLocks noGrp="1"/>
          </p:cNvSpPr>
          <p:nvPr>
            <p:ph type="sldNum" sz="quarter" idx="12"/>
          </p:nvPr>
        </p:nvSpPr>
        <p:spPr/>
        <p:txBody>
          <a:bodyPr/>
          <a:lstStyle/>
          <a:p>
            <a:fld id="{35860F7E-3F90-461F-B694-ADD637C7BAD1}" type="slidenum">
              <a:rPr lang="en-US" smtClean="0"/>
              <a:t>‹#›</a:t>
            </a:fld>
            <a:endParaRPr lang="en-US"/>
          </a:p>
        </p:txBody>
      </p:sp>
    </p:spTree>
    <p:extLst>
      <p:ext uri="{BB962C8B-B14F-4D97-AF65-F5344CB8AC3E}">
        <p14:creationId xmlns:p14="http://schemas.microsoft.com/office/powerpoint/2010/main" val="20965949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0238EA-5A27-4520-9ADE-2756F737FB27}" type="datetime1">
              <a:rPr lang="en-US" smtClean="0"/>
              <a:t>3/8/2013</a:t>
            </a:fld>
            <a:endParaRPr lang="en-US"/>
          </a:p>
        </p:txBody>
      </p:sp>
      <p:sp>
        <p:nvSpPr>
          <p:cNvPr id="5" name="Footer Placeholder 4"/>
          <p:cNvSpPr>
            <a:spLocks noGrp="1"/>
          </p:cNvSpPr>
          <p:nvPr>
            <p:ph type="ftr" sz="quarter" idx="11"/>
          </p:nvPr>
        </p:nvSpPr>
        <p:spPr/>
        <p:txBody>
          <a:bodyPr/>
          <a:lstStyle/>
          <a:p>
            <a:r>
              <a:rPr lang="pt-BR" smtClean="0"/>
              <a:t>©Tami Benham Deal, PED; benham@uwyo.edu</a:t>
            </a:r>
            <a:endParaRPr lang="en-US"/>
          </a:p>
        </p:txBody>
      </p:sp>
      <p:sp>
        <p:nvSpPr>
          <p:cNvPr id="6" name="Slide Number Placeholder 5"/>
          <p:cNvSpPr>
            <a:spLocks noGrp="1"/>
          </p:cNvSpPr>
          <p:nvPr>
            <p:ph type="sldNum" sz="quarter" idx="12"/>
          </p:nvPr>
        </p:nvSpPr>
        <p:spPr/>
        <p:txBody>
          <a:bodyPr/>
          <a:lstStyle/>
          <a:p>
            <a:fld id="{35860F7E-3F90-461F-B694-ADD637C7BAD1}" type="slidenum">
              <a:rPr lang="en-US" smtClean="0"/>
              <a:t>‹#›</a:t>
            </a:fld>
            <a:endParaRPr lang="en-US"/>
          </a:p>
        </p:txBody>
      </p:sp>
    </p:spTree>
    <p:extLst>
      <p:ext uri="{BB962C8B-B14F-4D97-AF65-F5344CB8AC3E}">
        <p14:creationId xmlns:p14="http://schemas.microsoft.com/office/powerpoint/2010/main" val="348976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B9FCFA-72DB-4DC2-8424-FF53526B6612}" type="datetime1">
              <a:rPr lang="en-US" smtClean="0"/>
              <a:t>3/8/2013</a:t>
            </a:fld>
            <a:endParaRPr lang="en-US"/>
          </a:p>
        </p:txBody>
      </p:sp>
      <p:sp>
        <p:nvSpPr>
          <p:cNvPr id="5" name="Footer Placeholder 4"/>
          <p:cNvSpPr>
            <a:spLocks noGrp="1"/>
          </p:cNvSpPr>
          <p:nvPr>
            <p:ph type="ftr" sz="quarter" idx="11"/>
          </p:nvPr>
        </p:nvSpPr>
        <p:spPr/>
        <p:txBody>
          <a:bodyPr/>
          <a:lstStyle/>
          <a:p>
            <a:r>
              <a:rPr lang="pt-BR" smtClean="0"/>
              <a:t>©Tami Benham Deal, PED; benham@uwyo.edu</a:t>
            </a:r>
            <a:endParaRPr lang="en-US"/>
          </a:p>
        </p:txBody>
      </p:sp>
      <p:sp>
        <p:nvSpPr>
          <p:cNvPr id="6" name="Slide Number Placeholder 5"/>
          <p:cNvSpPr>
            <a:spLocks noGrp="1"/>
          </p:cNvSpPr>
          <p:nvPr>
            <p:ph type="sldNum" sz="quarter" idx="12"/>
          </p:nvPr>
        </p:nvSpPr>
        <p:spPr/>
        <p:txBody>
          <a:bodyPr/>
          <a:lstStyle/>
          <a:p>
            <a:fld id="{35860F7E-3F90-461F-B694-ADD637C7BAD1}" type="slidenum">
              <a:rPr lang="en-US" smtClean="0"/>
              <a:t>‹#›</a:t>
            </a:fld>
            <a:endParaRPr lang="en-US"/>
          </a:p>
        </p:txBody>
      </p:sp>
    </p:spTree>
    <p:extLst>
      <p:ext uri="{BB962C8B-B14F-4D97-AF65-F5344CB8AC3E}">
        <p14:creationId xmlns:p14="http://schemas.microsoft.com/office/powerpoint/2010/main" val="3834749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EC14E5-0440-4B90-A0B9-B0C175B4769A}" type="datetime1">
              <a:rPr lang="en-US" smtClean="0"/>
              <a:t>3/8/2013</a:t>
            </a:fld>
            <a:endParaRPr lang="en-US"/>
          </a:p>
        </p:txBody>
      </p:sp>
      <p:sp>
        <p:nvSpPr>
          <p:cNvPr id="4" name="Footer Placeholder 3"/>
          <p:cNvSpPr>
            <a:spLocks noGrp="1"/>
          </p:cNvSpPr>
          <p:nvPr>
            <p:ph type="ftr" sz="quarter" idx="11"/>
          </p:nvPr>
        </p:nvSpPr>
        <p:spPr/>
        <p:txBody>
          <a:bodyPr/>
          <a:lstStyle/>
          <a:p>
            <a:r>
              <a:rPr lang="pt-BR" smtClean="0"/>
              <a:t>©Tami Benham Deal, PED; benham@uwyo.edu</a:t>
            </a:r>
            <a:endParaRPr lang="en-US"/>
          </a:p>
        </p:txBody>
      </p:sp>
      <p:sp>
        <p:nvSpPr>
          <p:cNvPr id="5" name="Slide Number Placeholder 4"/>
          <p:cNvSpPr>
            <a:spLocks noGrp="1"/>
          </p:cNvSpPr>
          <p:nvPr>
            <p:ph type="sldNum" sz="quarter" idx="12"/>
          </p:nvPr>
        </p:nvSpPr>
        <p:spPr/>
        <p:txBody>
          <a:bodyPr/>
          <a:lstStyle/>
          <a:p>
            <a:fld id="{35860F7E-3F90-461F-B694-ADD637C7BAD1}" type="slidenum">
              <a:rPr lang="en-US" smtClean="0"/>
              <a:t>‹#›</a:t>
            </a:fld>
            <a:endParaRPr lang="en-US"/>
          </a:p>
        </p:txBody>
      </p:sp>
    </p:spTree>
    <p:extLst>
      <p:ext uri="{BB962C8B-B14F-4D97-AF65-F5344CB8AC3E}">
        <p14:creationId xmlns:p14="http://schemas.microsoft.com/office/powerpoint/2010/main" val="916033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EB2F34-EB71-4C2B-A717-C782459CB2B6}" type="datetime1">
              <a:rPr lang="en-US" smtClean="0"/>
              <a:t>3/8/2013</a:t>
            </a:fld>
            <a:endParaRPr lang="en-US"/>
          </a:p>
        </p:txBody>
      </p:sp>
      <p:sp>
        <p:nvSpPr>
          <p:cNvPr id="5" name="Footer Placeholder 4"/>
          <p:cNvSpPr>
            <a:spLocks noGrp="1"/>
          </p:cNvSpPr>
          <p:nvPr>
            <p:ph type="ftr" sz="quarter" idx="11"/>
          </p:nvPr>
        </p:nvSpPr>
        <p:spPr/>
        <p:txBody>
          <a:bodyPr/>
          <a:lstStyle/>
          <a:p>
            <a:r>
              <a:rPr lang="pt-BR" smtClean="0"/>
              <a:t>©Tami Benham Deal, PED; benham@uwyo.edu</a:t>
            </a:r>
            <a:endParaRPr lang="en-US"/>
          </a:p>
        </p:txBody>
      </p:sp>
      <p:sp>
        <p:nvSpPr>
          <p:cNvPr id="6" name="Slide Number Placeholder 5"/>
          <p:cNvSpPr>
            <a:spLocks noGrp="1"/>
          </p:cNvSpPr>
          <p:nvPr>
            <p:ph type="sldNum" sz="quarter" idx="12"/>
          </p:nvPr>
        </p:nvSpPr>
        <p:spPr/>
        <p:txBody>
          <a:bodyPr/>
          <a:lstStyle/>
          <a:p>
            <a:fld id="{9FB25460-05E5-444D-A986-C072BC49E785}" type="slidenum">
              <a:rPr lang="en-US" smtClean="0"/>
              <a:t>‹#›</a:t>
            </a:fld>
            <a:endParaRPr lang="en-US"/>
          </a:p>
        </p:txBody>
      </p:sp>
    </p:spTree>
    <p:extLst>
      <p:ext uri="{BB962C8B-B14F-4D97-AF65-F5344CB8AC3E}">
        <p14:creationId xmlns:p14="http://schemas.microsoft.com/office/powerpoint/2010/main" val="3161169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2A3358-958D-4DD8-8535-4453466FDBA7}" type="datetime1">
              <a:rPr lang="en-US" smtClean="0"/>
              <a:t>3/8/2013</a:t>
            </a:fld>
            <a:endParaRPr lang="en-US"/>
          </a:p>
        </p:txBody>
      </p:sp>
      <p:sp>
        <p:nvSpPr>
          <p:cNvPr id="5" name="Footer Placeholder 4"/>
          <p:cNvSpPr>
            <a:spLocks noGrp="1"/>
          </p:cNvSpPr>
          <p:nvPr>
            <p:ph type="ftr" sz="quarter" idx="11"/>
          </p:nvPr>
        </p:nvSpPr>
        <p:spPr/>
        <p:txBody>
          <a:bodyPr/>
          <a:lstStyle/>
          <a:p>
            <a:r>
              <a:rPr lang="pt-BR" smtClean="0"/>
              <a:t>©Tami Benham Deal, PED; benham@uwyo.edu</a:t>
            </a:r>
            <a:endParaRPr lang="en-US"/>
          </a:p>
        </p:txBody>
      </p:sp>
      <p:sp>
        <p:nvSpPr>
          <p:cNvPr id="6" name="Slide Number Placeholder 5"/>
          <p:cNvSpPr>
            <a:spLocks noGrp="1"/>
          </p:cNvSpPr>
          <p:nvPr>
            <p:ph type="sldNum" sz="quarter" idx="12"/>
          </p:nvPr>
        </p:nvSpPr>
        <p:spPr/>
        <p:txBody>
          <a:bodyPr/>
          <a:lstStyle/>
          <a:p>
            <a:fld id="{9FB25460-05E5-444D-A986-C072BC49E785}" type="slidenum">
              <a:rPr lang="en-US" smtClean="0"/>
              <a:t>‹#›</a:t>
            </a:fld>
            <a:endParaRPr lang="en-US"/>
          </a:p>
        </p:txBody>
      </p:sp>
    </p:spTree>
    <p:extLst>
      <p:ext uri="{BB962C8B-B14F-4D97-AF65-F5344CB8AC3E}">
        <p14:creationId xmlns:p14="http://schemas.microsoft.com/office/powerpoint/2010/main" val="4122959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5183FB-8BB8-4190-8049-BDF68283EAEB}" type="datetime1">
              <a:rPr lang="en-US" smtClean="0"/>
              <a:t>3/8/2013</a:t>
            </a:fld>
            <a:endParaRPr lang="en-US"/>
          </a:p>
        </p:txBody>
      </p:sp>
      <p:sp>
        <p:nvSpPr>
          <p:cNvPr id="5" name="Footer Placeholder 4"/>
          <p:cNvSpPr>
            <a:spLocks noGrp="1"/>
          </p:cNvSpPr>
          <p:nvPr>
            <p:ph type="ftr" sz="quarter" idx="11"/>
          </p:nvPr>
        </p:nvSpPr>
        <p:spPr/>
        <p:txBody>
          <a:bodyPr/>
          <a:lstStyle/>
          <a:p>
            <a:r>
              <a:rPr lang="pt-BR" smtClean="0"/>
              <a:t>©Tami Benham Deal, PED; benham@uwyo.edu</a:t>
            </a:r>
            <a:endParaRPr lang="en-US"/>
          </a:p>
        </p:txBody>
      </p:sp>
      <p:sp>
        <p:nvSpPr>
          <p:cNvPr id="6" name="Slide Number Placeholder 5"/>
          <p:cNvSpPr>
            <a:spLocks noGrp="1"/>
          </p:cNvSpPr>
          <p:nvPr>
            <p:ph type="sldNum" sz="quarter" idx="12"/>
          </p:nvPr>
        </p:nvSpPr>
        <p:spPr/>
        <p:txBody>
          <a:bodyPr/>
          <a:lstStyle/>
          <a:p>
            <a:fld id="{9FB25460-05E5-444D-A986-C072BC49E785}" type="slidenum">
              <a:rPr lang="en-US" smtClean="0"/>
              <a:t>‹#›</a:t>
            </a:fld>
            <a:endParaRPr lang="en-US"/>
          </a:p>
        </p:txBody>
      </p:sp>
    </p:spTree>
    <p:extLst>
      <p:ext uri="{BB962C8B-B14F-4D97-AF65-F5344CB8AC3E}">
        <p14:creationId xmlns:p14="http://schemas.microsoft.com/office/powerpoint/2010/main" val="3752533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5BDC4A-E560-4339-9EEF-831065CC876D}" type="datetime1">
              <a:rPr lang="en-US" smtClean="0"/>
              <a:t>3/8/2013</a:t>
            </a:fld>
            <a:endParaRPr lang="en-US"/>
          </a:p>
        </p:txBody>
      </p:sp>
      <p:sp>
        <p:nvSpPr>
          <p:cNvPr id="6" name="Footer Placeholder 5"/>
          <p:cNvSpPr>
            <a:spLocks noGrp="1"/>
          </p:cNvSpPr>
          <p:nvPr>
            <p:ph type="ftr" sz="quarter" idx="11"/>
          </p:nvPr>
        </p:nvSpPr>
        <p:spPr/>
        <p:txBody>
          <a:bodyPr/>
          <a:lstStyle/>
          <a:p>
            <a:r>
              <a:rPr lang="pt-BR" smtClean="0"/>
              <a:t>©Tami Benham Deal, PED; benham@uwyo.edu</a:t>
            </a:r>
            <a:endParaRPr lang="en-US"/>
          </a:p>
        </p:txBody>
      </p:sp>
      <p:sp>
        <p:nvSpPr>
          <p:cNvPr id="7" name="Slide Number Placeholder 6"/>
          <p:cNvSpPr>
            <a:spLocks noGrp="1"/>
          </p:cNvSpPr>
          <p:nvPr>
            <p:ph type="sldNum" sz="quarter" idx="12"/>
          </p:nvPr>
        </p:nvSpPr>
        <p:spPr/>
        <p:txBody>
          <a:bodyPr/>
          <a:lstStyle/>
          <a:p>
            <a:fld id="{9FB25460-05E5-444D-A986-C072BC49E785}" type="slidenum">
              <a:rPr lang="en-US" smtClean="0"/>
              <a:t>‹#›</a:t>
            </a:fld>
            <a:endParaRPr lang="en-US"/>
          </a:p>
        </p:txBody>
      </p:sp>
    </p:spTree>
    <p:extLst>
      <p:ext uri="{BB962C8B-B14F-4D97-AF65-F5344CB8AC3E}">
        <p14:creationId xmlns:p14="http://schemas.microsoft.com/office/powerpoint/2010/main" val="2346501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C47305-8132-46FF-9B02-D1CFB9CC915B}" type="datetime1">
              <a:rPr lang="en-US" smtClean="0"/>
              <a:t>3/8/2013</a:t>
            </a:fld>
            <a:endParaRPr lang="en-US"/>
          </a:p>
        </p:txBody>
      </p:sp>
      <p:sp>
        <p:nvSpPr>
          <p:cNvPr id="8" name="Footer Placeholder 7"/>
          <p:cNvSpPr>
            <a:spLocks noGrp="1"/>
          </p:cNvSpPr>
          <p:nvPr>
            <p:ph type="ftr" sz="quarter" idx="11"/>
          </p:nvPr>
        </p:nvSpPr>
        <p:spPr/>
        <p:txBody>
          <a:bodyPr/>
          <a:lstStyle/>
          <a:p>
            <a:r>
              <a:rPr lang="pt-BR" smtClean="0"/>
              <a:t>©Tami Benham Deal, PED; benham@uwyo.edu</a:t>
            </a:r>
            <a:endParaRPr lang="en-US"/>
          </a:p>
        </p:txBody>
      </p:sp>
      <p:sp>
        <p:nvSpPr>
          <p:cNvPr id="9" name="Slide Number Placeholder 8"/>
          <p:cNvSpPr>
            <a:spLocks noGrp="1"/>
          </p:cNvSpPr>
          <p:nvPr>
            <p:ph type="sldNum" sz="quarter" idx="12"/>
          </p:nvPr>
        </p:nvSpPr>
        <p:spPr/>
        <p:txBody>
          <a:bodyPr/>
          <a:lstStyle/>
          <a:p>
            <a:fld id="{9FB25460-05E5-444D-A986-C072BC49E785}" type="slidenum">
              <a:rPr lang="en-US" smtClean="0"/>
              <a:t>‹#›</a:t>
            </a:fld>
            <a:endParaRPr lang="en-US"/>
          </a:p>
        </p:txBody>
      </p:sp>
    </p:spTree>
    <p:extLst>
      <p:ext uri="{BB962C8B-B14F-4D97-AF65-F5344CB8AC3E}">
        <p14:creationId xmlns:p14="http://schemas.microsoft.com/office/powerpoint/2010/main" val="2754468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F3835C-EF06-4227-9FBC-71B3ACB983E2}" type="datetime1">
              <a:rPr lang="en-US" smtClean="0"/>
              <a:t>3/8/2013</a:t>
            </a:fld>
            <a:endParaRPr lang="en-US"/>
          </a:p>
        </p:txBody>
      </p:sp>
      <p:sp>
        <p:nvSpPr>
          <p:cNvPr id="4" name="Footer Placeholder 3"/>
          <p:cNvSpPr>
            <a:spLocks noGrp="1"/>
          </p:cNvSpPr>
          <p:nvPr>
            <p:ph type="ftr" sz="quarter" idx="11"/>
          </p:nvPr>
        </p:nvSpPr>
        <p:spPr/>
        <p:txBody>
          <a:bodyPr/>
          <a:lstStyle/>
          <a:p>
            <a:r>
              <a:rPr lang="pt-BR" smtClean="0"/>
              <a:t>©Tami Benham Deal, PED; benham@uwyo.edu</a:t>
            </a:r>
            <a:endParaRPr lang="en-US"/>
          </a:p>
        </p:txBody>
      </p:sp>
      <p:sp>
        <p:nvSpPr>
          <p:cNvPr id="5" name="Slide Number Placeholder 4"/>
          <p:cNvSpPr>
            <a:spLocks noGrp="1"/>
          </p:cNvSpPr>
          <p:nvPr>
            <p:ph type="sldNum" sz="quarter" idx="12"/>
          </p:nvPr>
        </p:nvSpPr>
        <p:spPr/>
        <p:txBody>
          <a:bodyPr/>
          <a:lstStyle/>
          <a:p>
            <a:fld id="{9FB25460-05E5-444D-A986-C072BC49E785}" type="slidenum">
              <a:rPr lang="en-US" smtClean="0"/>
              <a:t>‹#›</a:t>
            </a:fld>
            <a:endParaRPr lang="en-US"/>
          </a:p>
        </p:txBody>
      </p:sp>
    </p:spTree>
    <p:extLst>
      <p:ext uri="{BB962C8B-B14F-4D97-AF65-F5344CB8AC3E}">
        <p14:creationId xmlns:p14="http://schemas.microsoft.com/office/powerpoint/2010/main" val="1816368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E5AC48-9FE6-4B80-8AD3-74630BE07AC0}" type="datetime1">
              <a:rPr lang="en-US" smtClean="0"/>
              <a:t>3/8/2013</a:t>
            </a:fld>
            <a:endParaRPr lang="en-US"/>
          </a:p>
        </p:txBody>
      </p:sp>
      <p:sp>
        <p:nvSpPr>
          <p:cNvPr id="3" name="Footer Placeholder 2"/>
          <p:cNvSpPr>
            <a:spLocks noGrp="1"/>
          </p:cNvSpPr>
          <p:nvPr>
            <p:ph type="ftr" sz="quarter" idx="11"/>
          </p:nvPr>
        </p:nvSpPr>
        <p:spPr/>
        <p:txBody>
          <a:bodyPr/>
          <a:lstStyle/>
          <a:p>
            <a:r>
              <a:rPr lang="pt-BR" smtClean="0"/>
              <a:t>©Tami Benham Deal, PED; benham@uwyo.edu</a:t>
            </a:r>
            <a:endParaRPr lang="en-US"/>
          </a:p>
        </p:txBody>
      </p:sp>
      <p:sp>
        <p:nvSpPr>
          <p:cNvPr id="4" name="Slide Number Placeholder 3"/>
          <p:cNvSpPr>
            <a:spLocks noGrp="1"/>
          </p:cNvSpPr>
          <p:nvPr>
            <p:ph type="sldNum" sz="quarter" idx="12"/>
          </p:nvPr>
        </p:nvSpPr>
        <p:spPr/>
        <p:txBody>
          <a:bodyPr/>
          <a:lstStyle/>
          <a:p>
            <a:fld id="{9FB25460-05E5-444D-A986-C072BC49E785}" type="slidenum">
              <a:rPr lang="en-US" smtClean="0"/>
              <a:t>‹#›</a:t>
            </a:fld>
            <a:endParaRPr lang="en-US"/>
          </a:p>
        </p:txBody>
      </p:sp>
    </p:spTree>
    <p:extLst>
      <p:ext uri="{BB962C8B-B14F-4D97-AF65-F5344CB8AC3E}">
        <p14:creationId xmlns:p14="http://schemas.microsoft.com/office/powerpoint/2010/main" val="700589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718384-855B-4D1A-8D2B-803CA794C96B}" type="datetime1">
              <a:rPr lang="en-US" smtClean="0"/>
              <a:t>3/8/2013</a:t>
            </a:fld>
            <a:endParaRPr lang="en-US"/>
          </a:p>
        </p:txBody>
      </p:sp>
      <p:sp>
        <p:nvSpPr>
          <p:cNvPr id="5" name="Footer Placeholder 4"/>
          <p:cNvSpPr>
            <a:spLocks noGrp="1"/>
          </p:cNvSpPr>
          <p:nvPr>
            <p:ph type="ftr" sz="quarter" idx="11"/>
          </p:nvPr>
        </p:nvSpPr>
        <p:spPr/>
        <p:txBody>
          <a:bodyPr/>
          <a:lstStyle/>
          <a:p>
            <a:r>
              <a:rPr lang="pt-BR" smtClean="0"/>
              <a:t>©Tami Benham Deal, PED; benham@uwyo.edu</a:t>
            </a:r>
            <a:endParaRPr lang="en-US"/>
          </a:p>
        </p:txBody>
      </p:sp>
      <p:sp>
        <p:nvSpPr>
          <p:cNvPr id="6" name="Slide Number Placeholder 5"/>
          <p:cNvSpPr>
            <a:spLocks noGrp="1"/>
          </p:cNvSpPr>
          <p:nvPr>
            <p:ph type="sldNum" sz="quarter" idx="12"/>
          </p:nvPr>
        </p:nvSpPr>
        <p:spPr/>
        <p:txBody>
          <a:bodyPr/>
          <a:lstStyle/>
          <a:p>
            <a:fld id="{35860F7E-3F90-461F-B694-ADD637C7BAD1}" type="slidenum">
              <a:rPr lang="en-US" smtClean="0"/>
              <a:t>‹#›</a:t>
            </a:fld>
            <a:endParaRPr lang="en-US"/>
          </a:p>
        </p:txBody>
      </p:sp>
    </p:spTree>
    <p:extLst>
      <p:ext uri="{BB962C8B-B14F-4D97-AF65-F5344CB8AC3E}">
        <p14:creationId xmlns:p14="http://schemas.microsoft.com/office/powerpoint/2010/main" val="1730728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CAC35C-7765-46B6-A228-FCE7DF74E4C2}" type="datetime1">
              <a:rPr lang="en-US" smtClean="0"/>
              <a:t>3/8/2013</a:t>
            </a:fld>
            <a:endParaRPr lang="en-US"/>
          </a:p>
        </p:txBody>
      </p:sp>
      <p:sp>
        <p:nvSpPr>
          <p:cNvPr id="6" name="Footer Placeholder 5"/>
          <p:cNvSpPr>
            <a:spLocks noGrp="1"/>
          </p:cNvSpPr>
          <p:nvPr>
            <p:ph type="ftr" sz="quarter" idx="11"/>
          </p:nvPr>
        </p:nvSpPr>
        <p:spPr/>
        <p:txBody>
          <a:bodyPr/>
          <a:lstStyle/>
          <a:p>
            <a:r>
              <a:rPr lang="pt-BR" smtClean="0"/>
              <a:t>©Tami Benham Deal, PED; benham@uwyo.edu</a:t>
            </a:r>
            <a:endParaRPr lang="en-US"/>
          </a:p>
        </p:txBody>
      </p:sp>
      <p:sp>
        <p:nvSpPr>
          <p:cNvPr id="7" name="Slide Number Placeholder 6"/>
          <p:cNvSpPr>
            <a:spLocks noGrp="1"/>
          </p:cNvSpPr>
          <p:nvPr>
            <p:ph type="sldNum" sz="quarter" idx="12"/>
          </p:nvPr>
        </p:nvSpPr>
        <p:spPr/>
        <p:txBody>
          <a:bodyPr/>
          <a:lstStyle/>
          <a:p>
            <a:fld id="{9FB25460-05E5-444D-A986-C072BC49E785}" type="slidenum">
              <a:rPr lang="en-US" smtClean="0"/>
              <a:t>‹#›</a:t>
            </a:fld>
            <a:endParaRPr lang="en-US"/>
          </a:p>
        </p:txBody>
      </p:sp>
    </p:spTree>
    <p:extLst>
      <p:ext uri="{BB962C8B-B14F-4D97-AF65-F5344CB8AC3E}">
        <p14:creationId xmlns:p14="http://schemas.microsoft.com/office/powerpoint/2010/main" val="3313521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D67B32-719B-423C-963F-11E3BD7277BC}" type="datetime1">
              <a:rPr lang="en-US" smtClean="0"/>
              <a:t>3/8/2013</a:t>
            </a:fld>
            <a:endParaRPr lang="en-US"/>
          </a:p>
        </p:txBody>
      </p:sp>
      <p:sp>
        <p:nvSpPr>
          <p:cNvPr id="6" name="Footer Placeholder 5"/>
          <p:cNvSpPr>
            <a:spLocks noGrp="1"/>
          </p:cNvSpPr>
          <p:nvPr>
            <p:ph type="ftr" sz="quarter" idx="11"/>
          </p:nvPr>
        </p:nvSpPr>
        <p:spPr/>
        <p:txBody>
          <a:bodyPr/>
          <a:lstStyle/>
          <a:p>
            <a:r>
              <a:rPr lang="pt-BR" smtClean="0"/>
              <a:t>©Tami Benham Deal, PED; benham@uwyo.edu</a:t>
            </a:r>
            <a:endParaRPr lang="en-US"/>
          </a:p>
        </p:txBody>
      </p:sp>
      <p:sp>
        <p:nvSpPr>
          <p:cNvPr id="7" name="Slide Number Placeholder 6"/>
          <p:cNvSpPr>
            <a:spLocks noGrp="1"/>
          </p:cNvSpPr>
          <p:nvPr>
            <p:ph type="sldNum" sz="quarter" idx="12"/>
          </p:nvPr>
        </p:nvSpPr>
        <p:spPr/>
        <p:txBody>
          <a:bodyPr/>
          <a:lstStyle/>
          <a:p>
            <a:fld id="{9FB25460-05E5-444D-A986-C072BC49E785}" type="slidenum">
              <a:rPr lang="en-US" smtClean="0"/>
              <a:t>‹#›</a:t>
            </a:fld>
            <a:endParaRPr lang="en-US"/>
          </a:p>
        </p:txBody>
      </p:sp>
    </p:spTree>
    <p:extLst>
      <p:ext uri="{BB962C8B-B14F-4D97-AF65-F5344CB8AC3E}">
        <p14:creationId xmlns:p14="http://schemas.microsoft.com/office/powerpoint/2010/main" val="137926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703EE8-C8A5-498B-BCE2-7B25FEB73303}" type="datetime1">
              <a:rPr lang="en-US" smtClean="0"/>
              <a:t>3/8/2013</a:t>
            </a:fld>
            <a:endParaRPr lang="en-US"/>
          </a:p>
        </p:txBody>
      </p:sp>
      <p:sp>
        <p:nvSpPr>
          <p:cNvPr id="5" name="Footer Placeholder 4"/>
          <p:cNvSpPr>
            <a:spLocks noGrp="1"/>
          </p:cNvSpPr>
          <p:nvPr>
            <p:ph type="ftr" sz="quarter" idx="11"/>
          </p:nvPr>
        </p:nvSpPr>
        <p:spPr/>
        <p:txBody>
          <a:bodyPr/>
          <a:lstStyle/>
          <a:p>
            <a:r>
              <a:rPr lang="pt-BR" smtClean="0"/>
              <a:t>©Tami Benham Deal, PED; benham@uwyo.edu</a:t>
            </a:r>
            <a:endParaRPr lang="en-US"/>
          </a:p>
        </p:txBody>
      </p:sp>
      <p:sp>
        <p:nvSpPr>
          <p:cNvPr id="6" name="Slide Number Placeholder 5"/>
          <p:cNvSpPr>
            <a:spLocks noGrp="1"/>
          </p:cNvSpPr>
          <p:nvPr>
            <p:ph type="sldNum" sz="quarter" idx="12"/>
          </p:nvPr>
        </p:nvSpPr>
        <p:spPr/>
        <p:txBody>
          <a:bodyPr/>
          <a:lstStyle/>
          <a:p>
            <a:fld id="{9FB25460-05E5-444D-A986-C072BC49E785}" type="slidenum">
              <a:rPr lang="en-US" smtClean="0"/>
              <a:t>‹#›</a:t>
            </a:fld>
            <a:endParaRPr lang="en-US"/>
          </a:p>
        </p:txBody>
      </p:sp>
    </p:spTree>
    <p:extLst>
      <p:ext uri="{BB962C8B-B14F-4D97-AF65-F5344CB8AC3E}">
        <p14:creationId xmlns:p14="http://schemas.microsoft.com/office/powerpoint/2010/main" val="2368578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3179B4-72B4-43B9-92F6-E5A68E5F910A}" type="datetime1">
              <a:rPr lang="en-US" smtClean="0"/>
              <a:t>3/8/2013</a:t>
            </a:fld>
            <a:endParaRPr lang="en-US"/>
          </a:p>
        </p:txBody>
      </p:sp>
      <p:sp>
        <p:nvSpPr>
          <p:cNvPr id="5" name="Footer Placeholder 4"/>
          <p:cNvSpPr>
            <a:spLocks noGrp="1"/>
          </p:cNvSpPr>
          <p:nvPr>
            <p:ph type="ftr" sz="quarter" idx="11"/>
          </p:nvPr>
        </p:nvSpPr>
        <p:spPr/>
        <p:txBody>
          <a:bodyPr/>
          <a:lstStyle/>
          <a:p>
            <a:r>
              <a:rPr lang="pt-BR" smtClean="0"/>
              <a:t>©Tami Benham Deal, PED; benham@uwyo.edu</a:t>
            </a:r>
            <a:endParaRPr lang="en-US"/>
          </a:p>
        </p:txBody>
      </p:sp>
      <p:sp>
        <p:nvSpPr>
          <p:cNvPr id="6" name="Slide Number Placeholder 5"/>
          <p:cNvSpPr>
            <a:spLocks noGrp="1"/>
          </p:cNvSpPr>
          <p:nvPr>
            <p:ph type="sldNum" sz="quarter" idx="12"/>
          </p:nvPr>
        </p:nvSpPr>
        <p:spPr/>
        <p:txBody>
          <a:bodyPr/>
          <a:lstStyle/>
          <a:p>
            <a:fld id="{9FB25460-05E5-444D-A986-C072BC49E785}" type="slidenum">
              <a:rPr lang="en-US" smtClean="0"/>
              <a:t>‹#›</a:t>
            </a:fld>
            <a:endParaRPr lang="en-US"/>
          </a:p>
        </p:txBody>
      </p:sp>
    </p:spTree>
    <p:extLst>
      <p:ext uri="{BB962C8B-B14F-4D97-AF65-F5344CB8AC3E}">
        <p14:creationId xmlns:p14="http://schemas.microsoft.com/office/powerpoint/2010/main" val="2273597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3BDD094D-6A5B-4951-A4AC-7F9D1C8CACF6}" type="datetime1">
              <a:rPr lang="en-US" smtClean="0"/>
              <a:t>3/8/2013</a:t>
            </a:fld>
            <a:endParaRPr lang="en-US"/>
          </a:p>
        </p:txBody>
      </p:sp>
      <p:sp>
        <p:nvSpPr>
          <p:cNvPr id="17" name="Footer Placeholder 16"/>
          <p:cNvSpPr>
            <a:spLocks noGrp="1"/>
          </p:cNvSpPr>
          <p:nvPr>
            <p:ph type="ftr" sz="quarter" idx="11"/>
          </p:nvPr>
        </p:nvSpPr>
        <p:spPr>
          <a:xfrm>
            <a:off x="2898648" y="6355080"/>
            <a:ext cx="3474720" cy="365760"/>
          </a:xfrm>
        </p:spPr>
        <p:txBody>
          <a:bodyPr/>
          <a:lstStyle/>
          <a:p>
            <a:r>
              <a:rPr lang="pt-BR" smtClean="0"/>
              <a:t>©Tami Benham Deal, PED; benham@uwyo.edu</a:t>
            </a:r>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794553A5-0603-4C37-9A5F-567C997A1208}" type="slidenum">
              <a:rPr lang="en-US" smtClean="0"/>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lvl1pPr algn="r">
              <a:defRPr sz="1000"/>
            </a:lvl1pPr>
          </a:lstStyle>
          <a:p>
            <a:fld id="{29664630-DAAF-4284-98B6-710B80B6BBF6}" type="datetime1">
              <a:rPr lang="en-US" smtClean="0"/>
              <a:pPr/>
              <a:t>3/8/2013</a:t>
            </a:fld>
            <a:endParaRPr lang="en-US" dirty="0"/>
          </a:p>
        </p:txBody>
      </p:sp>
      <p:sp>
        <p:nvSpPr>
          <p:cNvPr id="5" name="Footer Placeholder 4"/>
          <p:cNvSpPr>
            <a:spLocks noGrp="1"/>
          </p:cNvSpPr>
          <p:nvPr>
            <p:ph type="ftr" sz="quarter" idx="11"/>
          </p:nvPr>
        </p:nvSpPr>
        <p:spPr/>
        <p:txBody>
          <a:bodyPr/>
          <a:lstStyle>
            <a:lvl1pPr algn="ctr">
              <a:defRPr sz="1000"/>
            </a:lvl1pPr>
          </a:lstStyle>
          <a:p>
            <a:r>
              <a:rPr lang="pt-BR" dirty="0" smtClean="0"/>
              <a:t>©Tami Benham Deal, PED; benham@uwyo.edu</a:t>
            </a:r>
            <a:endParaRPr lang="en-US" dirty="0"/>
          </a:p>
        </p:txBody>
      </p:sp>
      <p:sp>
        <p:nvSpPr>
          <p:cNvPr id="6" name="Slide Number Placeholder 5"/>
          <p:cNvSpPr>
            <a:spLocks noGrp="1"/>
          </p:cNvSpPr>
          <p:nvPr>
            <p:ph type="sldNum" sz="quarter" idx="12"/>
          </p:nvPr>
        </p:nvSpPr>
        <p:spPr/>
        <p:txBody>
          <a:bodyPr/>
          <a:lstStyle>
            <a:lvl1pPr>
              <a:defRPr sz="1000"/>
            </a:lvl1pPr>
          </a:lstStyle>
          <a:p>
            <a:fld id="{794553A5-0603-4C37-9A5F-567C997A1208}" type="slidenum">
              <a:rPr lang="en-US" smtClean="0"/>
              <a:pPr/>
              <a:t>‹#›</a:t>
            </a:fld>
            <a:endParaRPr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1DDB631F-2D0E-42A8-BA90-735C94FB2A3E}" type="datetime1">
              <a:rPr lang="en-US" smtClean="0"/>
              <a:t>3/8/2013</a:t>
            </a:fld>
            <a:endParaRPr lang="en-US"/>
          </a:p>
        </p:txBody>
      </p:sp>
      <p:sp>
        <p:nvSpPr>
          <p:cNvPr id="5" name="Footer Placeholder 4"/>
          <p:cNvSpPr>
            <a:spLocks noGrp="1"/>
          </p:cNvSpPr>
          <p:nvPr>
            <p:ph type="ftr" sz="quarter" idx="11"/>
          </p:nvPr>
        </p:nvSpPr>
        <p:spPr>
          <a:xfrm>
            <a:off x="2898648" y="6355080"/>
            <a:ext cx="3474720" cy="365760"/>
          </a:xfrm>
        </p:spPr>
        <p:txBody>
          <a:bodyPr/>
          <a:lstStyle/>
          <a:p>
            <a:r>
              <a:rPr lang="pt-BR" smtClean="0"/>
              <a:t>©Tami Benham Deal, PED; benham@uwyo.edu</a:t>
            </a:r>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794553A5-0603-4C37-9A5F-567C997A1208}" type="slidenum">
              <a:rPr lang="en-US" smtClean="0"/>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0804149-2A13-4102-A2C4-A9AF74B2F27E}" type="datetime1">
              <a:rPr lang="en-US" smtClean="0"/>
              <a:t>3/8/2013</a:t>
            </a:fld>
            <a:endParaRPr lang="en-US"/>
          </a:p>
        </p:txBody>
      </p:sp>
      <p:sp>
        <p:nvSpPr>
          <p:cNvPr id="6" name="Footer Placeholder 5"/>
          <p:cNvSpPr>
            <a:spLocks noGrp="1"/>
          </p:cNvSpPr>
          <p:nvPr>
            <p:ph type="ftr" sz="quarter" idx="11"/>
          </p:nvPr>
        </p:nvSpPr>
        <p:spPr/>
        <p:txBody>
          <a:bodyPr/>
          <a:lstStyle>
            <a:lvl1pPr algn="ctr">
              <a:defRPr sz="1000"/>
            </a:lvl1pPr>
          </a:lstStyle>
          <a:p>
            <a:r>
              <a:rPr lang="pt-BR" dirty="0" smtClean="0"/>
              <a:t>©Tami Benham Deal, PED; benham@uwyo.edu</a:t>
            </a:r>
            <a:endParaRPr lang="en-US" dirty="0"/>
          </a:p>
        </p:txBody>
      </p:sp>
      <p:sp>
        <p:nvSpPr>
          <p:cNvPr id="7" name="Slide Number Placeholder 6"/>
          <p:cNvSpPr>
            <a:spLocks noGrp="1"/>
          </p:cNvSpPr>
          <p:nvPr>
            <p:ph type="sldNum" sz="quarter" idx="12"/>
          </p:nvPr>
        </p:nvSpPr>
        <p:spPr/>
        <p:txBody>
          <a:bodyPr/>
          <a:lstStyle/>
          <a:p>
            <a:fld id="{794553A5-0603-4C37-9A5F-567C997A1208}" type="slidenum">
              <a:rPr lang="en-US" smtClean="0"/>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C1BC48E-7D51-4B23-A7D1-4BC32FEA6E4E}" type="datetime1">
              <a:rPr lang="en-US" smtClean="0"/>
              <a:t>3/8/2013</a:t>
            </a:fld>
            <a:endParaRPr lang="en-US"/>
          </a:p>
        </p:txBody>
      </p:sp>
      <p:sp>
        <p:nvSpPr>
          <p:cNvPr id="8" name="Footer Placeholder 7"/>
          <p:cNvSpPr>
            <a:spLocks noGrp="1"/>
          </p:cNvSpPr>
          <p:nvPr>
            <p:ph type="ftr" sz="quarter" idx="11"/>
          </p:nvPr>
        </p:nvSpPr>
        <p:spPr/>
        <p:txBody>
          <a:bodyPr/>
          <a:lstStyle/>
          <a:p>
            <a:r>
              <a:rPr lang="pt-BR" smtClean="0"/>
              <a:t>©Tami Benham Deal, PED; benham@uwyo.edu</a:t>
            </a:r>
            <a:endParaRPr lang="en-US"/>
          </a:p>
        </p:txBody>
      </p:sp>
      <p:sp>
        <p:nvSpPr>
          <p:cNvPr id="9" name="Slide Number Placeholder 8"/>
          <p:cNvSpPr>
            <a:spLocks noGrp="1"/>
          </p:cNvSpPr>
          <p:nvPr>
            <p:ph type="sldNum" sz="quarter" idx="12"/>
          </p:nvPr>
        </p:nvSpPr>
        <p:spPr/>
        <p:txBody>
          <a:bodyPr/>
          <a:lstStyle/>
          <a:p>
            <a:fld id="{794553A5-0603-4C37-9A5F-567C997A1208}" type="slidenum">
              <a:rPr lang="en-US" smtClean="0"/>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58BFE8D-3000-40D1-AD9C-2F35DF6171AC}" type="datetime1">
              <a:rPr lang="en-US" smtClean="0"/>
              <a:t>3/8/2013</a:t>
            </a:fld>
            <a:endParaRPr lang="en-US"/>
          </a:p>
        </p:txBody>
      </p:sp>
      <p:sp>
        <p:nvSpPr>
          <p:cNvPr id="4" name="Footer Placeholder 3"/>
          <p:cNvSpPr>
            <a:spLocks noGrp="1"/>
          </p:cNvSpPr>
          <p:nvPr>
            <p:ph type="ftr" sz="quarter" idx="11"/>
          </p:nvPr>
        </p:nvSpPr>
        <p:spPr/>
        <p:txBody>
          <a:bodyPr/>
          <a:lstStyle>
            <a:lvl1pPr algn="ctr">
              <a:defRPr sz="1000"/>
            </a:lvl1pPr>
          </a:lstStyle>
          <a:p>
            <a:r>
              <a:rPr lang="pt-BR" dirty="0" smtClean="0"/>
              <a:t>©Tami Benham Deal, PED; benham@uwyo.edu</a:t>
            </a:r>
            <a:endParaRPr lang="en-US" dirty="0"/>
          </a:p>
        </p:txBody>
      </p:sp>
      <p:sp>
        <p:nvSpPr>
          <p:cNvPr id="5" name="Slide Number Placeholder 4"/>
          <p:cNvSpPr>
            <a:spLocks noGrp="1"/>
          </p:cNvSpPr>
          <p:nvPr>
            <p:ph type="sldNum" sz="quarter" idx="12"/>
          </p:nvPr>
        </p:nvSpPr>
        <p:spPr/>
        <p:txBody>
          <a:bodyPr/>
          <a:lstStyle/>
          <a:p>
            <a:fld id="{794553A5-0603-4C37-9A5F-567C997A1208}" type="slidenum">
              <a:rPr lang="en-US" smtClean="0"/>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5AC2DA-B1EF-4ABD-9B1C-1BC21142F938}" type="datetime1">
              <a:rPr lang="en-US" smtClean="0"/>
              <a:t>3/8/2013</a:t>
            </a:fld>
            <a:endParaRPr lang="en-US"/>
          </a:p>
        </p:txBody>
      </p:sp>
      <p:sp>
        <p:nvSpPr>
          <p:cNvPr id="5" name="Footer Placeholder 4"/>
          <p:cNvSpPr>
            <a:spLocks noGrp="1"/>
          </p:cNvSpPr>
          <p:nvPr>
            <p:ph type="ftr" sz="quarter" idx="11"/>
          </p:nvPr>
        </p:nvSpPr>
        <p:spPr/>
        <p:txBody>
          <a:bodyPr/>
          <a:lstStyle/>
          <a:p>
            <a:r>
              <a:rPr lang="pt-BR" smtClean="0"/>
              <a:t>©Tami Benham Deal, PED; benham@uwyo.edu</a:t>
            </a:r>
            <a:endParaRPr lang="en-US"/>
          </a:p>
        </p:txBody>
      </p:sp>
      <p:sp>
        <p:nvSpPr>
          <p:cNvPr id="6" name="Slide Number Placeholder 5"/>
          <p:cNvSpPr>
            <a:spLocks noGrp="1"/>
          </p:cNvSpPr>
          <p:nvPr>
            <p:ph type="sldNum" sz="quarter" idx="12"/>
          </p:nvPr>
        </p:nvSpPr>
        <p:spPr/>
        <p:txBody>
          <a:bodyPr/>
          <a:lstStyle/>
          <a:p>
            <a:fld id="{35860F7E-3F90-461F-B694-ADD637C7BAD1}" type="slidenum">
              <a:rPr lang="en-US" smtClean="0"/>
              <a:t>‹#›</a:t>
            </a:fld>
            <a:endParaRPr lang="en-US"/>
          </a:p>
        </p:txBody>
      </p:sp>
    </p:spTree>
    <p:extLst>
      <p:ext uri="{BB962C8B-B14F-4D97-AF65-F5344CB8AC3E}">
        <p14:creationId xmlns:p14="http://schemas.microsoft.com/office/powerpoint/2010/main" val="541907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r">
              <a:defRPr sz="1050"/>
            </a:lvl1pPr>
          </a:lstStyle>
          <a:p>
            <a:fld id="{251EA9CC-426F-4D44-93A3-81FF035F98C2}" type="datetime1">
              <a:rPr lang="en-US" smtClean="0"/>
              <a:t>3/8/2013</a:t>
            </a:fld>
            <a:endParaRPr lang="en-US" dirty="0"/>
          </a:p>
        </p:txBody>
      </p:sp>
      <p:sp>
        <p:nvSpPr>
          <p:cNvPr id="3" name="Footer Placeholder 2"/>
          <p:cNvSpPr>
            <a:spLocks noGrp="1"/>
          </p:cNvSpPr>
          <p:nvPr>
            <p:ph type="ftr" sz="quarter" idx="11"/>
          </p:nvPr>
        </p:nvSpPr>
        <p:spPr>
          <a:xfrm>
            <a:off x="2895600" y="6353175"/>
            <a:ext cx="3505200" cy="365760"/>
          </a:xfrm>
        </p:spPr>
        <p:txBody>
          <a:bodyPr/>
          <a:lstStyle>
            <a:lvl1pPr>
              <a:defRPr sz="1100"/>
            </a:lvl1pPr>
          </a:lstStyle>
          <a:p>
            <a:pPr algn="ctr"/>
            <a:r>
              <a:rPr lang="en-US" dirty="0" smtClean="0"/>
              <a:t>©Tami Benham Deal, PED; benham@uwyo.edu</a:t>
            </a:r>
            <a:endParaRPr lang="en-US" dirty="0"/>
          </a:p>
        </p:txBody>
      </p:sp>
      <p:sp>
        <p:nvSpPr>
          <p:cNvPr id="4" name="Slide Number Placeholder 3"/>
          <p:cNvSpPr>
            <a:spLocks noGrp="1"/>
          </p:cNvSpPr>
          <p:nvPr>
            <p:ph type="sldNum" sz="quarter" idx="12"/>
          </p:nvPr>
        </p:nvSpPr>
        <p:spPr/>
        <p:txBody>
          <a:bodyPr/>
          <a:lstStyle/>
          <a:p>
            <a:fld id="{794553A5-0603-4C37-9A5F-567C997A1208}" type="slidenum">
              <a:rPr lang="en-US" smtClean="0"/>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54BBE6E-6DB9-4330-B56C-4D14EB9021E0}" type="datetime1">
              <a:rPr lang="en-US" smtClean="0"/>
              <a:t>3/8/2013</a:t>
            </a:fld>
            <a:endParaRPr lang="en-US"/>
          </a:p>
        </p:txBody>
      </p:sp>
      <p:sp>
        <p:nvSpPr>
          <p:cNvPr id="6" name="Footer Placeholder 5"/>
          <p:cNvSpPr>
            <a:spLocks noGrp="1"/>
          </p:cNvSpPr>
          <p:nvPr>
            <p:ph type="ftr" sz="quarter" idx="11"/>
          </p:nvPr>
        </p:nvSpPr>
        <p:spPr/>
        <p:txBody>
          <a:bodyPr/>
          <a:lstStyle/>
          <a:p>
            <a:r>
              <a:rPr lang="pt-BR" smtClean="0"/>
              <a:t>©Tami Benham Deal, PED; benham@uwyo.edu</a:t>
            </a:r>
            <a:endParaRPr lang="en-US"/>
          </a:p>
        </p:txBody>
      </p:sp>
      <p:sp>
        <p:nvSpPr>
          <p:cNvPr id="7" name="Slide Number Placeholder 6"/>
          <p:cNvSpPr>
            <a:spLocks noGrp="1"/>
          </p:cNvSpPr>
          <p:nvPr>
            <p:ph type="sldNum" sz="quarter" idx="12"/>
          </p:nvPr>
        </p:nvSpPr>
        <p:spPr/>
        <p:txBody>
          <a:bodyPr/>
          <a:lstStyle/>
          <a:p>
            <a:fld id="{794553A5-0603-4C37-9A5F-567C997A1208}"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D81B736-A4D2-4AF7-8598-6583B2B6F767}" type="datetime1">
              <a:rPr lang="en-US" smtClean="0"/>
              <a:t>3/8/2013</a:t>
            </a:fld>
            <a:endParaRPr lang="en-US"/>
          </a:p>
        </p:txBody>
      </p:sp>
      <p:sp>
        <p:nvSpPr>
          <p:cNvPr id="6" name="Footer Placeholder 5"/>
          <p:cNvSpPr>
            <a:spLocks noGrp="1"/>
          </p:cNvSpPr>
          <p:nvPr>
            <p:ph type="ftr" sz="quarter" idx="11"/>
          </p:nvPr>
        </p:nvSpPr>
        <p:spPr/>
        <p:txBody>
          <a:bodyPr/>
          <a:lstStyle/>
          <a:p>
            <a:r>
              <a:rPr lang="pt-BR" smtClean="0"/>
              <a:t>©Tami Benham Deal, PED; benham@uwyo.edu</a:t>
            </a:r>
            <a:endParaRPr lang="en-US"/>
          </a:p>
        </p:txBody>
      </p:sp>
      <p:sp>
        <p:nvSpPr>
          <p:cNvPr id="7" name="Slide Number Placeholder 6"/>
          <p:cNvSpPr>
            <a:spLocks noGrp="1"/>
          </p:cNvSpPr>
          <p:nvPr>
            <p:ph type="sldNum" sz="quarter" idx="12"/>
          </p:nvPr>
        </p:nvSpPr>
        <p:spPr/>
        <p:txBody>
          <a:bodyPr/>
          <a:lstStyle/>
          <a:p>
            <a:fld id="{794553A5-0603-4C37-9A5F-567C997A1208}"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3BE20B-0384-4026-B1E6-FCB8141CEB9D}" type="datetime1">
              <a:rPr lang="en-US" smtClean="0"/>
              <a:t>3/8/2013</a:t>
            </a:fld>
            <a:endParaRPr lang="en-US"/>
          </a:p>
        </p:txBody>
      </p:sp>
      <p:sp>
        <p:nvSpPr>
          <p:cNvPr id="5" name="Footer Placeholder 4"/>
          <p:cNvSpPr>
            <a:spLocks noGrp="1"/>
          </p:cNvSpPr>
          <p:nvPr>
            <p:ph type="ftr" sz="quarter" idx="11"/>
          </p:nvPr>
        </p:nvSpPr>
        <p:spPr/>
        <p:txBody>
          <a:bodyPr/>
          <a:lstStyle/>
          <a:p>
            <a:r>
              <a:rPr lang="pt-BR" smtClean="0"/>
              <a:t>©Tami Benham Deal, PED; benham@uwyo.edu</a:t>
            </a:r>
            <a:endParaRPr lang="en-US"/>
          </a:p>
        </p:txBody>
      </p:sp>
      <p:sp>
        <p:nvSpPr>
          <p:cNvPr id="6" name="Slide Number Placeholder 5"/>
          <p:cNvSpPr>
            <a:spLocks noGrp="1"/>
          </p:cNvSpPr>
          <p:nvPr>
            <p:ph type="sldNum" sz="quarter" idx="12"/>
          </p:nvPr>
        </p:nvSpPr>
        <p:spPr/>
        <p:txBody>
          <a:bodyPr/>
          <a:lstStyle/>
          <a:p>
            <a:fld id="{794553A5-0603-4C37-9A5F-567C997A1208}"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D44CE7-7EBD-4E0F-A683-99A4E73F6924}" type="datetime1">
              <a:rPr lang="en-US" smtClean="0"/>
              <a:t>3/8/2013</a:t>
            </a:fld>
            <a:endParaRPr lang="en-US"/>
          </a:p>
        </p:txBody>
      </p:sp>
      <p:sp>
        <p:nvSpPr>
          <p:cNvPr id="5" name="Footer Placeholder 4"/>
          <p:cNvSpPr>
            <a:spLocks noGrp="1"/>
          </p:cNvSpPr>
          <p:nvPr>
            <p:ph type="ftr" sz="quarter" idx="11"/>
          </p:nvPr>
        </p:nvSpPr>
        <p:spPr/>
        <p:txBody>
          <a:bodyPr/>
          <a:lstStyle/>
          <a:p>
            <a:r>
              <a:rPr lang="pt-BR" smtClean="0"/>
              <a:t>©Tami Benham Deal, PED; benham@uwyo.edu</a:t>
            </a:r>
            <a:endParaRPr lang="en-US"/>
          </a:p>
        </p:txBody>
      </p:sp>
      <p:sp>
        <p:nvSpPr>
          <p:cNvPr id="6" name="Slide Number Placeholder 5"/>
          <p:cNvSpPr>
            <a:spLocks noGrp="1"/>
          </p:cNvSpPr>
          <p:nvPr>
            <p:ph type="sldNum" sz="quarter" idx="12"/>
          </p:nvPr>
        </p:nvSpPr>
        <p:spPr/>
        <p:txBody>
          <a:bodyPr/>
          <a:lstStyle/>
          <a:p>
            <a:fld id="{794553A5-0603-4C37-9A5F-567C997A1208}" type="slidenum">
              <a:rPr lang="en-US" smtClean="0"/>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3B66C5-BF45-4711-9F1B-714506CD301E}" type="datetime1">
              <a:rPr lang="en-US" smtClean="0"/>
              <a:t>3/8/2013</a:t>
            </a:fld>
            <a:endParaRPr lang="en-US"/>
          </a:p>
        </p:txBody>
      </p:sp>
      <p:sp>
        <p:nvSpPr>
          <p:cNvPr id="6" name="Footer Placeholder 5"/>
          <p:cNvSpPr>
            <a:spLocks noGrp="1"/>
          </p:cNvSpPr>
          <p:nvPr>
            <p:ph type="ftr" sz="quarter" idx="11"/>
          </p:nvPr>
        </p:nvSpPr>
        <p:spPr/>
        <p:txBody>
          <a:bodyPr/>
          <a:lstStyle/>
          <a:p>
            <a:r>
              <a:rPr lang="pt-BR" smtClean="0"/>
              <a:t>©Tami Benham Deal, PED; benham@uwyo.edu</a:t>
            </a:r>
            <a:endParaRPr lang="en-US"/>
          </a:p>
        </p:txBody>
      </p:sp>
      <p:sp>
        <p:nvSpPr>
          <p:cNvPr id="7" name="Slide Number Placeholder 6"/>
          <p:cNvSpPr>
            <a:spLocks noGrp="1"/>
          </p:cNvSpPr>
          <p:nvPr>
            <p:ph type="sldNum" sz="quarter" idx="12"/>
          </p:nvPr>
        </p:nvSpPr>
        <p:spPr/>
        <p:txBody>
          <a:bodyPr/>
          <a:lstStyle/>
          <a:p>
            <a:fld id="{35860F7E-3F90-461F-B694-ADD637C7BAD1}" type="slidenum">
              <a:rPr lang="en-US" smtClean="0"/>
              <a:t>‹#›</a:t>
            </a:fld>
            <a:endParaRPr lang="en-US"/>
          </a:p>
        </p:txBody>
      </p:sp>
    </p:spTree>
    <p:extLst>
      <p:ext uri="{BB962C8B-B14F-4D97-AF65-F5344CB8AC3E}">
        <p14:creationId xmlns:p14="http://schemas.microsoft.com/office/powerpoint/2010/main" val="42388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301130-22A7-4BEB-97D1-919B35FB3643}" type="datetime1">
              <a:rPr lang="en-US" smtClean="0"/>
              <a:t>3/8/2013</a:t>
            </a:fld>
            <a:endParaRPr lang="en-US"/>
          </a:p>
        </p:txBody>
      </p:sp>
      <p:sp>
        <p:nvSpPr>
          <p:cNvPr id="8" name="Footer Placeholder 7"/>
          <p:cNvSpPr>
            <a:spLocks noGrp="1"/>
          </p:cNvSpPr>
          <p:nvPr>
            <p:ph type="ftr" sz="quarter" idx="11"/>
          </p:nvPr>
        </p:nvSpPr>
        <p:spPr/>
        <p:txBody>
          <a:bodyPr/>
          <a:lstStyle/>
          <a:p>
            <a:r>
              <a:rPr lang="pt-BR" smtClean="0"/>
              <a:t>©Tami Benham Deal, PED; benham@uwyo.edu</a:t>
            </a:r>
            <a:endParaRPr lang="en-US"/>
          </a:p>
        </p:txBody>
      </p:sp>
      <p:sp>
        <p:nvSpPr>
          <p:cNvPr id="9" name="Slide Number Placeholder 8"/>
          <p:cNvSpPr>
            <a:spLocks noGrp="1"/>
          </p:cNvSpPr>
          <p:nvPr>
            <p:ph type="sldNum" sz="quarter" idx="12"/>
          </p:nvPr>
        </p:nvSpPr>
        <p:spPr/>
        <p:txBody>
          <a:bodyPr/>
          <a:lstStyle/>
          <a:p>
            <a:fld id="{35860F7E-3F90-461F-B694-ADD637C7BAD1}" type="slidenum">
              <a:rPr lang="en-US" smtClean="0"/>
              <a:t>‹#›</a:t>
            </a:fld>
            <a:endParaRPr lang="en-US"/>
          </a:p>
        </p:txBody>
      </p:sp>
    </p:spTree>
    <p:extLst>
      <p:ext uri="{BB962C8B-B14F-4D97-AF65-F5344CB8AC3E}">
        <p14:creationId xmlns:p14="http://schemas.microsoft.com/office/powerpoint/2010/main" val="40869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A60216-DBCF-4EE4-8E46-CB3E893F3E99}" type="datetime1">
              <a:rPr lang="en-US" smtClean="0"/>
              <a:t>3/8/2013</a:t>
            </a:fld>
            <a:endParaRPr lang="en-US"/>
          </a:p>
        </p:txBody>
      </p:sp>
      <p:sp>
        <p:nvSpPr>
          <p:cNvPr id="4" name="Footer Placeholder 3"/>
          <p:cNvSpPr>
            <a:spLocks noGrp="1"/>
          </p:cNvSpPr>
          <p:nvPr>
            <p:ph type="ftr" sz="quarter" idx="11"/>
          </p:nvPr>
        </p:nvSpPr>
        <p:spPr/>
        <p:txBody>
          <a:bodyPr/>
          <a:lstStyle/>
          <a:p>
            <a:r>
              <a:rPr lang="pt-BR" smtClean="0"/>
              <a:t>©Tami Benham Deal, PED; benham@uwyo.edu</a:t>
            </a:r>
            <a:endParaRPr lang="en-US"/>
          </a:p>
        </p:txBody>
      </p:sp>
      <p:sp>
        <p:nvSpPr>
          <p:cNvPr id="5" name="Slide Number Placeholder 4"/>
          <p:cNvSpPr>
            <a:spLocks noGrp="1"/>
          </p:cNvSpPr>
          <p:nvPr>
            <p:ph type="sldNum" sz="quarter" idx="12"/>
          </p:nvPr>
        </p:nvSpPr>
        <p:spPr/>
        <p:txBody>
          <a:bodyPr/>
          <a:lstStyle/>
          <a:p>
            <a:fld id="{35860F7E-3F90-461F-B694-ADD637C7BAD1}" type="slidenum">
              <a:rPr lang="en-US" smtClean="0"/>
              <a:t>‹#›</a:t>
            </a:fld>
            <a:endParaRPr lang="en-US"/>
          </a:p>
        </p:txBody>
      </p:sp>
    </p:spTree>
    <p:extLst>
      <p:ext uri="{BB962C8B-B14F-4D97-AF65-F5344CB8AC3E}">
        <p14:creationId xmlns:p14="http://schemas.microsoft.com/office/powerpoint/2010/main" val="1891856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52906-4981-4355-8A6C-95AD01A83825}" type="datetime1">
              <a:rPr lang="en-US" smtClean="0"/>
              <a:t>3/8/2013</a:t>
            </a:fld>
            <a:endParaRPr lang="en-US"/>
          </a:p>
        </p:txBody>
      </p:sp>
      <p:sp>
        <p:nvSpPr>
          <p:cNvPr id="3" name="Footer Placeholder 2"/>
          <p:cNvSpPr>
            <a:spLocks noGrp="1"/>
          </p:cNvSpPr>
          <p:nvPr>
            <p:ph type="ftr" sz="quarter" idx="11"/>
          </p:nvPr>
        </p:nvSpPr>
        <p:spPr/>
        <p:txBody>
          <a:bodyPr/>
          <a:lstStyle/>
          <a:p>
            <a:r>
              <a:rPr lang="pt-BR" smtClean="0"/>
              <a:t>©Tami Benham Deal, PED; benham@uwyo.edu</a:t>
            </a:r>
            <a:endParaRPr lang="en-US"/>
          </a:p>
        </p:txBody>
      </p:sp>
      <p:sp>
        <p:nvSpPr>
          <p:cNvPr id="4" name="Slide Number Placeholder 3"/>
          <p:cNvSpPr>
            <a:spLocks noGrp="1"/>
          </p:cNvSpPr>
          <p:nvPr>
            <p:ph type="sldNum" sz="quarter" idx="12"/>
          </p:nvPr>
        </p:nvSpPr>
        <p:spPr/>
        <p:txBody>
          <a:bodyPr/>
          <a:lstStyle/>
          <a:p>
            <a:fld id="{35860F7E-3F90-461F-B694-ADD637C7BAD1}" type="slidenum">
              <a:rPr lang="en-US" smtClean="0"/>
              <a:t>‹#›</a:t>
            </a:fld>
            <a:endParaRPr lang="en-US"/>
          </a:p>
        </p:txBody>
      </p:sp>
    </p:spTree>
    <p:extLst>
      <p:ext uri="{BB962C8B-B14F-4D97-AF65-F5344CB8AC3E}">
        <p14:creationId xmlns:p14="http://schemas.microsoft.com/office/powerpoint/2010/main" val="1778781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513B1F-B7FB-4ADA-BBC6-03C4A693BA44}" type="datetime1">
              <a:rPr lang="en-US" smtClean="0"/>
              <a:t>3/8/2013</a:t>
            </a:fld>
            <a:endParaRPr lang="en-US"/>
          </a:p>
        </p:txBody>
      </p:sp>
      <p:sp>
        <p:nvSpPr>
          <p:cNvPr id="6" name="Footer Placeholder 5"/>
          <p:cNvSpPr>
            <a:spLocks noGrp="1"/>
          </p:cNvSpPr>
          <p:nvPr>
            <p:ph type="ftr" sz="quarter" idx="11"/>
          </p:nvPr>
        </p:nvSpPr>
        <p:spPr/>
        <p:txBody>
          <a:bodyPr/>
          <a:lstStyle/>
          <a:p>
            <a:r>
              <a:rPr lang="pt-BR" smtClean="0"/>
              <a:t>©Tami Benham Deal, PED; benham@uwyo.edu</a:t>
            </a:r>
            <a:endParaRPr lang="en-US"/>
          </a:p>
        </p:txBody>
      </p:sp>
      <p:sp>
        <p:nvSpPr>
          <p:cNvPr id="7" name="Slide Number Placeholder 6"/>
          <p:cNvSpPr>
            <a:spLocks noGrp="1"/>
          </p:cNvSpPr>
          <p:nvPr>
            <p:ph type="sldNum" sz="quarter" idx="12"/>
          </p:nvPr>
        </p:nvSpPr>
        <p:spPr/>
        <p:txBody>
          <a:bodyPr/>
          <a:lstStyle/>
          <a:p>
            <a:fld id="{35860F7E-3F90-461F-B694-ADD637C7BAD1}" type="slidenum">
              <a:rPr lang="en-US" smtClean="0"/>
              <a:t>‹#›</a:t>
            </a:fld>
            <a:endParaRPr lang="en-US"/>
          </a:p>
        </p:txBody>
      </p:sp>
    </p:spTree>
    <p:extLst>
      <p:ext uri="{BB962C8B-B14F-4D97-AF65-F5344CB8AC3E}">
        <p14:creationId xmlns:p14="http://schemas.microsoft.com/office/powerpoint/2010/main" val="387045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B62387-C565-460D-A862-91187F6C8E80}" type="datetime1">
              <a:rPr lang="en-US" smtClean="0"/>
              <a:t>3/8/2013</a:t>
            </a:fld>
            <a:endParaRPr lang="en-US"/>
          </a:p>
        </p:txBody>
      </p:sp>
      <p:sp>
        <p:nvSpPr>
          <p:cNvPr id="6" name="Footer Placeholder 5"/>
          <p:cNvSpPr>
            <a:spLocks noGrp="1"/>
          </p:cNvSpPr>
          <p:nvPr>
            <p:ph type="ftr" sz="quarter" idx="11"/>
          </p:nvPr>
        </p:nvSpPr>
        <p:spPr/>
        <p:txBody>
          <a:bodyPr/>
          <a:lstStyle/>
          <a:p>
            <a:r>
              <a:rPr lang="pt-BR" smtClean="0"/>
              <a:t>©Tami Benham Deal, PED; benham@uwyo.edu</a:t>
            </a:r>
            <a:endParaRPr lang="en-US"/>
          </a:p>
        </p:txBody>
      </p:sp>
      <p:sp>
        <p:nvSpPr>
          <p:cNvPr id="7" name="Slide Number Placeholder 6"/>
          <p:cNvSpPr>
            <a:spLocks noGrp="1"/>
          </p:cNvSpPr>
          <p:nvPr>
            <p:ph type="sldNum" sz="quarter" idx="12"/>
          </p:nvPr>
        </p:nvSpPr>
        <p:spPr/>
        <p:txBody>
          <a:bodyPr/>
          <a:lstStyle/>
          <a:p>
            <a:fld id="{35860F7E-3F90-461F-B694-ADD637C7BAD1}" type="slidenum">
              <a:rPr lang="en-US" smtClean="0"/>
              <a:t>‹#›</a:t>
            </a:fld>
            <a:endParaRPr lang="en-US"/>
          </a:p>
        </p:txBody>
      </p:sp>
    </p:spTree>
    <p:extLst>
      <p:ext uri="{BB962C8B-B14F-4D97-AF65-F5344CB8AC3E}">
        <p14:creationId xmlns:p14="http://schemas.microsoft.com/office/powerpoint/2010/main" val="4221946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7DA52-E0EE-4375-98D0-4653B998FC69}" type="datetime1">
              <a:rPr lang="en-US" smtClean="0"/>
              <a:t>3/8/2013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smtClean="0"/>
              <a:t>©Tami Benham Deal, PED; benham@uwyo.edu</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60F7E-3F90-461F-B694-ADD637C7BAD1}" type="slidenum">
              <a:rPr lang="en-US" smtClean="0"/>
              <a:t>‹#›</a:t>
            </a:fld>
            <a:endParaRPr lang="en-US"/>
          </a:p>
        </p:txBody>
      </p:sp>
    </p:spTree>
    <p:extLst>
      <p:ext uri="{BB962C8B-B14F-4D97-AF65-F5344CB8AC3E}">
        <p14:creationId xmlns:p14="http://schemas.microsoft.com/office/powerpoint/2010/main" val="1859223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C086F0-9E5F-4092-8BAF-D00809505E08}" type="datetime1">
              <a:rPr lang="en-US" smtClean="0"/>
              <a:t>3/8/2013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smtClean="0"/>
              <a:t>©Tami Benham Deal, PED; benham@uwyo.edu</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25460-05E5-444D-A986-C072BC49E785}" type="slidenum">
              <a:rPr lang="en-US" smtClean="0"/>
              <a:t>‹#›</a:t>
            </a:fld>
            <a:endParaRPr lang="en-US"/>
          </a:p>
        </p:txBody>
      </p:sp>
    </p:spTree>
    <p:extLst>
      <p:ext uri="{BB962C8B-B14F-4D97-AF65-F5344CB8AC3E}">
        <p14:creationId xmlns:p14="http://schemas.microsoft.com/office/powerpoint/2010/main" val="21931334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8F66F48F-3D47-43FD-83AC-75E5C9B6B2CB}" type="datetime1">
              <a:rPr lang="en-US" smtClean="0"/>
              <a:t>3/8/2013</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lang="pt-BR" smtClean="0"/>
              <a:t>©Tami Benham Deal, PED; benham@uwyo.edu</a:t>
            </a:r>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794553A5-0603-4C37-9A5F-567C997A1208}" type="slidenum">
              <a:rPr lang="en-US" smtClean="0"/>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sldNum="0" hd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1.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5.xml"/><Relationship Id="rId1" Type="http://schemas.openxmlformats.org/officeDocument/2006/relationships/tags" Target="../tags/tag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9.xml"/><Relationship Id="rId1" Type="http://schemas.openxmlformats.org/officeDocument/2006/relationships/tags" Target="../tags/tag8.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9.xml"/><Relationship Id="rId1" Type="http://schemas.openxmlformats.org/officeDocument/2006/relationships/tags" Target="../tags/tag9.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9.xml"/><Relationship Id="rId1" Type="http://schemas.openxmlformats.org/officeDocument/2006/relationships/tags" Target="../tags/tag10.xml"/><Relationship Id="rId4" Type="http://schemas.openxmlformats.org/officeDocument/2006/relationships/hyperlink" Target="http://kidshealth.org/teen/drug_alcohol/drugs/know_about_drugs.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29.xml"/><Relationship Id="rId1" Type="http://schemas.openxmlformats.org/officeDocument/2006/relationships/tags" Target="../tags/tag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9.xml"/><Relationship Id="rId1" Type="http://schemas.openxmlformats.org/officeDocument/2006/relationships/tags" Target="../tags/tag12.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9.xml"/><Relationship Id="rId1" Type="http://schemas.openxmlformats.org/officeDocument/2006/relationships/tags" Target="../tags/tag13.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9.xml"/><Relationship Id="rId1" Type="http://schemas.openxmlformats.org/officeDocument/2006/relationships/tags" Target="../tags/tag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27.xml"/><Relationship Id="rId1" Type="http://schemas.openxmlformats.org/officeDocument/2006/relationships/tags" Target="../tags/tag15.xml"/><Relationship Id="rId5" Type="http://schemas.openxmlformats.org/officeDocument/2006/relationships/image" Target="../media/image45.jp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hyperlink" Target="http://www.brainpads.com/" TargetMode="External"/><Relationship Id="rId2" Type="http://schemas.openxmlformats.org/officeDocument/2006/relationships/slideLayout" Target="../slideLayouts/slideLayout27.xml"/><Relationship Id="rId1" Type="http://schemas.openxmlformats.org/officeDocument/2006/relationships/tags" Target="../tags/tag16.xml"/><Relationship Id="rId5" Type="http://schemas.openxmlformats.org/officeDocument/2006/relationships/image" Target="../media/image46.png"/><Relationship Id="rId4" Type="http://schemas.openxmlformats.org/officeDocument/2006/relationships/hyperlink" Target="http://www.ftc.gov/opa/2012/08/brainpad.sht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launchpadtoys.com/toontastic/" TargetMode="External"/><Relationship Id="rId2" Type="http://schemas.openxmlformats.org/officeDocument/2006/relationships/hyperlink" Target="http://www.yourcomicstrip.com/" TargetMode="Externa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hyperlink" Target="https://itunes.apple.com/us/app/idea-sketch/id367246522?mt=8" TargetMode="External"/><Relationship Id="rId2" Type="http://schemas.openxmlformats.org/officeDocument/2006/relationships/slideLayout" Target="../slideLayouts/slideLayout27.xml"/><Relationship Id="rId1" Type="http://schemas.openxmlformats.org/officeDocument/2006/relationships/tags" Target="../tags/tag17.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25.xml"/><Relationship Id="rId1" Type="http://schemas.openxmlformats.org/officeDocument/2006/relationships/tags" Target="../tags/tag18.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www.ted.com/" TargetMode="Externa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hyperlink" Target="mailto:benham@uwyo.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9.xml"/><Relationship Id="rId1" Type="http://schemas.openxmlformats.org/officeDocument/2006/relationships/tags" Target="../tags/tag1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www.scassheap.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benham@uwyo.edu" TargetMode="External"/><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hyperlink" Target="http://blog.rmhheartandvascular.com/wp-content/uploads/2011/04/exergaming.jpg" TargetMode="External"/><Relationship Id="rId2" Type="http://schemas.openxmlformats.org/officeDocument/2006/relationships/hyperlink" Target="http://www.uruguayeduca.edu.uy/UserFiles/P0001/Image/EducacinFsica/GamerSize.jpg" TargetMode="External"/><Relationship Id="rId1" Type="http://schemas.openxmlformats.org/officeDocument/2006/relationships/slideLayout" Target="../slideLayouts/slideLayout25.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5.xml"/><Relationship Id="rId1" Type="http://schemas.openxmlformats.org/officeDocument/2006/relationships/tags" Target="../tags/tag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jpe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20081016_WTM4975_sm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698"/>
            <a:ext cx="91440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descr="T1_bottom_brand_bar.png"/>
          <p:cNvPicPr>
            <a:picLocks noChangeAspect="1"/>
          </p:cNvPicPr>
          <p:nvPr/>
        </p:nvPicPr>
        <p:blipFill>
          <a:blip r:embed="rId4">
            <a:extLst>
              <a:ext uri="{28A0092B-C50C-407E-A947-70E740481C1C}">
                <a14:useLocalDpi xmlns:a14="http://schemas.microsoft.com/office/drawing/2010/main" val="0"/>
              </a:ext>
            </a:extLst>
          </a:blip>
          <a:srcRect l="3487" r="3795" b="24118"/>
          <a:stretch>
            <a:fillRect/>
          </a:stretch>
        </p:blipFill>
        <p:spPr bwMode="auto">
          <a:xfrm>
            <a:off x="0" y="5221288"/>
            <a:ext cx="914400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11715" y="76200"/>
            <a:ext cx="8720570" cy="1470025"/>
          </a:xfrm>
        </p:spPr>
        <p:txBody>
          <a:bodyPr>
            <a:normAutofit/>
          </a:bodyPr>
          <a:lstStyle/>
          <a:p>
            <a:pPr algn="l"/>
            <a:r>
              <a:rPr lang="en-US" sz="3000" dirty="0" smtClean="0">
                <a:solidFill>
                  <a:schemeClr val="bg1"/>
                </a:solidFill>
                <a:latin typeface="Eras Demi ITC" pitchFamily="34" charset="0"/>
              </a:rPr>
              <a:t>Transforming Physical and Health Education </a:t>
            </a:r>
            <a:br>
              <a:rPr lang="en-US" sz="3000" dirty="0" smtClean="0">
                <a:solidFill>
                  <a:schemeClr val="bg1"/>
                </a:solidFill>
                <a:latin typeface="Eras Demi ITC" pitchFamily="34" charset="0"/>
              </a:rPr>
            </a:br>
            <a:r>
              <a:rPr lang="en-US" sz="3000" dirty="0" smtClean="0">
                <a:solidFill>
                  <a:schemeClr val="bg1"/>
                </a:solidFill>
                <a:latin typeface="Eras Demi ITC" pitchFamily="34" charset="0"/>
              </a:rPr>
              <a:t>to Meet the Needs of 21</a:t>
            </a:r>
            <a:r>
              <a:rPr lang="en-US" sz="3000" baseline="30000" dirty="0" smtClean="0">
                <a:solidFill>
                  <a:schemeClr val="bg1"/>
                </a:solidFill>
                <a:latin typeface="Eras Demi ITC" pitchFamily="34" charset="0"/>
              </a:rPr>
              <a:t>st</a:t>
            </a:r>
            <a:r>
              <a:rPr lang="en-US" sz="3000" dirty="0" smtClean="0">
                <a:solidFill>
                  <a:schemeClr val="bg1"/>
                </a:solidFill>
                <a:latin typeface="Eras Demi ITC" pitchFamily="34" charset="0"/>
              </a:rPr>
              <a:t> Century Learners</a:t>
            </a:r>
            <a:endParaRPr lang="en-US" sz="3000" dirty="0">
              <a:solidFill>
                <a:schemeClr val="bg1"/>
              </a:solidFill>
              <a:latin typeface="Eras Demi ITC" pitchFamily="34" charset="0"/>
            </a:endParaRPr>
          </a:p>
        </p:txBody>
      </p:sp>
      <p:sp>
        <p:nvSpPr>
          <p:cNvPr id="3" name="TextBox 2"/>
          <p:cNvSpPr txBox="1"/>
          <p:nvPr/>
        </p:nvSpPr>
        <p:spPr>
          <a:xfrm>
            <a:off x="6506732" y="4482624"/>
            <a:ext cx="2518638" cy="1107996"/>
          </a:xfrm>
          <a:prstGeom prst="rect">
            <a:avLst/>
          </a:prstGeom>
          <a:noFill/>
        </p:spPr>
        <p:txBody>
          <a:bodyPr wrap="none" rtlCol="0">
            <a:spAutoFit/>
          </a:bodyPr>
          <a:lstStyle/>
          <a:p>
            <a:r>
              <a:rPr lang="en-US" sz="1200" dirty="0" smtClean="0">
                <a:solidFill>
                  <a:schemeClr val="bg2"/>
                </a:solidFill>
                <a:latin typeface="Eras Medium ITC" pitchFamily="34" charset="0"/>
              </a:rPr>
              <a:t>Tami Benham Deal, PED</a:t>
            </a:r>
          </a:p>
          <a:p>
            <a:r>
              <a:rPr lang="en-US" sz="1200" dirty="0" smtClean="0">
                <a:solidFill>
                  <a:schemeClr val="bg2"/>
                </a:solidFill>
                <a:latin typeface="Eras Medium ITC" pitchFamily="34" charset="0"/>
              </a:rPr>
              <a:t>Division of Kinesiology and Health</a:t>
            </a:r>
          </a:p>
          <a:p>
            <a:r>
              <a:rPr lang="en-US" sz="1200" dirty="0" smtClean="0">
                <a:solidFill>
                  <a:schemeClr val="bg2"/>
                </a:solidFill>
                <a:latin typeface="Eras Medium ITC" pitchFamily="34" charset="0"/>
              </a:rPr>
              <a:t>University of Wyoming</a:t>
            </a:r>
          </a:p>
          <a:p>
            <a:r>
              <a:rPr lang="en-US" sz="1200" dirty="0" smtClean="0">
                <a:solidFill>
                  <a:schemeClr val="bg2"/>
                </a:solidFill>
                <a:latin typeface="Eras Medium ITC" pitchFamily="34" charset="0"/>
              </a:rPr>
              <a:t>Laramie, WY</a:t>
            </a:r>
          </a:p>
          <a:p>
            <a:endParaRPr lang="en-US" dirty="0">
              <a:solidFill>
                <a:schemeClr val="bg2"/>
              </a:solidFill>
            </a:endParaRPr>
          </a:p>
        </p:txBody>
      </p:sp>
      <p:sp>
        <p:nvSpPr>
          <p:cNvPr id="6" name="Footer Placeholder 5"/>
          <p:cNvSpPr>
            <a:spLocks noGrp="1"/>
          </p:cNvSpPr>
          <p:nvPr>
            <p:ph type="ftr" sz="quarter" idx="11"/>
          </p:nvPr>
        </p:nvSpPr>
        <p:spPr/>
        <p:txBody>
          <a:bodyPr/>
          <a:lstStyle/>
          <a:p>
            <a:r>
              <a:rPr lang="pt-BR" sz="1000" dirty="0" smtClean="0"/>
              <a:t>©Tami Benham Deal, PED; benham@uwyo.edu</a:t>
            </a:r>
            <a:endParaRPr lang="en-US" sz="1000" dirty="0"/>
          </a:p>
        </p:txBody>
      </p:sp>
    </p:spTree>
    <p:extLst>
      <p:ext uri="{BB962C8B-B14F-4D97-AF65-F5344CB8AC3E}">
        <p14:creationId xmlns:p14="http://schemas.microsoft.com/office/powerpoint/2010/main" val="2432405404"/>
      </p:ext>
    </p:extLst>
  </p:cSld>
  <p:clrMapOvr>
    <a:masterClrMapping/>
  </p:clrMapOvr>
  <p:transition advTm="2858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09600" y="304800"/>
            <a:ext cx="7772400" cy="628650"/>
          </a:xfrm>
          <a:solidFill>
            <a:srgbClr val="0000FF"/>
          </a:solidFill>
        </p:spPr>
        <p:style>
          <a:lnRef idx="3">
            <a:schemeClr val="lt1"/>
          </a:lnRef>
          <a:fillRef idx="1">
            <a:schemeClr val="dk1"/>
          </a:fillRef>
          <a:effectRef idx="1">
            <a:schemeClr val="dk1"/>
          </a:effectRef>
          <a:fontRef idx="minor">
            <a:schemeClr val="lt1"/>
          </a:fontRef>
        </p:style>
        <p:txBody>
          <a:bodyPr>
            <a:normAutofit/>
          </a:bodyPr>
          <a:lstStyle/>
          <a:p>
            <a:r>
              <a:rPr lang="en-US" dirty="0" smtClean="0"/>
              <a:t>Self-Directed Learner</a:t>
            </a:r>
            <a:endParaRPr lang="en-US" dirty="0"/>
          </a:p>
        </p:txBody>
      </p:sp>
      <p:sp>
        <p:nvSpPr>
          <p:cNvPr id="3" name="Subtitle 2"/>
          <p:cNvSpPr>
            <a:spLocks noGrp="1"/>
          </p:cNvSpPr>
          <p:nvPr>
            <p:ph type="subTitle" idx="4294967295"/>
          </p:nvPr>
        </p:nvSpPr>
        <p:spPr>
          <a:xfrm>
            <a:off x="685800" y="1219200"/>
            <a:ext cx="5334000" cy="4999038"/>
          </a:xfrm>
          <a:ln>
            <a:solidFill>
              <a:srgbClr val="0000FF"/>
            </a:solidFill>
          </a:ln>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pPr marL="0" indent="0">
              <a:buNone/>
            </a:pPr>
            <a:endParaRPr lang="en-US" sz="6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l">
              <a:buNone/>
            </a:pPr>
            <a:r>
              <a:rPr lang="en-US" sz="5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Self-directed </a:t>
            </a:r>
            <a:r>
              <a:rPr lang="en-US" sz="5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learners engage in a continual process of:</a:t>
            </a:r>
            <a:endParaRPr lang="en-US" sz="5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endParaRPr>
          </a:p>
          <a:p>
            <a:pPr marL="0" indent="0" algn="l">
              <a:buNone/>
            </a:pPr>
            <a:r>
              <a:rPr lang="en-US" sz="5600" b="1" dirty="0">
                <a:ln w="1905"/>
                <a:solidFill>
                  <a:srgbClr val="0000FF"/>
                </a:solidFill>
                <a:effectLst>
                  <a:innerShdw blurRad="69850" dist="43180" dir="5400000">
                    <a:srgbClr val="000000">
                      <a:alpha val="65000"/>
                    </a:srgbClr>
                  </a:innerShdw>
                </a:effectLst>
                <a:latin typeface="Segoe UI" pitchFamily="34" charset="0"/>
                <a:ea typeface="Segoe UI" pitchFamily="34" charset="0"/>
                <a:cs typeface="Segoe UI" pitchFamily="34" charset="0"/>
              </a:rPr>
              <a:t> </a:t>
            </a:r>
          </a:p>
          <a:p>
            <a:pPr algn="l"/>
            <a:r>
              <a:rPr lang="en-US" sz="5600" b="1" i="1" dirty="0" smtClean="0">
                <a:ln w="1905"/>
                <a:solidFill>
                  <a:srgbClr val="0000FF"/>
                </a:solidFill>
                <a:effectLst>
                  <a:innerShdw blurRad="69850" dist="43180" dir="5400000">
                    <a:srgbClr val="000000">
                      <a:alpha val="65000"/>
                    </a:srgbClr>
                  </a:innerShdw>
                </a:effectLst>
                <a:latin typeface="Segoe UI" pitchFamily="34" charset="0"/>
                <a:ea typeface="Segoe UI" pitchFamily="34" charset="0"/>
                <a:cs typeface="Segoe UI" pitchFamily="34" charset="0"/>
              </a:rPr>
              <a:t>Self-management</a:t>
            </a:r>
            <a:r>
              <a:rPr lang="en-US" sz="5600" b="1" dirty="0">
                <a:ln w="1905"/>
                <a:solidFill>
                  <a:srgbClr val="0000FF"/>
                </a:solidFill>
                <a:effectLst>
                  <a:innerShdw blurRad="69850" dist="43180" dir="5400000">
                    <a:srgbClr val="000000">
                      <a:alpha val="65000"/>
                    </a:srgbClr>
                  </a:innerShdw>
                </a:effectLst>
                <a:latin typeface="Segoe UI" pitchFamily="34" charset="0"/>
                <a:ea typeface="Segoe UI" pitchFamily="34" charset="0"/>
                <a:cs typeface="Segoe UI" pitchFamily="34" charset="0"/>
              </a:rPr>
              <a:t> </a:t>
            </a:r>
            <a:endParaRPr lang="en-US" sz="5600" b="1" dirty="0" smtClean="0">
              <a:ln w="1905"/>
              <a:solidFill>
                <a:srgbClr val="0000FF"/>
              </a:solidFill>
              <a:effectLst>
                <a:innerShdw blurRad="69850" dist="43180" dir="5400000">
                  <a:srgbClr val="000000">
                    <a:alpha val="65000"/>
                  </a:srgbClr>
                </a:innerShdw>
              </a:effectLst>
              <a:latin typeface="Segoe UI" pitchFamily="34" charset="0"/>
              <a:ea typeface="Segoe UI" pitchFamily="34" charset="0"/>
              <a:cs typeface="Segoe UI" pitchFamily="34" charset="0"/>
            </a:endParaRPr>
          </a:p>
          <a:p>
            <a:pPr marL="688975" lvl="1" indent="-231775" algn="l">
              <a:buFont typeface="Wingdings" pitchFamily="2" charset="2"/>
              <a:buChar char="ü"/>
            </a:pPr>
            <a:r>
              <a:rPr lang="en-US" sz="5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establish clear goals about their health</a:t>
            </a:r>
          </a:p>
          <a:p>
            <a:pPr marL="688975" lvl="1" indent="-231775" algn="l">
              <a:buFont typeface="Wingdings" pitchFamily="2" charset="2"/>
              <a:buChar char="ü"/>
            </a:pPr>
            <a:r>
              <a:rPr lang="en-US" sz="5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thoroughly gather </a:t>
            </a:r>
            <a:r>
              <a:rPr lang="en-US" sz="5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valid information about their health</a:t>
            </a:r>
          </a:p>
          <a:p>
            <a:pPr marL="688975" lvl="1" indent="-231775" algn="l">
              <a:buFont typeface="Wingdings" pitchFamily="2" charset="2"/>
              <a:buChar char="ü"/>
            </a:pPr>
            <a:r>
              <a:rPr lang="en-US" sz="5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use </a:t>
            </a:r>
            <a:r>
              <a:rPr lang="en-US" sz="5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a systematic approach to solving health related problems and making decisions about their health</a:t>
            </a:r>
          </a:p>
          <a:p>
            <a:pPr marL="688975" lvl="1" indent="-231775" algn="l">
              <a:buFont typeface="Wingdings" pitchFamily="2" charset="2"/>
              <a:buChar char="ü"/>
            </a:pPr>
            <a:r>
              <a:rPr lang="en-US" sz="5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use </a:t>
            </a:r>
            <a:r>
              <a:rPr lang="en-US" sz="5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articulate, thoughtful communication</a:t>
            </a:r>
          </a:p>
          <a:p>
            <a:pPr marL="0" indent="0" algn="l">
              <a:buNone/>
            </a:pPr>
            <a:endParaRPr lang="en-US" sz="5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endParaRPr>
          </a:p>
          <a:p>
            <a:pPr algn="l"/>
            <a:r>
              <a:rPr lang="en-US" sz="5600" b="1" i="1" dirty="0" smtClean="0">
                <a:ln w="1905"/>
                <a:solidFill>
                  <a:srgbClr val="0000FF"/>
                </a:solidFill>
                <a:effectLst>
                  <a:innerShdw blurRad="69850" dist="43180" dir="5400000">
                    <a:srgbClr val="000000">
                      <a:alpha val="65000"/>
                    </a:srgbClr>
                  </a:innerShdw>
                </a:effectLst>
                <a:latin typeface="Segoe UI" pitchFamily="34" charset="0"/>
                <a:ea typeface="Segoe UI" pitchFamily="34" charset="0"/>
                <a:cs typeface="Segoe UI" pitchFamily="34" charset="0"/>
              </a:rPr>
              <a:t>Self-monitoring</a:t>
            </a:r>
            <a:r>
              <a:rPr lang="en-US" sz="5600" b="1" dirty="0">
                <a:ln w="1905"/>
                <a:solidFill>
                  <a:srgbClr val="0000FF"/>
                </a:solidFill>
                <a:effectLst>
                  <a:innerShdw blurRad="69850" dist="43180" dir="5400000">
                    <a:srgbClr val="000000">
                      <a:alpha val="65000"/>
                    </a:srgbClr>
                  </a:innerShdw>
                </a:effectLst>
                <a:latin typeface="Segoe UI" pitchFamily="34" charset="0"/>
                <a:ea typeface="Segoe UI" pitchFamily="34" charset="0"/>
                <a:cs typeface="Segoe UI" pitchFamily="34" charset="0"/>
              </a:rPr>
              <a:t> </a:t>
            </a:r>
          </a:p>
          <a:p>
            <a:pPr marL="688975" lvl="1" indent="-231775" algn="l">
              <a:buFont typeface="Wingdings" pitchFamily="2" charset="2"/>
              <a:buChar char="ü"/>
            </a:pPr>
            <a:r>
              <a:rPr lang="en-US" sz="5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consciously </a:t>
            </a:r>
            <a:r>
              <a:rPr lang="en-US" sz="5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reflect </a:t>
            </a:r>
            <a:r>
              <a:rPr lang="en-US" sz="5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on their health-related plans, decisions, and actions</a:t>
            </a:r>
          </a:p>
          <a:p>
            <a:pPr marL="688975" lvl="1" indent="-231775" algn="l">
              <a:buFont typeface="Wingdings" pitchFamily="2" charset="2"/>
              <a:buChar char="ü"/>
            </a:pPr>
            <a:r>
              <a:rPr lang="en-US" sz="5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consider </a:t>
            </a:r>
            <a:r>
              <a:rPr lang="en-US" sz="5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and </a:t>
            </a:r>
            <a:r>
              <a:rPr lang="en-US" sz="5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evaluate </a:t>
            </a:r>
            <a:r>
              <a:rPr lang="en-US" sz="5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the ramifications of their health-related thoughts, plans, decisions, and actions</a:t>
            </a:r>
          </a:p>
          <a:p>
            <a:pPr marL="0" indent="0" algn="l">
              <a:buNone/>
            </a:pPr>
            <a:endParaRPr lang="en-US" sz="5600" b="1" dirty="0">
              <a:ln w="1905"/>
              <a:solidFill>
                <a:srgbClr val="0000FF"/>
              </a:solidFill>
              <a:effectLst>
                <a:innerShdw blurRad="69850" dist="43180" dir="5400000">
                  <a:srgbClr val="000000">
                    <a:alpha val="65000"/>
                  </a:srgbClr>
                </a:innerShdw>
              </a:effectLst>
              <a:latin typeface="Segoe UI" pitchFamily="34" charset="0"/>
              <a:ea typeface="Segoe UI" pitchFamily="34" charset="0"/>
              <a:cs typeface="Segoe UI" pitchFamily="34" charset="0"/>
            </a:endParaRPr>
          </a:p>
          <a:p>
            <a:pPr algn="l"/>
            <a:r>
              <a:rPr lang="en-US" sz="5600" b="1" i="1" dirty="0" smtClean="0">
                <a:ln w="1905"/>
                <a:solidFill>
                  <a:srgbClr val="0000FF"/>
                </a:solidFill>
                <a:effectLst>
                  <a:innerShdw blurRad="69850" dist="43180" dir="5400000">
                    <a:srgbClr val="000000">
                      <a:alpha val="65000"/>
                    </a:srgbClr>
                  </a:innerShdw>
                </a:effectLst>
                <a:latin typeface="Segoe UI" pitchFamily="34" charset="0"/>
                <a:ea typeface="Segoe UI" pitchFamily="34" charset="0"/>
                <a:cs typeface="Segoe UI" pitchFamily="34" charset="0"/>
              </a:rPr>
              <a:t>Self-modification</a:t>
            </a:r>
            <a:r>
              <a:rPr lang="en-US" sz="5600" b="1" dirty="0">
                <a:ln w="1905"/>
                <a:solidFill>
                  <a:srgbClr val="0000FF"/>
                </a:solidFill>
                <a:effectLst>
                  <a:innerShdw blurRad="69850" dist="43180" dir="5400000">
                    <a:srgbClr val="000000">
                      <a:alpha val="65000"/>
                    </a:srgbClr>
                  </a:innerShdw>
                </a:effectLst>
                <a:latin typeface="Segoe UI" pitchFamily="34" charset="0"/>
                <a:ea typeface="Segoe UI" pitchFamily="34" charset="0"/>
                <a:cs typeface="Segoe UI" pitchFamily="34" charset="0"/>
              </a:rPr>
              <a:t> </a:t>
            </a:r>
          </a:p>
          <a:p>
            <a:pPr marL="688975" lvl="1" indent="-231775" algn="l">
              <a:buFont typeface="Wingdings" pitchFamily="2" charset="2"/>
              <a:buChar char="ü"/>
            </a:pPr>
            <a:r>
              <a:rPr lang="en-US" sz="5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revise decisions and strategies when needed to maintain or improve health and reduce health risk</a:t>
            </a:r>
          </a:p>
          <a:p>
            <a:pPr marL="688975" lvl="1" indent="-231775" algn="l">
              <a:buFont typeface="Wingdings" pitchFamily="2" charset="2"/>
              <a:buChar char="ü"/>
            </a:pPr>
            <a:r>
              <a:rPr lang="en-US" sz="5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strive to maximize health based on feedback (from self and others)</a:t>
            </a:r>
            <a:r>
              <a:rPr lang="en-US" sz="5600" dirty="0" smtClean="0"/>
              <a:t> </a:t>
            </a:r>
            <a:endParaRPr lang="en-US" dirty="0"/>
          </a:p>
        </p:txBody>
      </p:sp>
      <p:sp>
        <p:nvSpPr>
          <p:cNvPr id="5" name="TextBox 4"/>
          <p:cNvSpPr txBox="1"/>
          <p:nvPr/>
        </p:nvSpPr>
        <p:spPr>
          <a:xfrm>
            <a:off x="6401903" y="1828800"/>
            <a:ext cx="2513497" cy="1200329"/>
          </a:xfrm>
          <a:prstGeom prst="rect">
            <a:avLst/>
          </a:prstGeom>
          <a:ln>
            <a:solidFill>
              <a:srgbClr val="3D42FD"/>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National or State Standards in </a:t>
            </a:r>
            <a:r>
              <a:rPr lang="en-US" u="sng" dirty="0" smtClean="0"/>
              <a:t>health education </a:t>
            </a:r>
            <a:r>
              <a:rPr lang="en-US" dirty="0" smtClean="0"/>
              <a:t>reflect these skills?</a:t>
            </a:r>
            <a:endParaRPr lang="en-US" dirty="0"/>
          </a:p>
        </p:txBody>
      </p:sp>
      <p:sp>
        <p:nvSpPr>
          <p:cNvPr id="7" name="TextBox 6"/>
          <p:cNvSpPr txBox="1"/>
          <p:nvPr/>
        </p:nvSpPr>
        <p:spPr>
          <a:xfrm>
            <a:off x="6401903" y="3581400"/>
            <a:ext cx="2513497" cy="2031325"/>
          </a:xfrm>
          <a:prstGeom prst="rect">
            <a:avLst/>
          </a:prstGeom>
          <a:ln>
            <a:solidFill>
              <a:srgbClr val="3D42FD"/>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National or State Standards in </a:t>
            </a:r>
            <a:r>
              <a:rPr lang="en-US" u="sng" dirty="0" smtClean="0"/>
              <a:t>physical education</a:t>
            </a:r>
            <a:r>
              <a:rPr lang="en-US" dirty="0" smtClean="0"/>
              <a:t> reflect these skills?</a:t>
            </a:r>
          </a:p>
          <a:p>
            <a:r>
              <a:rPr lang="en-US" dirty="0" smtClean="0"/>
              <a:t>Where could these skills be applied in physical education?</a:t>
            </a:r>
            <a:endParaRPr lang="en-US" dirty="0"/>
          </a:p>
        </p:txBody>
      </p:sp>
      <p:sp>
        <p:nvSpPr>
          <p:cNvPr id="9" name="Footer Placeholder 8"/>
          <p:cNvSpPr>
            <a:spLocks noGrp="1"/>
          </p:cNvSpPr>
          <p:nvPr>
            <p:ph type="ftr" sz="quarter" idx="11"/>
          </p:nvPr>
        </p:nvSpPr>
        <p:spPr/>
        <p:txBody>
          <a:bodyPr/>
          <a:lstStyle/>
          <a:p>
            <a:pPr algn="ctr"/>
            <a:r>
              <a:rPr lang="en-US" smtClean="0"/>
              <a:t>©Tami Benham Deal, PED; benham@uwyo.edu</a:t>
            </a:r>
            <a:endParaRPr lang="en-US" dirty="0"/>
          </a:p>
        </p:txBody>
      </p:sp>
    </p:spTree>
    <p:custDataLst>
      <p:tags r:id="rId1"/>
    </p:custDataLst>
    <p:extLst>
      <p:ext uri="{BB962C8B-B14F-4D97-AF65-F5344CB8AC3E}">
        <p14:creationId xmlns:p14="http://schemas.microsoft.com/office/powerpoint/2010/main" val="3405344498"/>
      </p:ext>
    </p:extLst>
  </p:cSld>
  <p:clrMapOvr>
    <a:masterClrMapping/>
  </p:clrMapOvr>
  <mc:AlternateContent xmlns:mc="http://schemas.openxmlformats.org/markup-compatibility/2006" xmlns:p14="http://schemas.microsoft.com/office/powerpoint/2010/main">
    <mc:Choice Requires="p14">
      <p:transition spd="slow" p14:dur="2000" advTm="139196"/>
    </mc:Choice>
    <mc:Fallback xmlns="">
      <p:transition spd="slow" advTm="1391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8229600" cy="696912"/>
          </a:xfrm>
          <a:solidFill>
            <a:srgbClr val="FF0000"/>
          </a:solidFill>
        </p:spPr>
        <p:style>
          <a:lnRef idx="3">
            <a:schemeClr val="lt1"/>
          </a:lnRef>
          <a:fillRef idx="1">
            <a:schemeClr val="accent2"/>
          </a:fillRef>
          <a:effectRef idx="1">
            <a:schemeClr val="accent2"/>
          </a:effectRef>
          <a:fontRef idx="minor">
            <a:schemeClr val="lt1"/>
          </a:fontRef>
        </p:style>
        <p:txBody>
          <a:bodyPr>
            <a:normAutofit/>
          </a:bodyPr>
          <a:lstStyle/>
          <a:p>
            <a:r>
              <a:rPr lang="en-US" dirty="0" smtClean="0"/>
              <a:t>Critical Thinker</a:t>
            </a:r>
            <a:endParaRPr lang="en-US" dirty="0"/>
          </a:p>
        </p:txBody>
      </p:sp>
      <p:sp>
        <p:nvSpPr>
          <p:cNvPr id="3" name="Content Placeholder 2"/>
          <p:cNvSpPr>
            <a:spLocks noGrp="1"/>
          </p:cNvSpPr>
          <p:nvPr>
            <p:ph sz="quarter" idx="1"/>
          </p:nvPr>
        </p:nvSpPr>
        <p:spPr>
          <a:xfrm>
            <a:off x="406400" y="1028700"/>
            <a:ext cx="6096000" cy="5666660"/>
          </a:xfr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ormAutofit fontScale="25000" lnSpcReduction="20000"/>
          </a:bodyPr>
          <a:lstStyle/>
          <a:p>
            <a:pPr>
              <a:buNone/>
            </a:pPr>
            <a:endParaRPr lang="en-US" b="1" dirty="0">
              <a:ln w="1905"/>
              <a:solidFill>
                <a:schemeClr val="accent2">
                  <a:lumMod val="50000"/>
                </a:schemeClr>
              </a:solidFill>
              <a:effectLst>
                <a:innerShdw blurRad="69850" dist="43180" dir="5400000">
                  <a:srgbClr val="000000">
                    <a:alpha val="65000"/>
                  </a:srgbClr>
                </a:innerShdw>
              </a:effectLst>
            </a:endParaRPr>
          </a:p>
          <a:p>
            <a:pPr>
              <a:buNone/>
            </a:pPr>
            <a:r>
              <a:rPr lang="en-US" sz="5100" b="1" i="1" dirty="0" smtClean="0">
                <a:ln w="1905"/>
                <a:solidFill>
                  <a:srgbClr val="FF0000"/>
                </a:solidFill>
                <a:effectLst>
                  <a:innerShdw blurRad="69850" dist="43180" dir="5400000">
                    <a:srgbClr val="000000">
                      <a:alpha val="65000"/>
                    </a:srgbClr>
                  </a:innerShdw>
                </a:effectLst>
                <a:latin typeface="Segoe UI" pitchFamily="34" charset="0"/>
                <a:ea typeface="Segoe UI" pitchFamily="34" charset="0"/>
                <a:cs typeface="Segoe UI" pitchFamily="34" charset="0"/>
              </a:rPr>
              <a:t>Reasons Effectively</a:t>
            </a:r>
            <a:endParaRPr lang="en-US" sz="5100" b="1" i="1" dirty="0">
              <a:ln w="1905"/>
              <a:solidFill>
                <a:srgbClr val="FF0000"/>
              </a:solidFill>
              <a:effectLst>
                <a:innerShdw blurRad="69850" dist="43180" dir="5400000">
                  <a:srgbClr val="000000">
                    <a:alpha val="65000"/>
                  </a:srgbClr>
                </a:innerShdw>
              </a:effectLst>
              <a:latin typeface="Segoe UI" pitchFamily="34" charset="0"/>
              <a:ea typeface="Segoe UI" pitchFamily="34" charset="0"/>
              <a:cs typeface="Segoe UI" pitchFamily="34" charset="0"/>
            </a:endParaRPr>
          </a:p>
          <a:p>
            <a:pPr marL="514350" lvl="0" indent="-227013">
              <a:buFont typeface="Wingdings" pitchFamily="2" charset="2"/>
              <a:buChar char="ü"/>
            </a:pPr>
            <a:r>
              <a:rPr lang="en-US" sz="4800" b="1" dirty="0">
                <a:latin typeface="Segoe UI" pitchFamily="34" charset="0"/>
                <a:ea typeface="Segoe UI" pitchFamily="34" charset="0"/>
                <a:cs typeface="Segoe UI" pitchFamily="34" charset="0"/>
              </a:rPr>
              <a:t>Use various types of reasoning (inductive, deductive, etc.) </a:t>
            </a:r>
            <a:r>
              <a:rPr lang="en-US" sz="4800" b="1" dirty="0" smtClean="0">
                <a:latin typeface="Segoe UI" pitchFamily="34" charset="0"/>
                <a:ea typeface="Segoe UI" pitchFamily="34" charset="0"/>
                <a:cs typeface="Segoe UI" pitchFamily="34" charset="0"/>
              </a:rPr>
              <a:t>to solve health related problems as </a:t>
            </a:r>
            <a:r>
              <a:rPr lang="en-US" sz="4800" b="1" dirty="0">
                <a:latin typeface="Segoe UI" pitchFamily="34" charset="0"/>
                <a:ea typeface="Segoe UI" pitchFamily="34" charset="0"/>
                <a:cs typeface="Segoe UI" pitchFamily="34" charset="0"/>
              </a:rPr>
              <a:t>appropriate to the </a:t>
            </a:r>
            <a:r>
              <a:rPr lang="en-US" sz="4800" b="1" dirty="0" smtClean="0">
                <a:latin typeface="Segoe UI" pitchFamily="34" charset="0"/>
                <a:ea typeface="Segoe UI" pitchFamily="34" charset="0"/>
                <a:cs typeface="Segoe UI" pitchFamily="34" charset="0"/>
              </a:rPr>
              <a:t>situation</a:t>
            </a:r>
          </a:p>
          <a:p>
            <a:pPr marL="514350" lvl="0" indent="-227013">
              <a:buNone/>
            </a:pPr>
            <a:endParaRPr lang="en-US" sz="3800" dirty="0">
              <a:latin typeface="Segoe UI" pitchFamily="34" charset="0"/>
              <a:ea typeface="Segoe UI" pitchFamily="34" charset="0"/>
              <a:cs typeface="Segoe UI" pitchFamily="34" charset="0"/>
            </a:endParaRPr>
          </a:p>
          <a:p>
            <a:pPr>
              <a:buNone/>
            </a:pPr>
            <a:r>
              <a:rPr lang="en-US" sz="5100" b="1" i="1" dirty="0" smtClean="0">
                <a:ln w="1905"/>
                <a:solidFill>
                  <a:srgbClr val="FF0000"/>
                </a:solidFill>
                <a:effectLst>
                  <a:innerShdw blurRad="69850" dist="43180" dir="5400000">
                    <a:srgbClr val="000000">
                      <a:alpha val="65000"/>
                    </a:srgbClr>
                  </a:innerShdw>
                </a:effectLst>
                <a:latin typeface="Segoe UI" pitchFamily="34" charset="0"/>
                <a:ea typeface="Segoe UI" pitchFamily="34" charset="0"/>
                <a:cs typeface="Segoe UI" pitchFamily="34" charset="0"/>
              </a:rPr>
              <a:t>Use </a:t>
            </a:r>
            <a:r>
              <a:rPr lang="en-US" sz="5100" b="1" i="1" dirty="0">
                <a:ln w="1905"/>
                <a:solidFill>
                  <a:srgbClr val="FF0000"/>
                </a:solidFill>
                <a:effectLst>
                  <a:innerShdw blurRad="69850" dist="43180" dir="5400000">
                    <a:srgbClr val="000000">
                      <a:alpha val="65000"/>
                    </a:srgbClr>
                  </a:innerShdw>
                </a:effectLst>
                <a:latin typeface="Segoe UI" pitchFamily="34" charset="0"/>
                <a:ea typeface="Segoe UI" pitchFamily="34" charset="0"/>
                <a:cs typeface="Segoe UI" pitchFamily="34" charset="0"/>
              </a:rPr>
              <a:t>Systems Thinking</a:t>
            </a:r>
          </a:p>
          <a:p>
            <a:pPr marL="514350" lvl="0" indent="-227013">
              <a:buFont typeface="Wingdings" pitchFamily="2" charset="2"/>
              <a:buChar char="ü"/>
            </a:pPr>
            <a:r>
              <a:rPr lang="en-US" sz="4800" b="1" dirty="0">
                <a:latin typeface="Segoe UI" pitchFamily="34" charset="0"/>
                <a:ea typeface="Segoe UI" pitchFamily="34" charset="0"/>
                <a:cs typeface="Segoe UI" pitchFamily="34" charset="0"/>
              </a:rPr>
              <a:t>Analyze how </a:t>
            </a:r>
            <a:r>
              <a:rPr lang="en-US" sz="4800" b="1" dirty="0" smtClean="0">
                <a:latin typeface="Segoe UI" pitchFamily="34" charset="0"/>
                <a:ea typeface="Segoe UI" pitchFamily="34" charset="0"/>
                <a:cs typeface="Segoe UI" pitchFamily="34" charset="0"/>
              </a:rPr>
              <a:t>factors work together and interact to make a person healthy or unhealthy</a:t>
            </a:r>
            <a:endParaRPr lang="en-US" sz="4800" b="1" dirty="0">
              <a:latin typeface="Segoe UI" pitchFamily="34" charset="0"/>
              <a:ea typeface="Segoe UI" pitchFamily="34" charset="0"/>
              <a:cs typeface="Segoe UI" pitchFamily="34" charset="0"/>
            </a:endParaRPr>
          </a:p>
          <a:p>
            <a:pPr marL="514350" lvl="0" indent="-227013">
              <a:buNone/>
            </a:pPr>
            <a:endParaRPr lang="en-US" sz="3800" dirty="0">
              <a:latin typeface="Segoe UI" pitchFamily="34" charset="0"/>
              <a:ea typeface="Segoe UI" pitchFamily="34" charset="0"/>
              <a:cs typeface="Segoe UI" pitchFamily="34" charset="0"/>
            </a:endParaRPr>
          </a:p>
          <a:p>
            <a:pPr>
              <a:buNone/>
            </a:pPr>
            <a:r>
              <a:rPr lang="en-US" sz="5100" b="1" i="1" dirty="0">
                <a:ln w="1905"/>
                <a:solidFill>
                  <a:srgbClr val="FF0000"/>
                </a:solidFill>
                <a:effectLst>
                  <a:innerShdw blurRad="69850" dist="43180" dir="5400000">
                    <a:srgbClr val="000000">
                      <a:alpha val="65000"/>
                    </a:srgbClr>
                  </a:innerShdw>
                </a:effectLst>
                <a:latin typeface="Segoe UI" pitchFamily="34" charset="0"/>
                <a:ea typeface="Segoe UI" pitchFamily="34" charset="0"/>
                <a:cs typeface="Segoe UI" pitchFamily="34" charset="0"/>
              </a:rPr>
              <a:t>Make Judgments and Decisions</a:t>
            </a:r>
          </a:p>
          <a:p>
            <a:pPr marL="514350" lvl="0" indent="-227013">
              <a:buFont typeface="Wingdings" pitchFamily="2" charset="2"/>
              <a:buChar char="ü"/>
            </a:pPr>
            <a:r>
              <a:rPr lang="en-US" sz="4800" b="1" dirty="0">
                <a:latin typeface="Segoe UI" pitchFamily="34" charset="0"/>
                <a:ea typeface="Segoe UI" pitchFamily="34" charset="0"/>
                <a:cs typeface="Segoe UI" pitchFamily="34" charset="0"/>
              </a:rPr>
              <a:t>Effectively analyze and evaluate evidence, arguments, claims and </a:t>
            </a:r>
            <a:r>
              <a:rPr lang="en-US" sz="4800" b="1" dirty="0" smtClean="0">
                <a:latin typeface="Segoe UI" pitchFamily="34" charset="0"/>
                <a:ea typeface="Segoe UI" pitchFamily="34" charset="0"/>
                <a:cs typeface="Segoe UI" pitchFamily="34" charset="0"/>
              </a:rPr>
              <a:t>beliefs about health</a:t>
            </a:r>
            <a:endParaRPr lang="en-US" sz="4800" b="1" dirty="0">
              <a:latin typeface="Segoe UI" pitchFamily="34" charset="0"/>
              <a:ea typeface="Segoe UI" pitchFamily="34" charset="0"/>
              <a:cs typeface="Segoe UI" pitchFamily="34" charset="0"/>
            </a:endParaRPr>
          </a:p>
          <a:p>
            <a:pPr marL="514350" lvl="0" indent="-227013">
              <a:buFont typeface="Wingdings" pitchFamily="2" charset="2"/>
              <a:buChar char="ü"/>
            </a:pPr>
            <a:r>
              <a:rPr lang="en-US" sz="4800" b="1" dirty="0">
                <a:latin typeface="Segoe UI" pitchFamily="34" charset="0"/>
                <a:ea typeface="Segoe UI" pitchFamily="34" charset="0"/>
                <a:cs typeface="Segoe UI" pitchFamily="34" charset="0"/>
              </a:rPr>
              <a:t>Analyze and evaluate major alternative points of </a:t>
            </a:r>
            <a:r>
              <a:rPr lang="en-US" sz="4800" b="1" dirty="0" smtClean="0">
                <a:latin typeface="Segoe UI" pitchFamily="34" charset="0"/>
                <a:ea typeface="Segoe UI" pitchFamily="34" charset="0"/>
                <a:cs typeface="Segoe UI" pitchFamily="34" charset="0"/>
              </a:rPr>
              <a:t>view about health issues</a:t>
            </a:r>
            <a:endParaRPr lang="en-US" sz="4800" b="1" dirty="0">
              <a:latin typeface="Segoe UI" pitchFamily="34" charset="0"/>
              <a:ea typeface="Segoe UI" pitchFamily="34" charset="0"/>
              <a:cs typeface="Segoe UI" pitchFamily="34" charset="0"/>
            </a:endParaRPr>
          </a:p>
          <a:p>
            <a:pPr marL="514350" lvl="0" indent="-227013">
              <a:buFont typeface="Wingdings" pitchFamily="2" charset="2"/>
              <a:buChar char="ü"/>
            </a:pPr>
            <a:r>
              <a:rPr lang="en-US" sz="4800" b="1" dirty="0">
                <a:latin typeface="Segoe UI" pitchFamily="34" charset="0"/>
                <a:ea typeface="Segoe UI" pitchFamily="34" charset="0"/>
                <a:cs typeface="Segoe UI" pitchFamily="34" charset="0"/>
              </a:rPr>
              <a:t>Synthesize and make connections between </a:t>
            </a:r>
            <a:r>
              <a:rPr lang="en-US" sz="4800" b="1" dirty="0" smtClean="0">
                <a:latin typeface="Segoe UI" pitchFamily="34" charset="0"/>
                <a:ea typeface="Segoe UI" pitchFamily="34" charset="0"/>
                <a:cs typeface="Segoe UI" pitchFamily="34" charset="0"/>
              </a:rPr>
              <a:t>health information </a:t>
            </a:r>
            <a:r>
              <a:rPr lang="en-US" sz="4800" b="1" dirty="0">
                <a:latin typeface="Segoe UI" pitchFamily="34" charset="0"/>
                <a:ea typeface="Segoe UI" pitchFamily="34" charset="0"/>
                <a:cs typeface="Segoe UI" pitchFamily="34" charset="0"/>
              </a:rPr>
              <a:t>and arguments</a:t>
            </a:r>
          </a:p>
          <a:p>
            <a:pPr marL="514350" lvl="0" indent="-227013">
              <a:buFont typeface="Wingdings" pitchFamily="2" charset="2"/>
              <a:buChar char="ü"/>
            </a:pPr>
            <a:r>
              <a:rPr lang="en-US" sz="4800" b="1" dirty="0">
                <a:latin typeface="Segoe UI" pitchFamily="34" charset="0"/>
                <a:ea typeface="Segoe UI" pitchFamily="34" charset="0"/>
                <a:cs typeface="Segoe UI" pitchFamily="34" charset="0"/>
              </a:rPr>
              <a:t>Interpret </a:t>
            </a:r>
            <a:r>
              <a:rPr lang="en-US" sz="4800" b="1" dirty="0" smtClean="0">
                <a:latin typeface="Segoe UI" pitchFamily="34" charset="0"/>
                <a:ea typeface="Segoe UI" pitchFamily="34" charset="0"/>
                <a:cs typeface="Segoe UI" pitchFamily="34" charset="0"/>
              </a:rPr>
              <a:t>health information </a:t>
            </a:r>
            <a:r>
              <a:rPr lang="en-US" sz="4800" b="1" dirty="0">
                <a:latin typeface="Segoe UI" pitchFamily="34" charset="0"/>
                <a:ea typeface="Segoe UI" pitchFamily="34" charset="0"/>
                <a:cs typeface="Segoe UI" pitchFamily="34" charset="0"/>
              </a:rPr>
              <a:t>and draw </a:t>
            </a:r>
            <a:r>
              <a:rPr lang="en-US" sz="4800" b="1" dirty="0" smtClean="0">
                <a:latin typeface="Segoe UI" pitchFamily="34" charset="0"/>
                <a:ea typeface="Segoe UI" pitchFamily="34" charset="0"/>
                <a:cs typeface="Segoe UI" pitchFamily="34" charset="0"/>
              </a:rPr>
              <a:t>conclusions and solutions based relevant criteria and standards</a:t>
            </a:r>
            <a:endParaRPr lang="en-US" sz="4800" b="1" dirty="0">
              <a:latin typeface="Segoe UI" pitchFamily="34" charset="0"/>
              <a:ea typeface="Segoe UI" pitchFamily="34" charset="0"/>
              <a:cs typeface="Segoe UI" pitchFamily="34" charset="0"/>
            </a:endParaRPr>
          </a:p>
          <a:p>
            <a:pPr marL="514350" lvl="0" indent="-227013">
              <a:buFont typeface="Wingdings" pitchFamily="2" charset="2"/>
              <a:buChar char="ü"/>
            </a:pPr>
            <a:r>
              <a:rPr lang="en-US" sz="4800" b="1" dirty="0">
                <a:latin typeface="Segoe UI" pitchFamily="34" charset="0"/>
                <a:ea typeface="Segoe UI" pitchFamily="34" charset="0"/>
                <a:cs typeface="Segoe UI" pitchFamily="34" charset="0"/>
              </a:rPr>
              <a:t>Reflect critically on </a:t>
            </a:r>
            <a:r>
              <a:rPr lang="en-US" sz="4800" b="1" dirty="0" smtClean="0">
                <a:latin typeface="Segoe UI" pitchFamily="34" charset="0"/>
                <a:ea typeface="Segoe UI" pitchFamily="34" charset="0"/>
                <a:cs typeface="Segoe UI" pitchFamily="34" charset="0"/>
              </a:rPr>
              <a:t>health related information, decisions and actions</a:t>
            </a:r>
          </a:p>
          <a:p>
            <a:pPr marL="514350" lvl="0" indent="-227013">
              <a:buNone/>
            </a:pPr>
            <a:endParaRPr lang="en-US" sz="3800" dirty="0">
              <a:latin typeface="Segoe UI" pitchFamily="34" charset="0"/>
              <a:ea typeface="Segoe UI" pitchFamily="34" charset="0"/>
              <a:cs typeface="Segoe UI" pitchFamily="34" charset="0"/>
            </a:endParaRPr>
          </a:p>
          <a:p>
            <a:pPr>
              <a:buNone/>
            </a:pPr>
            <a:r>
              <a:rPr lang="en-US" sz="5100" b="1" i="1" dirty="0">
                <a:ln w="1905"/>
                <a:solidFill>
                  <a:srgbClr val="FF0000"/>
                </a:solidFill>
                <a:effectLst>
                  <a:innerShdw blurRad="69850" dist="43180" dir="5400000">
                    <a:srgbClr val="000000">
                      <a:alpha val="65000"/>
                    </a:srgbClr>
                  </a:innerShdw>
                </a:effectLst>
                <a:latin typeface="Segoe UI" pitchFamily="34" charset="0"/>
                <a:ea typeface="Segoe UI" pitchFamily="34" charset="0"/>
                <a:cs typeface="Segoe UI" pitchFamily="34" charset="0"/>
              </a:rPr>
              <a:t>Solve Problems </a:t>
            </a:r>
          </a:p>
          <a:p>
            <a:pPr marL="514350" lvl="0" indent="-227013">
              <a:buFont typeface="Wingdings" pitchFamily="2" charset="2"/>
              <a:buChar char="ü"/>
            </a:pPr>
            <a:r>
              <a:rPr lang="en-US" sz="4800" b="1" dirty="0">
                <a:latin typeface="Segoe UI" pitchFamily="34" charset="0"/>
                <a:ea typeface="Segoe UI" pitchFamily="34" charset="0"/>
                <a:cs typeface="Segoe UI" pitchFamily="34" charset="0"/>
              </a:rPr>
              <a:t>Solve different kinds of non-familiar </a:t>
            </a:r>
            <a:r>
              <a:rPr lang="en-US" sz="4800" b="1" dirty="0" smtClean="0">
                <a:latin typeface="Segoe UI" pitchFamily="34" charset="0"/>
                <a:ea typeface="Segoe UI" pitchFamily="34" charset="0"/>
                <a:cs typeface="Segoe UI" pitchFamily="34" charset="0"/>
              </a:rPr>
              <a:t>health related problems </a:t>
            </a:r>
            <a:r>
              <a:rPr lang="en-US" sz="4800" b="1" dirty="0">
                <a:latin typeface="Segoe UI" pitchFamily="34" charset="0"/>
                <a:ea typeface="Segoe UI" pitchFamily="34" charset="0"/>
                <a:cs typeface="Segoe UI" pitchFamily="34" charset="0"/>
              </a:rPr>
              <a:t>in both conventional and innovative ways</a:t>
            </a:r>
          </a:p>
          <a:p>
            <a:pPr marL="514350" lvl="0" indent="-227013">
              <a:buFont typeface="Wingdings" pitchFamily="2" charset="2"/>
              <a:buChar char="ü"/>
            </a:pPr>
            <a:r>
              <a:rPr lang="en-US" sz="4800" b="1" dirty="0">
                <a:latin typeface="Segoe UI" pitchFamily="34" charset="0"/>
                <a:ea typeface="Segoe UI" pitchFamily="34" charset="0"/>
                <a:cs typeface="Segoe UI" pitchFamily="34" charset="0"/>
              </a:rPr>
              <a:t>Identify and ask significant questions that clarify various points of view and lead to better </a:t>
            </a:r>
            <a:r>
              <a:rPr lang="en-US" sz="4800" b="1" dirty="0" smtClean="0">
                <a:latin typeface="Segoe UI" pitchFamily="34" charset="0"/>
                <a:ea typeface="Segoe UI" pitchFamily="34" charset="0"/>
                <a:cs typeface="Segoe UI" pitchFamily="34" charset="0"/>
              </a:rPr>
              <a:t>solutions</a:t>
            </a:r>
          </a:p>
          <a:p>
            <a:pPr marL="514350" lvl="0" indent="-227013">
              <a:buFont typeface="Wingdings" pitchFamily="2" charset="2"/>
              <a:buChar char="ü"/>
            </a:pPr>
            <a:r>
              <a:rPr lang="en-US" sz="4800" b="1" dirty="0" smtClean="0">
                <a:latin typeface="Segoe UI" pitchFamily="34" charset="0"/>
                <a:ea typeface="Segoe UI" pitchFamily="34" charset="0"/>
                <a:cs typeface="Segoe UI" pitchFamily="34" charset="0"/>
              </a:rPr>
              <a:t>Communicates effectively with others in figuring out solutions to complex health problems</a:t>
            </a:r>
            <a:endParaRPr lang="en-US" sz="4800" b="1" dirty="0">
              <a:latin typeface="Segoe UI" pitchFamily="34" charset="0"/>
              <a:ea typeface="Segoe UI" pitchFamily="34" charset="0"/>
              <a:cs typeface="Segoe UI" pitchFamily="34" charset="0"/>
            </a:endParaRPr>
          </a:p>
          <a:p>
            <a:pPr>
              <a:buNone/>
            </a:pPr>
            <a:endParaRPr lang="en-US" dirty="0"/>
          </a:p>
        </p:txBody>
      </p:sp>
      <p:sp>
        <p:nvSpPr>
          <p:cNvPr id="4" name="TextBox 3"/>
          <p:cNvSpPr txBox="1"/>
          <p:nvPr/>
        </p:nvSpPr>
        <p:spPr>
          <a:xfrm>
            <a:off x="7010400" y="6570518"/>
            <a:ext cx="1856598" cy="246221"/>
          </a:xfrm>
          <a:prstGeom prst="rect">
            <a:avLst/>
          </a:prstGeom>
          <a:noFill/>
        </p:spPr>
        <p:txBody>
          <a:bodyPr wrap="none" rtlCol="0">
            <a:spAutoFit/>
          </a:bodyPr>
          <a:lstStyle/>
          <a:p>
            <a:r>
              <a:rPr lang="en-US" sz="1000" dirty="0" smtClean="0"/>
              <a:t>Source: http://www.p21.org/</a:t>
            </a:r>
            <a:endParaRPr lang="en-US" sz="1000" dirty="0"/>
          </a:p>
        </p:txBody>
      </p:sp>
      <p:sp>
        <p:nvSpPr>
          <p:cNvPr id="6" name="TextBox 5"/>
          <p:cNvSpPr txBox="1"/>
          <p:nvPr/>
        </p:nvSpPr>
        <p:spPr>
          <a:xfrm>
            <a:off x="6858000" y="3657600"/>
            <a:ext cx="1905000" cy="2062103"/>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smtClean="0"/>
              <a:t>What National or State Standards in </a:t>
            </a:r>
            <a:r>
              <a:rPr lang="en-US" sz="1600" u="sng" dirty="0" smtClean="0"/>
              <a:t>physical education</a:t>
            </a:r>
            <a:r>
              <a:rPr lang="en-US" sz="1600" dirty="0" smtClean="0"/>
              <a:t> reflect these skills?</a:t>
            </a:r>
          </a:p>
          <a:p>
            <a:r>
              <a:rPr lang="en-US" sz="1600" dirty="0" smtClean="0"/>
              <a:t>Where could these skills be applied in physical education?</a:t>
            </a:r>
            <a:endParaRPr lang="en-US" sz="1600" dirty="0"/>
          </a:p>
        </p:txBody>
      </p:sp>
      <p:sp>
        <p:nvSpPr>
          <p:cNvPr id="7" name="TextBox 6"/>
          <p:cNvSpPr txBox="1"/>
          <p:nvPr/>
        </p:nvSpPr>
        <p:spPr>
          <a:xfrm>
            <a:off x="6858000" y="2057400"/>
            <a:ext cx="1828800" cy="107721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smtClean="0"/>
              <a:t>What National or State Standards in </a:t>
            </a:r>
            <a:r>
              <a:rPr lang="en-US" sz="1600" u="sng" dirty="0" smtClean="0"/>
              <a:t>health education </a:t>
            </a:r>
            <a:r>
              <a:rPr lang="en-US" sz="1600" dirty="0" smtClean="0"/>
              <a:t>reflect these skills?</a:t>
            </a:r>
            <a:endParaRPr lang="en-US" sz="1600" dirty="0"/>
          </a:p>
        </p:txBody>
      </p:sp>
      <p:sp>
        <p:nvSpPr>
          <p:cNvPr id="8" name="Footer Placeholder 7"/>
          <p:cNvSpPr>
            <a:spLocks noGrp="1"/>
          </p:cNvSpPr>
          <p:nvPr>
            <p:ph type="ftr" sz="quarter" idx="11"/>
          </p:nvPr>
        </p:nvSpPr>
        <p:spPr/>
        <p:txBody>
          <a:bodyPr/>
          <a:lstStyle/>
          <a:p>
            <a:r>
              <a:rPr lang="pt-BR" smtClean="0"/>
              <a:t>©Tami Benham Deal, PED; benham@uwyo.edu</a:t>
            </a:r>
            <a:endParaRPr lang="en-US"/>
          </a:p>
        </p:txBody>
      </p:sp>
    </p:spTree>
    <p:custDataLst>
      <p:tags r:id="rId1"/>
    </p:custDataLst>
    <p:extLst>
      <p:ext uri="{BB962C8B-B14F-4D97-AF65-F5344CB8AC3E}">
        <p14:creationId xmlns:p14="http://schemas.microsoft.com/office/powerpoint/2010/main" val="1326373629"/>
      </p:ext>
    </p:extLst>
  </p:cSld>
  <p:clrMapOvr>
    <a:masterClrMapping/>
  </p:clrMapOvr>
  <mc:AlternateContent xmlns:mc="http://schemas.openxmlformats.org/markup-compatibility/2006" xmlns:p14="http://schemas.microsoft.com/office/powerpoint/2010/main">
    <mc:Choice Requires="p14">
      <p:transition spd="slow" p14:dur="2000" advTm="86618"/>
    </mc:Choice>
    <mc:Fallback xmlns="">
      <p:transition spd="slow" advTm="866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8229600" cy="696912"/>
          </a:xfrm>
          <a:solidFill>
            <a:srgbClr val="008000"/>
          </a:solidFill>
        </p:spPr>
        <p:style>
          <a:lnRef idx="3">
            <a:schemeClr val="lt1"/>
          </a:lnRef>
          <a:fillRef idx="1">
            <a:schemeClr val="accent2"/>
          </a:fillRef>
          <a:effectRef idx="1">
            <a:schemeClr val="accent2"/>
          </a:effectRef>
          <a:fontRef idx="minor">
            <a:schemeClr val="lt1"/>
          </a:fontRef>
        </p:style>
        <p:txBody>
          <a:bodyPr>
            <a:normAutofit/>
          </a:bodyPr>
          <a:lstStyle/>
          <a:p>
            <a:r>
              <a:rPr lang="en-US" dirty="0" smtClean="0"/>
              <a:t>Effective Communicator</a:t>
            </a:r>
            <a:endParaRPr lang="en-US" dirty="0"/>
          </a:p>
        </p:txBody>
      </p:sp>
      <p:sp>
        <p:nvSpPr>
          <p:cNvPr id="3" name="Content Placeholder 2"/>
          <p:cNvSpPr>
            <a:spLocks noGrp="1"/>
          </p:cNvSpPr>
          <p:nvPr>
            <p:ph sz="quarter" idx="1"/>
          </p:nvPr>
        </p:nvSpPr>
        <p:spPr>
          <a:xfrm>
            <a:off x="381000" y="1371600"/>
            <a:ext cx="5410200" cy="4648200"/>
          </a:xfrm>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marL="0" lvl="0" indent="0">
              <a:buNone/>
            </a:pPr>
            <a:r>
              <a:rPr lang="en-US" sz="2400" b="1" i="1" dirty="0" smtClean="0">
                <a:ln w="1905"/>
                <a:solidFill>
                  <a:srgbClr val="008000"/>
                </a:solidFill>
                <a:effectLst>
                  <a:innerShdw blurRad="69850" dist="43180" dir="5400000">
                    <a:srgbClr val="000000">
                      <a:alpha val="65000"/>
                    </a:srgbClr>
                  </a:innerShdw>
                </a:effectLst>
                <a:latin typeface="Segoe UI" pitchFamily="34" charset="0"/>
                <a:ea typeface="Segoe UI" pitchFamily="34" charset="0"/>
                <a:cs typeface="Segoe UI" pitchFamily="34" charset="0"/>
              </a:rPr>
              <a:t>Clearly articulates </a:t>
            </a:r>
            <a:r>
              <a:rPr lang="en-US" sz="2400" b="1" i="1" dirty="0">
                <a:ln w="1905"/>
                <a:solidFill>
                  <a:srgbClr val="008000"/>
                </a:solidFill>
                <a:effectLst>
                  <a:innerShdw blurRad="69850" dist="43180" dir="5400000">
                    <a:srgbClr val="000000">
                      <a:alpha val="65000"/>
                    </a:srgbClr>
                  </a:innerShdw>
                </a:effectLst>
                <a:latin typeface="Segoe UI" pitchFamily="34" charset="0"/>
                <a:ea typeface="Segoe UI" pitchFamily="34" charset="0"/>
                <a:cs typeface="Segoe UI" pitchFamily="34" charset="0"/>
              </a:rPr>
              <a:t>thoughts and ideas </a:t>
            </a:r>
            <a:r>
              <a:rPr lang="en-US" sz="2400" b="1" i="1" dirty="0" smtClean="0">
                <a:ln w="1905"/>
                <a:solidFill>
                  <a:srgbClr val="008000"/>
                </a:solidFill>
                <a:effectLst>
                  <a:innerShdw blurRad="69850" dist="43180" dir="5400000">
                    <a:srgbClr val="000000">
                      <a:alpha val="65000"/>
                    </a:srgbClr>
                  </a:innerShdw>
                </a:effectLst>
                <a:latin typeface="Segoe UI" pitchFamily="34" charset="0"/>
                <a:ea typeface="Segoe UI" pitchFamily="34" charset="0"/>
                <a:cs typeface="Segoe UI" pitchFamily="34" charset="0"/>
              </a:rPr>
              <a:t>about health</a:t>
            </a:r>
          </a:p>
          <a:p>
            <a:pPr marL="519113" lvl="0" indent="-231775">
              <a:buFont typeface="Wingdings" pitchFamily="2" charset="2"/>
              <a:buChar char="ü"/>
            </a:pPr>
            <a:r>
              <a:rPr lang="en-US" sz="1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using oral, written and nonverbal communication skills </a:t>
            </a:r>
          </a:p>
          <a:p>
            <a:pPr marL="519113" lvl="0" indent="-231775">
              <a:buFont typeface="Wingdings" pitchFamily="2" charset="2"/>
              <a:buChar char="ü"/>
            </a:pPr>
            <a:r>
              <a:rPr lang="en-US" sz="1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in </a:t>
            </a:r>
            <a:r>
              <a:rPr lang="en-US" sz="1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a variety of forms and contexts</a:t>
            </a:r>
          </a:p>
          <a:p>
            <a:pPr lvl="0">
              <a:buNone/>
            </a:pPr>
            <a:r>
              <a:rPr lang="en-US" sz="2400" b="1" i="1" dirty="0">
                <a:ln w="1905"/>
                <a:solidFill>
                  <a:srgbClr val="008000"/>
                </a:solidFill>
                <a:effectLst>
                  <a:innerShdw blurRad="69850" dist="43180" dir="5400000">
                    <a:srgbClr val="000000">
                      <a:alpha val="65000"/>
                    </a:srgbClr>
                  </a:innerShdw>
                </a:effectLst>
                <a:latin typeface="Segoe UI" pitchFamily="34" charset="0"/>
                <a:ea typeface="Segoe UI" pitchFamily="34" charset="0"/>
                <a:cs typeface="Segoe UI" pitchFamily="34" charset="0"/>
              </a:rPr>
              <a:t>Listen effectively to decipher </a:t>
            </a:r>
            <a:r>
              <a:rPr lang="en-US" sz="2400" b="1" i="1" dirty="0" smtClean="0">
                <a:ln w="1905"/>
                <a:solidFill>
                  <a:srgbClr val="008000"/>
                </a:solidFill>
                <a:effectLst>
                  <a:innerShdw blurRad="69850" dist="43180" dir="5400000">
                    <a:srgbClr val="000000">
                      <a:alpha val="65000"/>
                    </a:srgbClr>
                  </a:innerShdw>
                </a:effectLst>
                <a:latin typeface="Segoe UI" pitchFamily="34" charset="0"/>
                <a:ea typeface="Segoe UI" pitchFamily="34" charset="0"/>
                <a:cs typeface="Segoe UI" pitchFamily="34" charset="0"/>
              </a:rPr>
              <a:t>meaning</a:t>
            </a:r>
          </a:p>
          <a:p>
            <a:pPr marL="519113" indent="-231775">
              <a:buFont typeface="Wingdings" pitchFamily="2" charset="2"/>
              <a:buChar char="ü"/>
            </a:pPr>
            <a:r>
              <a:rPr lang="en-US" sz="1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including health knowledge</a:t>
            </a:r>
            <a:r>
              <a:rPr lang="en-US" sz="1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 values, attitudes and intentions</a:t>
            </a:r>
          </a:p>
          <a:p>
            <a:pPr lvl="0">
              <a:buNone/>
            </a:pPr>
            <a:r>
              <a:rPr lang="en-US" sz="2400" b="1" i="1" dirty="0">
                <a:ln w="1905"/>
                <a:solidFill>
                  <a:srgbClr val="008000"/>
                </a:solidFill>
                <a:effectLst>
                  <a:innerShdw blurRad="69850" dist="43180" dir="5400000">
                    <a:srgbClr val="000000">
                      <a:alpha val="65000"/>
                    </a:srgbClr>
                  </a:innerShdw>
                </a:effectLst>
                <a:latin typeface="Segoe UI" pitchFamily="34" charset="0"/>
                <a:ea typeface="Segoe UI" pitchFamily="34" charset="0"/>
                <a:cs typeface="Segoe UI" pitchFamily="34" charset="0"/>
              </a:rPr>
              <a:t>Use communication for a range of purp</a:t>
            </a:r>
            <a:r>
              <a:rPr lang="en-US" sz="2600" b="1" dirty="0">
                <a:ln w="1905"/>
                <a:solidFill>
                  <a:srgbClr val="008000"/>
                </a:solidFill>
                <a:effectLst>
                  <a:innerShdw blurRad="69850" dist="43180" dir="5400000">
                    <a:srgbClr val="000000">
                      <a:alpha val="65000"/>
                    </a:srgbClr>
                  </a:innerShdw>
                </a:effectLst>
                <a:latin typeface="Segoe UI" pitchFamily="34" charset="0"/>
                <a:ea typeface="Segoe UI" pitchFamily="34" charset="0"/>
                <a:cs typeface="Segoe UI" pitchFamily="34" charset="0"/>
              </a:rPr>
              <a:t>oses </a:t>
            </a:r>
            <a:endParaRPr lang="en-US" sz="2600" b="1" dirty="0" smtClean="0">
              <a:ln w="1905"/>
              <a:solidFill>
                <a:srgbClr val="008000"/>
              </a:solidFill>
              <a:effectLst>
                <a:innerShdw blurRad="69850" dist="43180" dir="5400000">
                  <a:srgbClr val="000000">
                    <a:alpha val="65000"/>
                  </a:srgbClr>
                </a:innerShdw>
              </a:effectLst>
              <a:latin typeface="Segoe UI" pitchFamily="34" charset="0"/>
              <a:ea typeface="Segoe UI" pitchFamily="34" charset="0"/>
              <a:cs typeface="Segoe UI" pitchFamily="34" charset="0"/>
            </a:endParaRPr>
          </a:p>
          <a:p>
            <a:pPr marL="514350" indent="-227013">
              <a:buFont typeface="Wingdings" pitchFamily="2" charset="2"/>
              <a:buChar char="ü"/>
            </a:pPr>
            <a:r>
              <a:rPr lang="en-US" sz="1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to </a:t>
            </a:r>
            <a:r>
              <a:rPr lang="en-US" sz="1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inform, instruct, motivate and </a:t>
            </a:r>
            <a:r>
              <a:rPr lang="en-US" sz="1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persuade</a:t>
            </a:r>
            <a:endParaRPr lang="en-US" sz="1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endParaRPr>
          </a:p>
          <a:p>
            <a:pPr lvl="0">
              <a:buNone/>
            </a:pPr>
            <a:r>
              <a:rPr lang="en-US" sz="2400" b="1" i="1" dirty="0">
                <a:ln w="1905"/>
                <a:solidFill>
                  <a:srgbClr val="008000"/>
                </a:solidFill>
                <a:effectLst>
                  <a:innerShdw blurRad="69850" dist="43180" dir="5400000">
                    <a:srgbClr val="000000">
                      <a:alpha val="65000"/>
                    </a:srgbClr>
                  </a:innerShdw>
                </a:effectLst>
                <a:latin typeface="Segoe UI" pitchFamily="34" charset="0"/>
                <a:ea typeface="Segoe UI" pitchFamily="34" charset="0"/>
                <a:cs typeface="Segoe UI" pitchFamily="34" charset="0"/>
              </a:rPr>
              <a:t>Utilize multiple media and </a:t>
            </a:r>
            <a:r>
              <a:rPr lang="en-US" sz="2400" b="1" i="1" dirty="0" smtClean="0">
                <a:ln w="1905"/>
                <a:solidFill>
                  <a:srgbClr val="008000"/>
                </a:solidFill>
                <a:effectLst>
                  <a:innerShdw blurRad="69850" dist="43180" dir="5400000">
                    <a:srgbClr val="000000">
                      <a:alpha val="65000"/>
                    </a:srgbClr>
                  </a:innerShdw>
                </a:effectLst>
                <a:latin typeface="Segoe UI" pitchFamily="34" charset="0"/>
                <a:ea typeface="Segoe UI" pitchFamily="34" charset="0"/>
                <a:cs typeface="Segoe UI" pitchFamily="34" charset="0"/>
              </a:rPr>
              <a:t>technologies</a:t>
            </a:r>
          </a:p>
          <a:p>
            <a:pPr marL="514350" indent="-227013">
              <a:buFont typeface="Wingdings" pitchFamily="2" charset="2"/>
              <a:buChar char="ü"/>
            </a:pPr>
            <a:r>
              <a:rPr lang="en-US" sz="1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to communicate and work collaboratively on health related issues</a:t>
            </a:r>
          </a:p>
          <a:p>
            <a:pPr marL="514350" indent="-227013">
              <a:buFont typeface="Wingdings" pitchFamily="2" charset="2"/>
              <a:buChar char="ü"/>
            </a:pPr>
            <a:r>
              <a:rPr lang="en-US" sz="1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k</a:t>
            </a:r>
            <a:r>
              <a:rPr lang="en-US" sz="1600" b="1" dirty="0" smtClean="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now how to evaluate their </a:t>
            </a:r>
            <a:r>
              <a:rPr lang="en-US" sz="1600" b="1" dirty="0">
                <a:ln w="1905"/>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effectiveness a priori as well as assess their impact</a:t>
            </a:r>
          </a:p>
          <a:p>
            <a:pPr marL="0" lvl="0" indent="0">
              <a:buNone/>
            </a:pPr>
            <a:r>
              <a:rPr lang="en-US" sz="2400" b="1" i="1" dirty="0">
                <a:ln w="1905"/>
                <a:solidFill>
                  <a:srgbClr val="008000"/>
                </a:solidFill>
                <a:effectLst>
                  <a:innerShdw blurRad="69850" dist="43180" dir="5400000">
                    <a:srgbClr val="000000">
                      <a:alpha val="65000"/>
                    </a:srgbClr>
                  </a:innerShdw>
                </a:effectLst>
                <a:latin typeface="Segoe UI" pitchFamily="34" charset="0"/>
                <a:ea typeface="Segoe UI" pitchFamily="34" charset="0"/>
                <a:cs typeface="Segoe UI" pitchFamily="34" charset="0"/>
              </a:rPr>
              <a:t>Communicate effectively in diverse environments (including multi-lingual</a:t>
            </a:r>
            <a:r>
              <a:rPr lang="en-US" sz="2400" b="1" i="1" dirty="0" smtClean="0">
                <a:ln w="1905"/>
                <a:solidFill>
                  <a:srgbClr val="008000"/>
                </a:solidFill>
                <a:effectLst>
                  <a:innerShdw blurRad="69850" dist="43180" dir="5400000">
                    <a:srgbClr val="000000">
                      <a:alpha val="65000"/>
                    </a:srgbClr>
                  </a:innerShdw>
                </a:effectLst>
                <a:latin typeface="Segoe UI" pitchFamily="34" charset="0"/>
                <a:ea typeface="Segoe UI" pitchFamily="34" charset="0"/>
                <a:cs typeface="Segoe UI" pitchFamily="34" charset="0"/>
              </a:rPr>
              <a:t>)</a:t>
            </a:r>
            <a:endParaRPr lang="en-US" sz="2400" b="1" i="1" dirty="0">
              <a:ln w="1905"/>
              <a:solidFill>
                <a:srgbClr val="008000"/>
              </a:solidFill>
              <a:effectLst>
                <a:innerShdw blurRad="69850" dist="43180" dir="5400000">
                  <a:srgbClr val="000000">
                    <a:alpha val="65000"/>
                  </a:srgbClr>
                </a:innerShdw>
              </a:effectLst>
              <a:latin typeface="Segoe UI" pitchFamily="34" charset="0"/>
              <a:ea typeface="Segoe UI" pitchFamily="34" charset="0"/>
              <a:cs typeface="Segoe UI" pitchFamily="34" charset="0"/>
            </a:endParaRPr>
          </a:p>
        </p:txBody>
      </p:sp>
      <p:sp>
        <p:nvSpPr>
          <p:cNvPr id="4" name="TextBox 3"/>
          <p:cNvSpPr txBox="1"/>
          <p:nvPr/>
        </p:nvSpPr>
        <p:spPr>
          <a:xfrm>
            <a:off x="6629400" y="6400800"/>
            <a:ext cx="1856598" cy="246221"/>
          </a:xfrm>
          <a:prstGeom prst="rect">
            <a:avLst/>
          </a:prstGeom>
          <a:noFill/>
        </p:spPr>
        <p:txBody>
          <a:bodyPr wrap="none" rtlCol="0">
            <a:spAutoFit/>
          </a:bodyPr>
          <a:lstStyle/>
          <a:p>
            <a:r>
              <a:rPr lang="en-US" sz="1000" dirty="0" smtClean="0"/>
              <a:t>Source: http://www.p21.org/</a:t>
            </a:r>
            <a:endParaRPr lang="en-US" sz="1000" dirty="0"/>
          </a:p>
        </p:txBody>
      </p:sp>
      <p:sp>
        <p:nvSpPr>
          <p:cNvPr id="6" name="TextBox 5"/>
          <p:cNvSpPr txBox="1"/>
          <p:nvPr/>
        </p:nvSpPr>
        <p:spPr>
          <a:xfrm>
            <a:off x="6401903" y="1828800"/>
            <a:ext cx="2513497" cy="1200329"/>
          </a:xfrm>
          <a:prstGeom prst="rect">
            <a:avLst/>
          </a:prstGeom>
          <a:ln>
            <a:solidFill>
              <a:srgbClr val="08B858"/>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National or State Standards in </a:t>
            </a:r>
            <a:r>
              <a:rPr lang="en-US" u="sng" dirty="0" smtClean="0"/>
              <a:t>health education </a:t>
            </a:r>
            <a:r>
              <a:rPr lang="en-US" dirty="0" smtClean="0"/>
              <a:t>reflect these skills?</a:t>
            </a:r>
            <a:endParaRPr lang="en-US" dirty="0"/>
          </a:p>
        </p:txBody>
      </p:sp>
      <p:sp>
        <p:nvSpPr>
          <p:cNvPr id="7" name="TextBox 6"/>
          <p:cNvSpPr txBox="1"/>
          <p:nvPr/>
        </p:nvSpPr>
        <p:spPr>
          <a:xfrm>
            <a:off x="6401903" y="3581400"/>
            <a:ext cx="2513497" cy="2031325"/>
          </a:xfrm>
          <a:prstGeom prst="rect">
            <a:avLst/>
          </a:prstGeom>
          <a:ln>
            <a:solidFill>
              <a:srgbClr val="08B858"/>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National or State Standards in </a:t>
            </a:r>
            <a:r>
              <a:rPr lang="en-US" u="sng" dirty="0" smtClean="0"/>
              <a:t>physical education</a:t>
            </a:r>
            <a:r>
              <a:rPr lang="en-US" dirty="0" smtClean="0"/>
              <a:t> reflect these skills?</a:t>
            </a:r>
          </a:p>
          <a:p>
            <a:r>
              <a:rPr lang="en-US" dirty="0" smtClean="0"/>
              <a:t>Where could these skills be applied in physical education?</a:t>
            </a:r>
            <a:endParaRPr lang="en-US" dirty="0"/>
          </a:p>
        </p:txBody>
      </p:sp>
      <p:sp>
        <p:nvSpPr>
          <p:cNvPr id="8" name="Footer Placeholder 7"/>
          <p:cNvSpPr>
            <a:spLocks noGrp="1"/>
          </p:cNvSpPr>
          <p:nvPr>
            <p:ph type="ftr" sz="quarter" idx="11"/>
          </p:nvPr>
        </p:nvSpPr>
        <p:spPr/>
        <p:txBody>
          <a:bodyPr/>
          <a:lstStyle/>
          <a:p>
            <a:r>
              <a:rPr lang="pt-BR" smtClean="0"/>
              <a:t>©Tami Benham Deal, PED; benham@uwyo.edu</a:t>
            </a:r>
            <a:endParaRPr lang="en-US"/>
          </a:p>
        </p:txBody>
      </p:sp>
    </p:spTree>
    <p:custDataLst>
      <p:tags r:id="rId1"/>
    </p:custDataLst>
    <p:extLst>
      <p:ext uri="{BB962C8B-B14F-4D97-AF65-F5344CB8AC3E}">
        <p14:creationId xmlns:p14="http://schemas.microsoft.com/office/powerpoint/2010/main" val="1335715322"/>
      </p:ext>
    </p:extLst>
  </p:cSld>
  <p:clrMapOvr>
    <a:masterClrMapping/>
  </p:clrMapOvr>
  <mc:AlternateContent xmlns:mc="http://schemas.openxmlformats.org/markup-compatibility/2006" xmlns:p14="http://schemas.microsoft.com/office/powerpoint/2010/main">
    <mc:Choice Requires="p14">
      <p:transition spd="slow" p14:dur="2000" advTm="59256"/>
    </mc:Choice>
    <mc:Fallback xmlns="">
      <p:transition spd="slow" advTm="592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8229600" cy="696912"/>
          </a:xfrm>
          <a:solidFill>
            <a:srgbClr val="7030A0"/>
          </a:solidFill>
        </p:spPr>
        <p:style>
          <a:lnRef idx="3">
            <a:schemeClr val="lt1"/>
          </a:lnRef>
          <a:fillRef idx="1">
            <a:schemeClr val="accent2"/>
          </a:fillRef>
          <a:effectRef idx="1">
            <a:schemeClr val="accent2"/>
          </a:effectRef>
          <a:fontRef idx="minor">
            <a:schemeClr val="lt1"/>
          </a:fontRef>
        </p:style>
        <p:txBody>
          <a:bodyPr>
            <a:normAutofit/>
          </a:bodyPr>
          <a:lstStyle/>
          <a:p>
            <a:r>
              <a:rPr lang="en-US" sz="3600" dirty="0" smtClean="0"/>
              <a:t>Responsible Productive Citizen</a:t>
            </a:r>
            <a:endParaRPr lang="en-US" sz="3600" dirty="0"/>
          </a:p>
        </p:txBody>
      </p:sp>
      <p:sp>
        <p:nvSpPr>
          <p:cNvPr id="3" name="Content Placeholder 2"/>
          <p:cNvSpPr>
            <a:spLocks noGrp="1"/>
          </p:cNvSpPr>
          <p:nvPr>
            <p:ph sz="quarter" idx="1"/>
          </p:nvPr>
        </p:nvSpPr>
        <p:spPr>
          <a:xfrm>
            <a:off x="457200" y="1524000"/>
            <a:ext cx="4724400" cy="3733800"/>
          </a:xfrm>
          <a:ln>
            <a:solidFill>
              <a:srgbClr val="7030A0"/>
            </a:solidFill>
          </a:ln>
        </p:spPr>
        <p:style>
          <a:lnRef idx="2">
            <a:schemeClr val="accent2"/>
          </a:lnRef>
          <a:fillRef idx="1">
            <a:schemeClr val="lt1"/>
          </a:fillRef>
          <a:effectRef idx="0">
            <a:schemeClr val="accent2"/>
          </a:effectRef>
          <a:fontRef idx="minor">
            <a:schemeClr val="dk1"/>
          </a:fontRef>
        </p:style>
        <p:txBody>
          <a:bodyPr>
            <a:normAutofit fontScale="92500"/>
          </a:bodyPr>
          <a:lstStyle/>
          <a:p>
            <a:pPr>
              <a:buNone/>
            </a:pPr>
            <a:endParaRPr lang="en-US" b="1" dirty="0">
              <a:ln w="1905">
                <a:noFill/>
              </a:ln>
              <a:solidFill>
                <a:schemeClr val="accent2">
                  <a:lumMod val="50000"/>
                </a:schemeClr>
              </a:solidFill>
              <a:effectLst>
                <a:innerShdw blurRad="69850" dist="43180" dir="5400000">
                  <a:srgbClr val="000000">
                    <a:alpha val="65000"/>
                  </a:srgbClr>
                </a:innerShdw>
              </a:effectLst>
            </a:endParaRPr>
          </a:p>
          <a:p>
            <a:pPr marL="225425" lvl="0" indent="0">
              <a:buNone/>
            </a:pPr>
            <a:r>
              <a:rPr lang="en-US" sz="2800" b="1" i="1" dirty="0" smtClean="0">
                <a:ln w="1905">
                  <a:noFill/>
                </a:ln>
                <a:solidFill>
                  <a:srgbClr val="7030A0"/>
                </a:solidFill>
                <a:effectLst>
                  <a:innerShdw blurRad="69850" dist="43180" dir="5400000">
                    <a:srgbClr val="000000">
                      <a:alpha val="65000"/>
                    </a:srgbClr>
                  </a:innerShdw>
                </a:effectLst>
                <a:latin typeface="Segoe UI" pitchFamily="34" charset="0"/>
                <a:ea typeface="Segoe UI" pitchFamily="34" charset="0"/>
                <a:cs typeface="Segoe UI" pitchFamily="34" charset="0"/>
              </a:rPr>
              <a:t>Contributes to health of the community/nation </a:t>
            </a:r>
          </a:p>
          <a:p>
            <a:pPr marL="739775" lvl="0" indent="-276225">
              <a:buFont typeface="Wingdings" pitchFamily="2" charset="2"/>
              <a:buChar char="ü"/>
            </a:pPr>
            <a:r>
              <a:rPr lang="en-US" sz="1800" b="1" dirty="0" smtClean="0">
                <a:ln w="1905">
                  <a:noFill/>
                </a:ln>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by taking action to prevent disease and injury to self and others</a:t>
            </a:r>
          </a:p>
          <a:p>
            <a:pPr marL="739775" lvl="0" indent="-276225">
              <a:buFont typeface="Wingdings" pitchFamily="2" charset="2"/>
              <a:buChar char="ü"/>
            </a:pPr>
            <a:r>
              <a:rPr lang="en-US" sz="1800" b="1" dirty="0" smtClean="0">
                <a:ln w="1905">
                  <a:noFill/>
                </a:ln>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rPr>
              <a:t>by taking action to reduce the risk of disease and injury to self and others</a:t>
            </a:r>
          </a:p>
          <a:p>
            <a:pPr marL="739775" lvl="0" indent="-276225">
              <a:buNone/>
            </a:pPr>
            <a:endParaRPr lang="en-US" sz="1800" b="1" i="1" dirty="0" smtClean="0">
              <a:ln w="1905">
                <a:noFill/>
              </a:ln>
              <a:solidFill>
                <a:schemeClr val="tx1"/>
              </a:solidFill>
              <a:effectLst>
                <a:innerShdw blurRad="69850" dist="43180" dir="5400000">
                  <a:srgbClr val="000000">
                    <a:alpha val="65000"/>
                  </a:srgbClr>
                </a:innerShdw>
              </a:effectLst>
              <a:latin typeface="Segoe UI" pitchFamily="34" charset="0"/>
              <a:ea typeface="Segoe UI" pitchFamily="34" charset="0"/>
              <a:cs typeface="Segoe UI" pitchFamily="34" charset="0"/>
            </a:endParaRPr>
          </a:p>
          <a:p>
            <a:pPr marL="225425" lvl="0" indent="0">
              <a:buNone/>
            </a:pPr>
            <a:r>
              <a:rPr lang="en-US" sz="2800" b="1" i="1" dirty="0" smtClean="0">
                <a:ln w="1905">
                  <a:noFill/>
                </a:ln>
                <a:solidFill>
                  <a:srgbClr val="7030A0"/>
                </a:solidFill>
                <a:effectLst>
                  <a:innerShdw blurRad="69850" dist="43180" dir="5400000">
                    <a:srgbClr val="000000">
                      <a:alpha val="65000"/>
                    </a:srgbClr>
                  </a:innerShdw>
                </a:effectLst>
                <a:latin typeface="Segoe UI" pitchFamily="34" charset="0"/>
                <a:ea typeface="Segoe UI" pitchFamily="34" charset="0"/>
                <a:cs typeface="Segoe UI" pitchFamily="34" charset="0"/>
              </a:rPr>
              <a:t>Advocates for community and environmental health</a:t>
            </a:r>
          </a:p>
        </p:txBody>
      </p:sp>
      <p:sp>
        <p:nvSpPr>
          <p:cNvPr id="5" name="TextBox 4"/>
          <p:cNvSpPr txBox="1"/>
          <p:nvPr/>
        </p:nvSpPr>
        <p:spPr>
          <a:xfrm>
            <a:off x="5791199" y="1676400"/>
            <a:ext cx="2513497" cy="1200329"/>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National or State Standards in </a:t>
            </a:r>
            <a:r>
              <a:rPr lang="en-US" u="sng" dirty="0" smtClean="0"/>
              <a:t>health education </a:t>
            </a:r>
            <a:r>
              <a:rPr lang="en-US" dirty="0" smtClean="0"/>
              <a:t>reflect these skills?</a:t>
            </a:r>
            <a:endParaRPr lang="en-US" dirty="0"/>
          </a:p>
        </p:txBody>
      </p:sp>
      <p:sp>
        <p:nvSpPr>
          <p:cNvPr id="6" name="TextBox 5"/>
          <p:cNvSpPr txBox="1"/>
          <p:nvPr/>
        </p:nvSpPr>
        <p:spPr>
          <a:xfrm>
            <a:off x="5791200" y="3352800"/>
            <a:ext cx="2513497" cy="2031325"/>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What National or State Standards in </a:t>
            </a:r>
            <a:r>
              <a:rPr lang="en-US" u="sng" dirty="0" smtClean="0"/>
              <a:t>physical education</a:t>
            </a:r>
            <a:r>
              <a:rPr lang="en-US" dirty="0" smtClean="0"/>
              <a:t> reflect these skills?</a:t>
            </a:r>
          </a:p>
          <a:p>
            <a:r>
              <a:rPr lang="en-US" dirty="0" smtClean="0"/>
              <a:t>Where could these skills be applied in physical education?</a:t>
            </a:r>
            <a:endParaRPr lang="en-US" dirty="0"/>
          </a:p>
        </p:txBody>
      </p:sp>
      <p:sp>
        <p:nvSpPr>
          <p:cNvPr id="7" name="Footer Placeholder 6"/>
          <p:cNvSpPr>
            <a:spLocks noGrp="1"/>
          </p:cNvSpPr>
          <p:nvPr>
            <p:ph type="ftr" sz="quarter" idx="11"/>
          </p:nvPr>
        </p:nvSpPr>
        <p:spPr/>
        <p:txBody>
          <a:bodyPr/>
          <a:lstStyle/>
          <a:p>
            <a:r>
              <a:rPr lang="pt-BR" smtClean="0"/>
              <a:t>©Tami Benham Deal, PED; benham@uwyo.edu</a:t>
            </a:r>
            <a:endParaRPr lang="en-US"/>
          </a:p>
        </p:txBody>
      </p:sp>
    </p:spTree>
    <p:custDataLst>
      <p:tags r:id="rId1"/>
    </p:custDataLst>
    <p:extLst>
      <p:ext uri="{BB962C8B-B14F-4D97-AF65-F5344CB8AC3E}">
        <p14:creationId xmlns:p14="http://schemas.microsoft.com/office/powerpoint/2010/main" val="2152106762"/>
      </p:ext>
    </p:extLst>
  </p:cSld>
  <p:clrMapOvr>
    <a:masterClrMapping/>
  </p:clrMapOvr>
  <mc:AlternateContent xmlns:mc="http://schemas.openxmlformats.org/markup-compatibility/2006" xmlns:p14="http://schemas.microsoft.com/office/powerpoint/2010/main">
    <mc:Choice Requires="p14">
      <p:transition spd="slow" p14:dur="2000" advTm="31233"/>
    </mc:Choice>
    <mc:Fallback xmlns="">
      <p:transition spd="slow" advTm="312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51958423"/>
              </p:ext>
            </p:extLst>
          </p:nvPr>
        </p:nvGraphicFramePr>
        <p:xfrm>
          <a:off x="114300" y="728749"/>
          <a:ext cx="8915400" cy="637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3"/>
          <p:cNvSpPr txBox="1">
            <a:spLocks/>
          </p:cNvSpPr>
          <p:nvPr/>
        </p:nvSpPr>
        <p:spPr>
          <a:xfrm>
            <a:off x="457200" y="152400"/>
            <a:ext cx="8229600" cy="1265238"/>
          </a:xfrm>
          <a:prstGeom prst="rect">
            <a:avLst/>
          </a:prstGeom>
        </p:spPr>
        <p:txBody>
          <a:bodyPr>
            <a:normAutofit fontScale="97500" lnSpcReduction="10000"/>
          </a:bodyPr>
          <a:lstStyle>
            <a:lvl1pPr algn="l" rtl="0" eaLnBrk="0" fontAlgn="base" hangingPunct="0">
              <a:spcBef>
                <a:spcPct val="0"/>
              </a:spcBef>
              <a:spcAft>
                <a:spcPct val="0"/>
              </a:spcAft>
              <a:defRPr lang="en-US" sz="4000" kern="1200">
                <a:solidFill>
                  <a:schemeClr val="tx1"/>
                </a:solidFill>
                <a:effectLst>
                  <a:outerShdw blurRad="50800" dist="50800" dir="2700000" algn="tl" rotWithShape="0">
                    <a:srgbClr val="000000">
                      <a:alpha val="43137"/>
                    </a:srgbClr>
                  </a:outerShdw>
                </a:effectLst>
                <a:latin typeface="+mn-lt"/>
                <a:ea typeface="+mj-ea"/>
                <a:cs typeface="+mj-cs"/>
              </a:defRPr>
            </a:lvl1pPr>
            <a:lvl2pPr algn="l" rtl="0" eaLnBrk="0" fontAlgn="base" hangingPunct="0">
              <a:spcBef>
                <a:spcPct val="0"/>
              </a:spcBef>
              <a:spcAft>
                <a:spcPct val="0"/>
              </a:spcAft>
              <a:defRPr sz="4000">
                <a:solidFill>
                  <a:schemeClr val="tx1"/>
                </a:solidFill>
                <a:latin typeface="Cambria" pitchFamily="18" charset="0"/>
              </a:defRPr>
            </a:lvl2pPr>
            <a:lvl3pPr algn="l" rtl="0" eaLnBrk="0" fontAlgn="base" hangingPunct="0">
              <a:spcBef>
                <a:spcPct val="0"/>
              </a:spcBef>
              <a:spcAft>
                <a:spcPct val="0"/>
              </a:spcAft>
              <a:defRPr sz="4000">
                <a:solidFill>
                  <a:schemeClr val="tx1"/>
                </a:solidFill>
                <a:latin typeface="Cambria" pitchFamily="18" charset="0"/>
              </a:defRPr>
            </a:lvl3pPr>
            <a:lvl4pPr algn="l" rtl="0" eaLnBrk="0" fontAlgn="base" hangingPunct="0">
              <a:spcBef>
                <a:spcPct val="0"/>
              </a:spcBef>
              <a:spcAft>
                <a:spcPct val="0"/>
              </a:spcAft>
              <a:defRPr sz="4000">
                <a:solidFill>
                  <a:schemeClr val="tx1"/>
                </a:solidFill>
                <a:latin typeface="Cambria" pitchFamily="18" charset="0"/>
              </a:defRPr>
            </a:lvl4pPr>
            <a:lvl5pPr algn="l" rtl="0" eaLnBrk="0" fontAlgn="base" hangingPunct="0">
              <a:spcBef>
                <a:spcPct val="0"/>
              </a:spcBef>
              <a:spcAft>
                <a:spcPct val="0"/>
              </a:spcAft>
              <a:defRPr sz="4000">
                <a:solidFill>
                  <a:schemeClr val="tx1"/>
                </a:solidFill>
                <a:latin typeface="Cambria" pitchFamily="18" charset="0"/>
              </a:defRPr>
            </a:lvl5pPr>
            <a:lvl6pPr marL="457200" algn="l" rtl="0" eaLnBrk="0" fontAlgn="base" hangingPunct="0">
              <a:spcBef>
                <a:spcPct val="0"/>
              </a:spcBef>
              <a:spcAft>
                <a:spcPct val="0"/>
              </a:spcAft>
              <a:defRPr sz="4000">
                <a:solidFill>
                  <a:schemeClr val="tx1"/>
                </a:solidFill>
                <a:latin typeface="Cambria" pitchFamily="18" charset="0"/>
              </a:defRPr>
            </a:lvl6pPr>
            <a:lvl7pPr marL="914400" algn="l" rtl="0" eaLnBrk="0" fontAlgn="base" hangingPunct="0">
              <a:spcBef>
                <a:spcPct val="0"/>
              </a:spcBef>
              <a:spcAft>
                <a:spcPct val="0"/>
              </a:spcAft>
              <a:defRPr sz="4000">
                <a:solidFill>
                  <a:schemeClr val="tx1"/>
                </a:solidFill>
                <a:latin typeface="Cambria" pitchFamily="18" charset="0"/>
              </a:defRPr>
            </a:lvl7pPr>
            <a:lvl8pPr marL="1371600" algn="l" rtl="0" eaLnBrk="0" fontAlgn="base" hangingPunct="0">
              <a:spcBef>
                <a:spcPct val="0"/>
              </a:spcBef>
              <a:spcAft>
                <a:spcPct val="0"/>
              </a:spcAft>
              <a:defRPr sz="4000">
                <a:solidFill>
                  <a:schemeClr val="tx1"/>
                </a:solidFill>
                <a:latin typeface="Cambria" pitchFamily="18" charset="0"/>
              </a:defRPr>
            </a:lvl8pPr>
            <a:lvl9pPr marL="1828800" algn="l" rtl="0" eaLnBrk="0" fontAlgn="base" hangingPunct="0">
              <a:spcBef>
                <a:spcPct val="0"/>
              </a:spcBef>
              <a:spcAft>
                <a:spcPct val="0"/>
              </a:spcAft>
              <a:defRPr sz="4000">
                <a:solidFill>
                  <a:schemeClr val="tx1"/>
                </a:solidFill>
                <a:latin typeface="Cambria" pitchFamily="18" charset="0"/>
              </a:defRPr>
            </a:lvl9pPr>
          </a:lstStyle>
          <a:p>
            <a:r>
              <a:rPr lang="en-US" dirty="0" smtClean="0"/>
              <a:t>Health Education Standards for</a:t>
            </a:r>
          </a:p>
          <a:p>
            <a:r>
              <a:rPr lang="en-US" dirty="0" smtClean="0"/>
              <a:t>21</a:t>
            </a:r>
            <a:r>
              <a:rPr lang="en-US" baseline="30000" dirty="0" smtClean="0"/>
              <a:t>st</a:t>
            </a:r>
            <a:r>
              <a:rPr lang="en-US" dirty="0" smtClean="0"/>
              <a:t> Century Learners</a:t>
            </a:r>
            <a:endParaRPr lang="en-US" dirty="0"/>
          </a:p>
        </p:txBody>
      </p:sp>
      <p:sp>
        <p:nvSpPr>
          <p:cNvPr id="3" name="Footer Placeholder 2"/>
          <p:cNvSpPr>
            <a:spLocks noGrp="1"/>
          </p:cNvSpPr>
          <p:nvPr>
            <p:ph type="ftr" sz="quarter" idx="11"/>
          </p:nvPr>
        </p:nvSpPr>
        <p:spPr/>
        <p:txBody>
          <a:bodyPr/>
          <a:lstStyle/>
          <a:p>
            <a:pPr algn="ctr"/>
            <a:r>
              <a:rPr lang="en-US" smtClean="0"/>
              <a:t>©Tami Benham Deal, PED; benham@uwyo.edu</a:t>
            </a:r>
            <a:endParaRPr lang="en-US" dirty="0"/>
          </a:p>
        </p:txBody>
      </p:sp>
    </p:spTree>
    <p:extLst>
      <p:ext uri="{BB962C8B-B14F-4D97-AF65-F5344CB8AC3E}">
        <p14:creationId xmlns:p14="http://schemas.microsoft.com/office/powerpoint/2010/main" val="2691875178"/>
      </p:ext>
    </p:extLst>
  </p:cSld>
  <p:clrMapOvr>
    <a:masterClrMapping/>
  </p:clrMapOvr>
  <mc:AlternateContent xmlns:mc="http://schemas.openxmlformats.org/markup-compatibility/2006" xmlns:p14="http://schemas.microsoft.com/office/powerpoint/2010/main">
    <mc:Choice Requires="p14">
      <p:transition spd="slow" p14:dur="2000" advTm="94164"/>
    </mc:Choice>
    <mc:Fallback xmlns="">
      <p:transition spd="slow" advTm="9416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
        <p:nvSpPr>
          <p:cNvPr id="4" name="Footer Placeholder 3"/>
          <p:cNvSpPr>
            <a:spLocks noGrp="1"/>
          </p:cNvSpPr>
          <p:nvPr>
            <p:ph type="ftr" sz="quarter" idx="11"/>
          </p:nvPr>
        </p:nvSpPr>
        <p:spPr/>
        <p:txBody>
          <a:bodyPr/>
          <a:lstStyle/>
          <a:p>
            <a:pPr algn="ctr"/>
            <a:r>
              <a:rPr lang="en-US" smtClean="0"/>
              <a:t>©Tami Benham Deal, PED; benham@uwyo.edu</a:t>
            </a:r>
            <a:endParaRPr lang="en-US" dirty="0"/>
          </a:p>
        </p:txBody>
      </p:sp>
    </p:spTree>
    <p:extLst>
      <p:ext uri="{BB962C8B-B14F-4D97-AF65-F5344CB8AC3E}">
        <p14:creationId xmlns:p14="http://schemas.microsoft.com/office/powerpoint/2010/main" val="602525293"/>
      </p:ext>
    </p:extLst>
  </p:cSld>
  <p:clrMapOvr>
    <a:masterClrMapping/>
  </p:clrMapOvr>
  <mc:AlternateContent xmlns:mc="http://schemas.openxmlformats.org/markup-compatibility/2006" xmlns:p14="http://schemas.microsoft.com/office/powerpoint/2010/main">
    <mc:Choice Requires="p14">
      <p:transition spd="slow" p14:dur="2000" advTm="30087"/>
    </mc:Choice>
    <mc:Fallback xmlns="">
      <p:transition spd="slow" advTm="30087"/>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
        <p:nvSpPr>
          <p:cNvPr id="4" name="Footer Placeholder 3"/>
          <p:cNvSpPr>
            <a:spLocks noGrp="1"/>
          </p:cNvSpPr>
          <p:nvPr>
            <p:ph type="ftr" sz="quarter" idx="11"/>
          </p:nvPr>
        </p:nvSpPr>
        <p:spPr/>
        <p:txBody>
          <a:bodyPr/>
          <a:lstStyle/>
          <a:p>
            <a:pPr algn="ctr"/>
            <a:r>
              <a:rPr lang="en-US" smtClean="0"/>
              <a:t>©Tami Benham Deal, PED; benham@uwyo.edu</a:t>
            </a:r>
            <a:endParaRPr lang="en-US" dirty="0"/>
          </a:p>
        </p:txBody>
      </p:sp>
    </p:spTree>
    <p:extLst>
      <p:ext uri="{BB962C8B-B14F-4D97-AF65-F5344CB8AC3E}">
        <p14:creationId xmlns:p14="http://schemas.microsoft.com/office/powerpoint/2010/main" val="777111693"/>
      </p:ext>
    </p:extLst>
  </p:cSld>
  <p:clrMapOvr>
    <a:masterClrMapping/>
  </p:clrMapOvr>
  <mc:AlternateContent xmlns:mc="http://schemas.openxmlformats.org/markup-compatibility/2006" xmlns:p14="http://schemas.microsoft.com/office/powerpoint/2010/main">
    <mc:Choice Requires="p14">
      <p:transition spd="slow" p14:dur="2000" advTm="8440"/>
    </mc:Choice>
    <mc:Fallback xmlns="">
      <p:transition spd="slow" advTm="844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
        <p:nvSpPr>
          <p:cNvPr id="4" name="Footer Placeholder 3"/>
          <p:cNvSpPr>
            <a:spLocks noGrp="1"/>
          </p:cNvSpPr>
          <p:nvPr>
            <p:ph type="ftr" sz="quarter" idx="11"/>
          </p:nvPr>
        </p:nvSpPr>
        <p:spPr/>
        <p:txBody>
          <a:bodyPr/>
          <a:lstStyle/>
          <a:p>
            <a:pPr algn="ctr"/>
            <a:r>
              <a:rPr lang="en-US" smtClean="0"/>
              <a:t>©Tami Benham Deal, PED; benham@uwyo.edu</a:t>
            </a:r>
            <a:endParaRPr lang="en-US" dirty="0"/>
          </a:p>
        </p:txBody>
      </p:sp>
    </p:spTree>
    <p:extLst>
      <p:ext uri="{BB962C8B-B14F-4D97-AF65-F5344CB8AC3E}">
        <p14:creationId xmlns:p14="http://schemas.microsoft.com/office/powerpoint/2010/main" val="135555898"/>
      </p:ext>
    </p:extLst>
  </p:cSld>
  <p:clrMapOvr>
    <a:masterClrMapping/>
  </p:clrMapOvr>
  <mc:AlternateContent xmlns:mc="http://schemas.openxmlformats.org/markup-compatibility/2006" xmlns:p14="http://schemas.microsoft.com/office/powerpoint/2010/main">
    <mc:Choice Requires="p14">
      <p:transition spd="slow" p14:dur="2000" advTm="5292"/>
    </mc:Choice>
    <mc:Fallback xmlns="">
      <p:transition spd="slow" advTm="5292"/>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647"/>
            <a:ext cx="9144000" cy="5916706"/>
          </a:xfrm>
          <a:prstGeom prst="rect">
            <a:avLst/>
          </a:prstGeom>
        </p:spPr>
      </p:pic>
      <p:sp>
        <p:nvSpPr>
          <p:cNvPr id="3" name="Footer Placeholder 2"/>
          <p:cNvSpPr>
            <a:spLocks noGrp="1"/>
          </p:cNvSpPr>
          <p:nvPr>
            <p:ph type="ftr" sz="quarter" idx="11"/>
          </p:nvPr>
        </p:nvSpPr>
        <p:spPr>
          <a:xfrm>
            <a:off x="381000" y="6366571"/>
            <a:ext cx="5032248" cy="365760"/>
          </a:xfrm>
        </p:spPr>
        <p:txBody>
          <a:bodyPr/>
          <a:lstStyle/>
          <a:p>
            <a:r>
              <a:rPr lang="pt-BR" smtClean="0"/>
              <a:t>©Tami Benham Deal, PED; benham@uwyo.edu</a:t>
            </a:r>
            <a:endParaRPr lang="en-US" dirty="0"/>
          </a:p>
        </p:txBody>
      </p:sp>
    </p:spTree>
    <p:extLst>
      <p:ext uri="{BB962C8B-B14F-4D97-AF65-F5344CB8AC3E}">
        <p14:creationId xmlns:p14="http://schemas.microsoft.com/office/powerpoint/2010/main" val="2012407844"/>
      </p:ext>
    </p:extLst>
  </p:cSld>
  <p:clrMapOvr>
    <a:masterClrMapping/>
  </p:clrMapOvr>
  <mc:AlternateContent xmlns:mc="http://schemas.openxmlformats.org/markup-compatibility/2006" xmlns:p14="http://schemas.microsoft.com/office/powerpoint/2010/main">
    <mc:Choice Requires="p14">
      <p:transition spd="slow" p14:dur="2000" advTm="23822"/>
    </mc:Choice>
    <mc:Fallback xmlns="">
      <p:transition spd="slow" advTm="23822"/>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762000"/>
            <a:ext cx="5138737" cy="51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019800"/>
            <a:ext cx="586422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pPr algn="ctr"/>
            <a:r>
              <a:rPr lang="en-US" smtClean="0"/>
              <a:t>©Tami Benham Deal, PED; benham@uwyo.edu</a:t>
            </a:r>
            <a:endParaRPr lang="en-US" dirty="0"/>
          </a:p>
        </p:txBody>
      </p:sp>
    </p:spTree>
    <p:extLst>
      <p:ext uri="{BB962C8B-B14F-4D97-AF65-F5344CB8AC3E}">
        <p14:creationId xmlns:p14="http://schemas.microsoft.com/office/powerpoint/2010/main" val="55691092"/>
      </p:ext>
    </p:extLst>
  </p:cSld>
  <p:clrMapOvr>
    <a:masterClrMapping/>
  </p:clrMapOvr>
  <mc:AlternateContent xmlns:mc="http://schemas.openxmlformats.org/markup-compatibility/2006" xmlns:p14="http://schemas.microsoft.com/office/powerpoint/2010/main">
    <mc:Choice Requires="p14">
      <p:transition spd="slow" p14:dur="2000" advTm="81622"/>
    </mc:Choice>
    <mc:Fallback xmlns="">
      <p:transition spd="slow" advTm="81622"/>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p:cNvSpPr>
            <a:spLocks noGrp="1" noChangeArrowheads="1"/>
          </p:cNvSpPr>
          <p:nvPr>
            <p:ph sz="quarter" idx="1"/>
          </p:nvPr>
        </p:nvSpPr>
        <p:spPr bwMode="auto">
          <a:xfrm>
            <a:off x="491836" y="3124200"/>
            <a:ext cx="8229600" cy="2657099"/>
          </a:xfrm>
          <a:noFill/>
          <a:ln>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marL="0" indent="0">
              <a:buClr>
                <a:schemeClr val="tx1"/>
              </a:buClr>
              <a:buNone/>
            </a:pPr>
            <a:r>
              <a:rPr lang="en-US" altLang="en-US" sz="2400" dirty="0" smtClean="0">
                <a:latin typeface="Calibri" pitchFamily="34" charset="0"/>
              </a:rPr>
              <a:t>What will health and physical education look like in a transformed education system?</a:t>
            </a:r>
          </a:p>
          <a:p>
            <a:pPr marL="0" indent="0">
              <a:buClr>
                <a:schemeClr val="tx1"/>
              </a:buClr>
              <a:buNone/>
            </a:pPr>
            <a:r>
              <a:rPr lang="en-US" altLang="en-US" sz="2400" dirty="0" smtClean="0">
                <a:latin typeface="Calibri" pitchFamily="34" charset="0"/>
              </a:rPr>
              <a:t>What are the essential skills students will need in order to navigate the health challenges they will face in the 21st century?  </a:t>
            </a:r>
          </a:p>
          <a:p>
            <a:pPr marL="0" indent="0">
              <a:buClr>
                <a:schemeClr val="tx1"/>
              </a:buClr>
              <a:buNone/>
            </a:pPr>
            <a:r>
              <a:rPr lang="en-US" altLang="en-US" sz="2400" dirty="0" smtClean="0">
                <a:latin typeface="Calibri" pitchFamily="34" charset="0"/>
              </a:rPr>
              <a:t>Why should health and physical educators understand the Common Core Standards (CCS) in English Language Arts and Math</a:t>
            </a:r>
          </a:p>
          <a:p>
            <a:pPr marL="457200" lvl="1" indent="0">
              <a:buClr>
                <a:schemeClr val="tx1"/>
              </a:buClr>
              <a:buNone/>
            </a:pPr>
            <a:r>
              <a:rPr lang="en-US" altLang="en-US" sz="2000" dirty="0" smtClean="0">
                <a:latin typeface="Calibri" pitchFamily="34" charset="0"/>
              </a:rPr>
              <a:t>How can the CCS strengthen health and physical education standards and assessment in your state? </a:t>
            </a:r>
            <a:endParaRPr lang="en-US" altLang="en-US" sz="2000" dirty="0" smtClean="0">
              <a:solidFill>
                <a:srgbClr val="7F7F7F"/>
              </a:solidFill>
              <a:latin typeface="Calibri" pitchFamily="34" charset="0"/>
            </a:endParaRPr>
          </a:p>
        </p:txBody>
      </p:sp>
      <p:pic>
        <p:nvPicPr>
          <p:cNvPr id="5" name="Picture 3" descr="PP_barandmedallion_cmp.psd"/>
          <p:cNvPicPr>
            <a:picLocks noChangeAspect="1"/>
          </p:cNvPicPr>
          <p:nvPr/>
        </p:nvPicPr>
        <p:blipFill>
          <a:blip r:embed="rId4">
            <a:extLst>
              <a:ext uri="{28A0092B-C50C-407E-A947-70E740481C1C}">
                <a14:useLocalDpi xmlns:a14="http://schemas.microsoft.com/office/drawing/2010/main" val="0"/>
              </a:ext>
            </a:extLst>
          </a:blip>
          <a:srcRect b="11208"/>
          <a:stretch>
            <a:fillRect/>
          </a:stretch>
        </p:blipFill>
        <p:spPr bwMode="auto">
          <a:xfrm>
            <a:off x="-12700" y="5548313"/>
            <a:ext cx="91567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096000" y="2396798"/>
            <a:ext cx="2502608" cy="276999"/>
          </a:xfrm>
          <a:prstGeom prst="rect">
            <a:avLst/>
          </a:prstGeom>
        </p:spPr>
        <p:txBody>
          <a:bodyPr wrap="none">
            <a:spAutoFit/>
          </a:bodyPr>
          <a:lstStyle/>
          <a:p>
            <a:r>
              <a:rPr lang="en-US" sz="600" dirty="0" smtClean="0">
                <a:solidFill>
                  <a:schemeClr val="bg1"/>
                </a:solidFill>
                <a:effectLst>
                  <a:outerShdw blurRad="38100" dist="38100" dir="2700000" algn="tl">
                    <a:srgbClr val="000000">
                      <a:alpha val="43137"/>
                    </a:srgbClr>
                  </a:outerShdw>
                </a:effectLst>
              </a:rPr>
              <a:t>Photo source:</a:t>
            </a:r>
          </a:p>
          <a:p>
            <a:r>
              <a:rPr lang="en-US" sz="600" dirty="0" smtClean="0">
                <a:solidFill>
                  <a:schemeClr val="bg1"/>
                </a:solidFill>
                <a:effectLst>
                  <a:outerShdw blurRad="38100" dist="38100" dir="2700000" algn="tl">
                    <a:srgbClr val="000000">
                      <a:alpha val="43137"/>
                    </a:srgbClr>
                  </a:outerShdw>
                </a:effectLst>
              </a:rPr>
              <a:t>http://joshfults.files.wordpress.com/2012/06/three-big-questions.jpg</a:t>
            </a:r>
            <a:endParaRPr lang="en-US" sz="60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454086"/>
            <a:ext cx="2505456" cy="22366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Footer Placeholder 5"/>
          <p:cNvSpPr>
            <a:spLocks noGrp="1"/>
          </p:cNvSpPr>
          <p:nvPr>
            <p:ph type="ftr" sz="quarter" idx="11"/>
          </p:nvPr>
        </p:nvSpPr>
        <p:spPr/>
        <p:txBody>
          <a:bodyPr/>
          <a:lstStyle/>
          <a:p>
            <a:r>
              <a:rPr lang="pt-BR" smtClean="0"/>
              <a:t>©Tami Benham Deal, PED; benham@uwyo.edu</a:t>
            </a:r>
            <a:endParaRPr lang="en-US"/>
          </a:p>
        </p:txBody>
      </p:sp>
    </p:spTree>
    <p:custDataLst>
      <p:tags r:id="rId1"/>
    </p:custDataLst>
    <p:extLst>
      <p:ext uri="{BB962C8B-B14F-4D97-AF65-F5344CB8AC3E}">
        <p14:creationId xmlns:p14="http://schemas.microsoft.com/office/powerpoint/2010/main" val="790850999"/>
      </p:ext>
    </p:extLst>
  </p:cSld>
  <p:clrMapOvr>
    <a:masterClrMapping/>
  </p:clrMapOvr>
  <p:transition advTm="45442"/>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981200"/>
            <a:ext cx="6553200" cy="2254256"/>
          </a:xfrm>
          <a:prstGeom prst="rect">
            <a:avLst/>
          </a:prstGeom>
        </p:spPr>
      </p:pic>
      <p:sp>
        <p:nvSpPr>
          <p:cNvPr id="8" name="Rectangle 7"/>
          <p:cNvSpPr/>
          <p:nvPr/>
        </p:nvSpPr>
        <p:spPr>
          <a:xfrm>
            <a:off x="1295400" y="4724400"/>
            <a:ext cx="6781800" cy="1200329"/>
          </a:xfrm>
          <a:prstGeom prst="rect">
            <a:avLst/>
          </a:prstGeom>
          <a:noFill/>
          <a:ln w="28575">
            <a:solidFill>
              <a:schemeClr val="accent4">
                <a:lumMod val="75000"/>
              </a:schemeClr>
            </a:solidFill>
          </a:ln>
        </p:spPr>
        <p:txBody>
          <a:bodyPr wrap="square" lIns="91440" tIns="45720" rIns="91440" bIns="45720">
            <a:spAutoFit/>
          </a:bodyPr>
          <a:lstStyle/>
          <a:p>
            <a:pPr algn="ctr"/>
            <a:r>
              <a:rPr lang="en-US" sz="3600" b="1" spc="50" dirty="0" smtClean="0">
                <a:ln w="13500">
                  <a:solidFill>
                    <a:schemeClr val="accent1">
                      <a:shade val="2500"/>
                      <a:alpha val="6500"/>
                    </a:schemeClr>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effectLst>
                  <a:innerShdw blurRad="50900" dist="38500" dir="13500000">
                    <a:srgbClr val="000000">
                      <a:alpha val="60000"/>
                    </a:srgbClr>
                  </a:innerShdw>
                </a:effectLst>
              </a:rPr>
              <a:t>Transforming </a:t>
            </a:r>
          </a:p>
          <a:p>
            <a:pPr algn="ctr"/>
            <a:r>
              <a:rPr lang="en-US" sz="3600" b="1" spc="50" dirty="0" smtClean="0">
                <a:ln w="13500">
                  <a:solidFill>
                    <a:schemeClr val="accent1">
                      <a:shade val="2500"/>
                      <a:alpha val="6500"/>
                    </a:schemeClr>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effectLst>
                  <a:innerShdw blurRad="50900" dist="38500" dir="13500000">
                    <a:srgbClr val="000000">
                      <a:alpha val="60000"/>
                    </a:srgbClr>
                  </a:innerShdw>
                </a:effectLst>
              </a:rPr>
              <a:t>Instruction and Assessment</a:t>
            </a:r>
            <a:endParaRPr lang="en-US" sz="3600" b="1" spc="50" dirty="0">
              <a:ln w="13500">
                <a:solidFill>
                  <a:schemeClr val="accent1">
                    <a:shade val="2500"/>
                    <a:alpha val="6500"/>
                  </a:schemeClr>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effectLst>
                <a:innerShdw blurRad="50900" dist="38500" dir="13500000">
                  <a:srgbClr val="000000">
                    <a:alpha val="60000"/>
                  </a:srgbClr>
                </a:innerShdw>
              </a:effectLst>
            </a:endParaRPr>
          </a:p>
        </p:txBody>
      </p:sp>
      <p:sp>
        <p:nvSpPr>
          <p:cNvPr id="4" name="Rectangle 3"/>
          <p:cNvSpPr/>
          <p:nvPr/>
        </p:nvSpPr>
        <p:spPr>
          <a:xfrm>
            <a:off x="762000" y="381000"/>
            <a:ext cx="7924800" cy="1261884"/>
          </a:xfrm>
          <a:prstGeom prst="rect">
            <a:avLst/>
          </a:prstGeom>
        </p:spPr>
        <p:txBody>
          <a:bodyPr wrap="square">
            <a:spAutoFit/>
          </a:bodyPr>
          <a:lstStyle/>
          <a:p>
            <a:r>
              <a:rPr lang="en-US" sz="2800" dirty="0">
                <a:latin typeface="Eras Demi ITC" pitchFamily="34" charset="0"/>
                <a:ea typeface="+mj-ea"/>
                <a:cs typeface="+mj-cs"/>
              </a:rPr>
              <a:t>Transforming Physical and Health Education </a:t>
            </a:r>
            <a:br>
              <a:rPr lang="en-US" sz="2800" dirty="0">
                <a:latin typeface="Eras Demi ITC" pitchFamily="34" charset="0"/>
                <a:ea typeface="+mj-ea"/>
                <a:cs typeface="+mj-cs"/>
              </a:rPr>
            </a:br>
            <a:r>
              <a:rPr lang="en-US" sz="2800" dirty="0">
                <a:latin typeface="Eras Demi ITC" pitchFamily="34" charset="0"/>
                <a:ea typeface="+mj-ea"/>
                <a:cs typeface="+mj-cs"/>
              </a:rPr>
              <a:t>to Meet the Needs of 21</a:t>
            </a:r>
            <a:r>
              <a:rPr lang="en-US" sz="2800" baseline="30000" dirty="0">
                <a:latin typeface="Eras Demi ITC" pitchFamily="34" charset="0"/>
                <a:ea typeface="+mj-ea"/>
                <a:cs typeface="+mj-cs"/>
              </a:rPr>
              <a:t>st</a:t>
            </a:r>
            <a:r>
              <a:rPr lang="en-US" sz="2800" dirty="0">
                <a:latin typeface="Eras Demi ITC" pitchFamily="34" charset="0"/>
                <a:ea typeface="+mj-ea"/>
                <a:cs typeface="+mj-cs"/>
              </a:rPr>
              <a:t> Century </a:t>
            </a:r>
            <a:r>
              <a:rPr lang="en-US" sz="2800" dirty="0" smtClean="0">
                <a:latin typeface="Eras Demi ITC" pitchFamily="34" charset="0"/>
                <a:ea typeface="+mj-ea"/>
                <a:cs typeface="+mj-cs"/>
              </a:rPr>
              <a:t>Learners </a:t>
            </a:r>
            <a:r>
              <a:rPr lang="en-US" sz="2000" dirty="0" smtClean="0">
                <a:latin typeface="Eras Demi ITC" pitchFamily="34" charset="0"/>
                <a:ea typeface="+mj-ea"/>
                <a:cs typeface="+mj-cs"/>
              </a:rPr>
              <a:t>(Part 2)</a:t>
            </a:r>
            <a:endParaRPr lang="en-US" sz="2000" dirty="0"/>
          </a:p>
        </p:txBody>
      </p:sp>
      <p:sp>
        <p:nvSpPr>
          <p:cNvPr id="5" name="Footer Placeholder 4"/>
          <p:cNvSpPr>
            <a:spLocks noGrp="1"/>
          </p:cNvSpPr>
          <p:nvPr>
            <p:ph type="ftr" sz="quarter" idx="11"/>
          </p:nvPr>
        </p:nvSpPr>
        <p:spPr/>
        <p:txBody>
          <a:bodyPr/>
          <a:lstStyle/>
          <a:p>
            <a:pPr algn="ctr"/>
            <a:r>
              <a:rPr lang="en-US" smtClean="0"/>
              <a:t>©Tami Benham Deal, PED; benham@uwyo.edu</a:t>
            </a:r>
            <a:endParaRPr lang="en-US" dirty="0"/>
          </a:p>
        </p:txBody>
      </p:sp>
    </p:spTree>
    <p:extLst>
      <p:ext uri="{BB962C8B-B14F-4D97-AF65-F5344CB8AC3E}">
        <p14:creationId xmlns:p14="http://schemas.microsoft.com/office/powerpoint/2010/main" val="1110445786"/>
      </p:ext>
    </p:extLst>
  </p:cSld>
  <p:clrMapOvr>
    <a:masterClrMapping/>
  </p:clrMapOvr>
  <mc:AlternateContent xmlns:mc="http://schemas.openxmlformats.org/markup-compatibility/2006" xmlns:p14="http://schemas.microsoft.com/office/powerpoint/2010/main">
    <mc:Choice Requires="p14">
      <p:transition spd="slow" p14:dur="2000" advTm="46808"/>
    </mc:Choice>
    <mc:Fallback xmlns="">
      <p:transition spd="slow" advTm="46808"/>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Grade Level Standards in ELA</a:t>
            </a:r>
            <a:endParaRPr lang="en-US" dirty="0"/>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3475606301"/>
              </p:ext>
            </p:extLst>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6781800" y="3618131"/>
            <a:ext cx="2172390"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dirty="0" smtClean="0"/>
              <a:t>K-8, grade-by-grade</a:t>
            </a:r>
          </a:p>
          <a:p>
            <a:r>
              <a:rPr lang="en-US" sz="1600" dirty="0" smtClean="0"/>
              <a:t>9-10 and 11-12 bands</a:t>
            </a:r>
            <a:endParaRPr lang="en-US" sz="1600" dirty="0"/>
          </a:p>
        </p:txBody>
      </p:sp>
      <p:sp>
        <p:nvSpPr>
          <p:cNvPr id="4" name="Footer Placeholder 3"/>
          <p:cNvSpPr>
            <a:spLocks noGrp="1"/>
          </p:cNvSpPr>
          <p:nvPr>
            <p:ph type="ftr" sz="quarter" idx="11"/>
          </p:nvPr>
        </p:nvSpPr>
        <p:spPr/>
        <p:txBody>
          <a:bodyPr/>
          <a:lstStyle/>
          <a:p>
            <a:r>
              <a:rPr lang="pt-BR" smtClean="0"/>
              <a:t>©Tami Benham Deal, PED; benham@uwyo.edu</a:t>
            </a:r>
            <a:endParaRPr lang="en-US"/>
          </a:p>
        </p:txBody>
      </p:sp>
    </p:spTree>
    <p:extLst>
      <p:ext uri="{BB962C8B-B14F-4D97-AF65-F5344CB8AC3E}">
        <p14:creationId xmlns:p14="http://schemas.microsoft.com/office/powerpoint/2010/main" val="2048979111"/>
      </p:ext>
    </p:extLst>
  </p:cSld>
  <p:clrMapOvr>
    <a:masterClrMapping/>
  </p:clrMapOvr>
  <mc:AlternateContent xmlns:mc="http://schemas.openxmlformats.org/markup-compatibility/2006" xmlns:p14="http://schemas.microsoft.com/office/powerpoint/2010/main">
    <mc:Choice Requires="p14">
      <p:transition spd="slow" p14:dur="2000" advTm="37529"/>
    </mc:Choice>
    <mc:Fallback xmlns="">
      <p:transition spd="slow" advTm="37529"/>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844068804"/>
              </p:ext>
            </p:extLst>
          </p:nvPr>
        </p:nvGraphicFramePr>
        <p:xfrm>
          <a:off x="990600" y="533400"/>
          <a:ext cx="68580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29200" y="838200"/>
            <a:ext cx="2353235" cy="2041722"/>
          </a:xfrm>
          <a:prstGeom prst="rect">
            <a:avLst/>
          </a:prstGeom>
        </p:spPr>
      </p:pic>
      <p:sp>
        <p:nvSpPr>
          <p:cNvPr id="4" name="Oval 3"/>
          <p:cNvSpPr/>
          <p:nvPr/>
        </p:nvSpPr>
        <p:spPr>
          <a:xfrm>
            <a:off x="5410200" y="3200400"/>
            <a:ext cx="2636838" cy="1600200"/>
          </a:xfrm>
          <a:prstGeom prst="ellipse">
            <a:avLst/>
          </a:prstGeom>
          <a:noFill/>
          <a:ln>
            <a:solidFill>
              <a:srgbClr val="3D42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p:cNvSpPr>
            <a:spLocks noGrp="1"/>
          </p:cNvSpPr>
          <p:nvPr>
            <p:ph type="ftr" sz="quarter" idx="11"/>
          </p:nvPr>
        </p:nvSpPr>
        <p:spPr/>
        <p:txBody>
          <a:bodyPr/>
          <a:lstStyle/>
          <a:p>
            <a:r>
              <a:rPr lang="pt-BR" smtClean="0"/>
              <a:t>©Tami Benham Deal, PED; benham@uwyo.edu</a:t>
            </a:r>
            <a:endParaRPr lang="en-US"/>
          </a:p>
        </p:txBody>
      </p:sp>
    </p:spTree>
    <p:custDataLst>
      <p:tags r:id="rId1"/>
    </p:custDataLst>
    <p:extLst>
      <p:ext uri="{BB962C8B-B14F-4D97-AF65-F5344CB8AC3E}">
        <p14:creationId xmlns:p14="http://schemas.microsoft.com/office/powerpoint/2010/main" val="788824081"/>
      </p:ext>
    </p:extLst>
  </p:cSld>
  <p:clrMapOvr>
    <a:masterClrMapping/>
  </p:clrMapOvr>
  <mc:AlternateContent xmlns:mc="http://schemas.openxmlformats.org/markup-compatibility/2006" xmlns:p14="http://schemas.microsoft.com/office/powerpoint/2010/main">
    <mc:Choice Requires="p14">
      <p:transition spd="slow" p14:dur="2000" advTm="64018"/>
    </mc:Choice>
    <mc:Fallback xmlns="">
      <p:transition spd="slow" advTm="640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t>
            </a:r>
            <a:r>
              <a:rPr lang="en-US" i="1" dirty="0" smtClean="0"/>
              <a:t>Informational Text</a:t>
            </a:r>
            <a:endParaRPr lang="en-US" i="1" dirty="0"/>
          </a:p>
        </p:txBody>
      </p:sp>
      <p:graphicFrame>
        <p:nvGraphicFramePr>
          <p:cNvPr id="3" name="Table 2"/>
          <p:cNvGraphicFramePr>
            <a:graphicFrameLocks noGrp="1"/>
          </p:cNvGraphicFramePr>
          <p:nvPr>
            <p:extLst>
              <p:ext uri="{D42A27DB-BD31-4B8C-83A1-F6EECF244321}">
                <p14:modId xmlns:p14="http://schemas.microsoft.com/office/powerpoint/2010/main" val="3949515554"/>
              </p:ext>
            </p:extLst>
          </p:nvPr>
        </p:nvGraphicFramePr>
        <p:xfrm>
          <a:off x="457200" y="2057400"/>
          <a:ext cx="7467600" cy="2667000"/>
        </p:xfrm>
        <a:graphic>
          <a:graphicData uri="http://schemas.openxmlformats.org/drawingml/2006/table">
            <a:tbl>
              <a:tblPr firstRow="1" bandRow="1">
                <a:tableStyleId>{5940675A-B579-460E-94D1-54222C63F5DA}</a:tableStyleId>
              </a:tblPr>
              <a:tblGrid>
                <a:gridCol w="3733800"/>
                <a:gridCol w="3733800"/>
              </a:tblGrid>
              <a:tr h="2667000">
                <a:tc>
                  <a:txBody>
                    <a:bodyPr/>
                    <a:lstStyle/>
                    <a:p>
                      <a:r>
                        <a:rPr lang="en-US" sz="2400" u="sng" kern="1200" dirty="0" smtClean="0">
                          <a:solidFill>
                            <a:schemeClr val="tx1"/>
                          </a:solidFill>
                          <a:effectLst/>
                          <a:latin typeface="+mn-lt"/>
                          <a:ea typeface="+mn-ea"/>
                          <a:cs typeface="+mn-cs"/>
                        </a:rPr>
                        <a:t>Grade 2</a:t>
                      </a:r>
                    </a:p>
                    <a:p>
                      <a:endParaRPr lang="en-US" sz="2400" u="sng" kern="1200" dirty="0" smtClean="0">
                        <a:solidFill>
                          <a:schemeClr val="tx1"/>
                        </a:solidFill>
                        <a:effectLst/>
                        <a:latin typeface="+mn-lt"/>
                        <a:ea typeface="+mn-ea"/>
                        <a:cs typeface="+mn-cs"/>
                      </a:endParaRPr>
                    </a:p>
                    <a:p>
                      <a:r>
                        <a:rPr lang="en-US" sz="2400" kern="1200" dirty="0" smtClean="0">
                          <a:solidFill>
                            <a:schemeClr val="tx1"/>
                          </a:solidFill>
                          <a:effectLst/>
                          <a:latin typeface="+mn-lt"/>
                          <a:ea typeface="+mn-ea"/>
                          <a:cs typeface="+mn-cs"/>
                        </a:rPr>
                        <a:t>Determine the meaning of </a:t>
                      </a:r>
                      <a:r>
                        <a:rPr lang="en-US" sz="2400" u="sng" kern="1200" dirty="0" smtClean="0">
                          <a:solidFill>
                            <a:schemeClr val="tx1"/>
                          </a:solidFill>
                          <a:effectLst/>
                          <a:latin typeface="+mn-lt"/>
                          <a:ea typeface="+mn-ea"/>
                          <a:cs typeface="+mn-cs"/>
                        </a:rPr>
                        <a:t>words and phrases </a:t>
                      </a:r>
                      <a:r>
                        <a:rPr lang="en-US" sz="2400" kern="1200" dirty="0" smtClean="0">
                          <a:solidFill>
                            <a:schemeClr val="tx1"/>
                          </a:solidFill>
                          <a:effectLst/>
                          <a:latin typeface="+mn-lt"/>
                          <a:ea typeface="+mn-ea"/>
                          <a:cs typeface="+mn-cs"/>
                        </a:rPr>
                        <a:t>in a text relevant to a </a:t>
                      </a:r>
                      <a:r>
                        <a:rPr lang="en-US" sz="2400" i="1" kern="1200" dirty="0" smtClean="0">
                          <a:solidFill>
                            <a:schemeClr val="tx1"/>
                          </a:solidFill>
                          <a:effectLst/>
                          <a:latin typeface="+mn-lt"/>
                          <a:ea typeface="+mn-ea"/>
                          <a:cs typeface="+mn-cs"/>
                        </a:rPr>
                        <a:t>grade 2 topic or subject area</a:t>
                      </a:r>
                      <a:r>
                        <a:rPr lang="en-US" sz="2400" kern="1200" dirty="0" smtClean="0">
                          <a:solidFill>
                            <a:schemeClr val="tx1"/>
                          </a:solidFill>
                          <a:effectLst/>
                          <a:latin typeface="+mn-lt"/>
                          <a:ea typeface="+mn-ea"/>
                          <a:cs typeface="+mn-cs"/>
                        </a:rPr>
                        <a:t>.</a:t>
                      </a:r>
                      <a:endParaRPr lang="en-US" sz="2400" dirty="0"/>
                    </a:p>
                  </a:txBody>
                  <a:tcPr>
                    <a:solidFill>
                      <a:schemeClr val="bg1"/>
                    </a:solidFill>
                  </a:tcPr>
                </a:tc>
                <a:tc>
                  <a:txBody>
                    <a:bodyPr/>
                    <a:lstStyle/>
                    <a:p>
                      <a:r>
                        <a:rPr lang="en-US" sz="2400" u="sng" dirty="0" smtClean="0">
                          <a:solidFill>
                            <a:srgbClr val="578200"/>
                          </a:solidFill>
                          <a:latin typeface="+mn-lt"/>
                        </a:rPr>
                        <a:t>Health Education</a:t>
                      </a:r>
                    </a:p>
                    <a:p>
                      <a:endParaRPr lang="en-US" sz="2400" u="sng" dirty="0" smtClean="0"/>
                    </a:p>
                    <a:p>
                      <a:endParaRPr lang="en-US" sz="1800" u="sng" kern="1200" dirty="0" smtClean="0">
                        <a:solidFill>
                          <a:schemeClr val="tx1"/>
                        </a:solidFill>
                        <a:effectLst/>
                        <a:latin typeface="+mn-lt"/>
                        <a:ea typeface="+mn-ea"/>
                        <a:cs typeface="+mn-cs"/>
                      </a:endParaRPr>
                    </a:p>
                    <a:p>
                      <a:endParaRPr lang="en-US" u="sng" dirty="0"/>
                    </a:p>
                  </a:txBody>
                  <a:tcPr>
                    <a:solidFill>
                      <a:schemeClr val="bg1"/>
                    </a:solidFill>
                  </a:tcPr>
                </a:tc>
              </a:tr>
            </a:tbl>
          </a:graphicData>
        </a:graphic>
      </p:graphicFrame>
      <p:sp>
        <p:nvSpPr>
          <p:cNvPr id="4" name="Rectangle 3"/>
          <p:cNvSpPr/>
          <p:nvPr/>
        </p:nvSpPr>
        <p:spPr>
          <a:xfrm>
            <a:off x="4953960" y="2753833"/>
            <a:ext cx="2039341" cy="369332"/>
          </a:xfrm>
          <a:prstGeom prst="rect">
            <a:avLst/>
          </a:prstGeom>
        </p:spPr>
        <p:txBody>
          <a:bodyPr wrap="none">
            <a:spAutoFit/>
          </a:bodyPr>
          <a:lstStyle/>
          <a:p>
            <a:r>
              <a:rPr lang="en-US" b="1" dirty="0">
                <a:solidFill>
                  <a:srgbClr val="578200"/>
                </a:solidFill>
                <a:latin typeface="+mn-lt"/>
              </a:rPr>
              <a:t>Use, Misuse, Abuse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33800"/>
            <a:ext cx="1987550" cy="204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942956"/>
            <a:ext cx="1970280" cy="234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1"/>
          </p:nvPr>
        </p:nvSpPr>
        <p:spPr/>
        <p:txBody>
          <a:bodyPr/>
          <a:lstStyle/>
          <a:p>
            <a:r>
              <a:rPr lang="pt-BR" dirty="0" smtClean="0"/>
              <a:t>©Tami Benham Deal, PED; benham@uwyo.edu</a:t>
            </a:r>
            <a:endParaRPr lang="en-US" dirty="0"/>
          </a:p>
        </p:txBody>
      </p:sp>
    </p:spTree>
    <p:custDataLst>
      <p:tags r:id="rId1"/>
    </p:custDataLst>
    <p:extLst>
      <p:ext uri="{BB962C8B-B14F-4D97-AF65-F5344CB8AC3E}">
        <p14:creationId xmlns:p14="http://schemas.microsoft.com/office/powerpoint/2010/main" val="23256594"/>
      </p:ext>
    </p:extLst>
  </p:cSld>
  <p:clrMapOvr>
    <a:masterClrMapping/>
  </p:clrMapOvr>
  <mc:AlternateContent xmlns:mc="http://schemas.openxmlformats.org/markup-compatibility/2006" xmlns:p14="http://schemas.microsoft.com/office/powerpoint/2010/main">
    <mc:Choice Requires="p14">
      <p:transition spd="slow" p14:dur="2000" advTm="89950"/>
    </mc:Choice>
    <mc:Fallback xmlns="">
      <p:transition spd="slow" advTm="899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nodeType="with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a:t>
            </a:r>
            <a:r>
              <a:rPr lang="en-US" i="1" dirty="0"/>
              <a:t>Informational Text</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952616963"/>
              </p:ext>
            </p:extLst>
          </p:nvPr>
        </p:nvGraphicFramePr>
        <p:xfrm>
          <a:off x="808739" y="2133600"/>
          <a:ext cx="7467600" cy="3017520"/>
        </p:xfrm>
        <a:graphic>
          <a:graphicData uri="http://schemas.openxmlformats.org/drawingml/2006/table">
            <a:tbl>
              <a:tblPr firstRow="1" bandRow="1">
                <a:tableStyleId>{5940675A-B579-460E-94D1-54222C63F5DA}</a:tableStyleId>
              </a:tblPr>
              <a:tblGrid>
                <a:gridCol w="3733800"/>
                <a:gridCol w="3733800"/>
              </a:tblGrid>
              <a:tr h="2667000">
                <a:tc>
                  <a:txBody>
                    <a:bodyPr/>
                    <a:lstStyle/>
                    <a:p>
                      <a:r>
                        <a:rPr lang="en-US" sz="2400" u="sng" kern="1200" dirty="0" smtClean="0">
                          <a:solidFill>
                            <a:schemeClr val="tx1"/>
                          </a:solidFill>
                          <a:effectLst/>
                          <a:latin typeface="+mn-lt"/>
                          <a:ea typeface="+mn-ea"/>
                          <a:cs typeface="+mn-cs"/>
                        </a:rPr>
                        <a:t>Grade 4</a:t>
                      </a:r>
                    </a:p>
                    <a:p>
                      <a:endParaRPr lang="en-US" sz="2400" u="sng" kern="1200" dirty="0" smtClean="0">
                        <a:solidFill>
                          <a:schemeClr val="tx1"/>
                        </a:solidFill>
                        <a:effectLst/>
                        <a:latin typeface="+mn-lt"/>
                        <a:ea typeface="+mn-ea"/>
                        <a:cs typeface="+mn-cs"/>
                      </a:endParaRPr>
                    </a:p>
                    <a:p>
                      <a:r>
                        <a:rPr lang="en-US" sz="2400" kern="1200" dirty="0" smtClean="0">
                          <a:solidFill>
                            <a:schemeClr val="tx1"/>
                          </a:solidFill>
                          <a:effectLst/>
                          <a:latin typeface="+mn-lt"/>
                          <a:ea typeface="+mn-ea"/>
                          <a:cs typeface="+mn-cs"/>
                        </a:rPr>
                        <a:t>Determine the meaning of general </a:t>
                      </a:r>
                      <a:r>
                        <a:rPr lang="en-US" sz="2400" u="sng" kern="1200" dirty="0" smtClean="0">
                          <a:solidFill>
                            <a:schemeClr val="tx1"/>
                          </a:solidFill>
                          <a:effectLst/>
                          <a:latin typeface="+mn-lt"/>
                          <a:ea typeface="+mn-ea"/>
                          <a:cs typeface="+mn-cs"/>
                        </a:rPr>
                        <a:t>academic and domain-specific words </a:t>
                      </a:r>
                      <a:r>
                        <a:rPr lang="en-US" sz="2400" kern="1200" dirty="0" smtClean="0">
                          <a:solidFill>
                            <a:schemeClr val="tx1"/>
                          </a:solidFill>
                          <a:effectLst/>
                          <a:latin typeface="+mn-lt"/>
                          <a:ea typeface="+mn-ea"/>
                          <a:cs typeface="+mn-cs"/>
                        </a:rPr>
                        <a:t>or phrases in a text relevant to a </a:t>
                      </a:r>
                      <a:r>
                        <a:rPr lang="en-US" sz="2400" i="1" kern="1200" dirty="0" smtClean="0">
                          <a:solidFill>
                            <a:schemeClr val="tx1"/>
                          </a:solidFill>
                          <a:effectLst/>
                          <a:latin typeface="+mn-lt"/>
                          <a:ea typeface="+mn-ea"/>
                          <a:cs typeface="+mn-cs"/>
                        </a:rPr>
                        <a:t>grade 4 topic or subject area</a:t>
                      </a:r>
                      <a:r>
                        <a:rPr lang="en-US" sz="2400" kern="1200" dirty="0" smtClean="0">
                          <a:solidFill>
                            <a:schemeClr val="tx1"/>
                          </a:solidFill>
                          <a:effectLst/>
                          <a:latin typeface="+mn-lt"/>
                          <a:ea typeface="+mn-ea"/>
                          <a:cs typeface="+mn-cs"/>
                        </a:rPr>
                        <a:t>.</a:t>
                      </a:r>
                      <a:endParaRPr lang="en-US" sz="2400" dirty="0"/>
                    </a:p>
                  </a:txBody>
                  <a:tcPr>
                    <a:solidFill>
                      <a:schemeClr val="bg1"/>
                    </a:solidFill>
                  </a:tcPr>
                </a:tc>
                <a:tc>
                  <a:txBody>
                    <a:bodyPr/>
                    <a:lstStyle/>
                    <a:p>
                      <a:r>
                        <a:rPr lang="en-US" sz="2400" u="sng" dirty="0" smtClean="0">
                          <a:solidFill>
                            <a:srgbClr val="C00000"/>
                          </a:solidFill>
                          <a:latin typeface="+mn-lt"/>
                        </a:rPr>
                        <a:t>Health Education</a:t>
                      </a:r>
                    </a:p>
                    <a:p>
                      <a:endParaRPr lang="en-US" sz="2400" u="sng" dirty="0" smtClean="0"/>
                    </a:p>
                    <a:p>
                      <a:endParaRPr lang="en-US" sz="1800" u="sng" kern="1200" dirty="0" smtClean="0">
                        <a:solidFill>
                          <a:schemeClr val="tx1"/>
                        </a:solidFill>
                        <a:effectLst/>
                        <a:latin typeface="+mn-lt"/>
                        <a:ea typeface="+mn-ea"/>
                        <a:cs typeface="+mn-cs"/>
                      </a:endParaRPr>
                    </a:p>
                    <a:p>
                      <a:endParaRPr lang="en-US" u="sng" dirty="0"/>
                    </a:p>
                  </a:txBody>
                  <a:tcPr>
                    <a:solidFill>
                      <a:schemeClr val="bg1"/>
                    </a:solidFill>
                  </a:tcPr>
                </a:tc>
              </a:tr>
            </a:tbl>
          </a:graphicData>
        </a:graphic>
      </p:graphicFrame>
      <p:sp>
        <p:nvSpPr>
          <p:cNvPr id="4" name="Rectangle 3"/>
          <p:cNvSpPr/>
          <p:nvPr/>
        </p:nvSpPr>
        <p:spPr>
          <a:xfrm>
            <a:off x="4953960" y="2753833"/>
            <a:ext cx="2583400" cy="461665"/>
          </a:xfrm>
          <a:prstGeom prst="rect">
            <a:avLst/>
          </a:prstGeom>
        </p:spPr>
        <p:txBody>
          <a:bodyPr wrap="none">
            <a:spAutoFit/>
          </a:bodyPr>
          <a:lstStyle/>
          <a:p>
            <a:r>
              <a:rPr lang="en-US" dirty="0">
                <a:solidFill>
                  <a:srgbClr val="C00000"/>
                </a:solidFill>
                <a:latin typeface="+mn-lt"/>
              </a:rPr>
              <a:t>M</a:t>
            </a:r>
            <a:r>
              <a:rPr lang="en-US" dirty="0" smtClean="0">
                <a:solidFill>
                  <a:srgbClr val="C00000"/>
                </a:solidFill>
                <a:latin typeface="+mn-lt"/>
              </a:rPr>
              <a:t>edicine</a:t>
            </a:r>
            <a:r>
              <a:rPr lang="en-US" dirty="0">
                <a:solidFill>
                  <a:srgbClr val="C00000"/>
                </a:solidFill>
                <a:latin typeface="+mn-lt"/>
              </a:rPr>
              <a:t>, </a:t>
            </a:r>
            <a:r>
              <a:rPr lang="en-US" dirty="0" smtClean="0">
                <a:solidFill>
                  <a:srgbClr val="C00000"/>
                </a:solidFill>
                <a:latin typeface="+mn-lt"/>
              </a:rPr>
              <a:t>Alcohol</a:t>
            </a:r>
            <a:endParaRPr lang="en-US" dirty="0">
              <a:solidFill>
                <a:srgbClr val="C00000"/>
              </a:solidFill>
              <a:latin typeface="+mn-l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86200"/>
            <a:ext cx="2043113"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458" y="4438650"/>
            <a:ext cx="1750541"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r>
              <a:rPr lang="pt-BR" smtClean="0"/>
              <a:t>©Tami Benham Deal, PED; benham@uwyo.edu</a:t>
            </a:r>
            <a:endParaRPr lang="en-US" dirty="0"/>
          </a:p>
        </p:txBody>
      </p:sp>
    </p:spTree>
    <p:custDataLst>
      <p:tags r:id="rId1"/>
    </p:custDataLst>
    <p:extLst>
      <p:ext uri="{BB962C8B-B14F-4D97-AF65-F5344CB8AC3E}">
        <p14:creationId xmlns:p14="http://schemas.microsoft.com/office/powerpoint/2010/main" val="3425371928"/>
      </p:ext>
    </p:extLst>
  </p:cSld>
  <p:clrMapOvr>
    <a:masterClrMapping/>
  </p:clrMapOvr>
  <mc:AlternateContent xmlns:mc="http://schemas.openxmlformats.org/markup-compatibility/2006" xmlns:p14="http://schemas.microsoft.com/office/powerpoint/2010/main">
    <mc:Choice Requires="p14">
      <p:transition spd="slow" p14:dur="2000" advTm="44069"/>
    </mc:Choice>
    <mc:Fallback xmlns="">
      <p:transition spd="slow" advTm="440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fade">
                                      <p:cBhvr>
                                        <p:cTn id="1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a:t>
            </a:r>
            <a:r>
              <a:rPr lang="en-US" i="1" dirty="0"/>
              <a:t>Informational Text</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36040119"/>
              </p:ext>
            </p:extLst>
          </p:nvPr>
        </p:nvGraphicFramePr>
        <p:xfrm>
          <a:off x="283618" y="1516797"/>
          <a:ext cx="8153398" cy="2895600"/>
        </p:xfrm>
        <a:graphic>
          <a:graphicData uri="http://schemas.openxmlformats.org/drawingml/2006/table">
            <a:tbl>
              <a:tblPr firstRow="1" bandRow="1">
                <a:tableStyleId>{5940675A-B579-460E-94D1-54222C63F5DA}</a:tableStyleId>
              </a:tblPr>
              <a:tblGrid>
                <a:gridCol w="4076699"/>
                <a:gridCol w="4076699"/>
              </a:tblGrid>
              <a:tr h="2895600">
                <a:tc>
                  <a:txBody>
                    <a:bodyPr/>
                    <a:lstStyle/>
                    <a:p>
                      <a:r>
                        <a:rPr lang="en-US" sz="2400" u="sng" kern="1200" dirty="0" smtClean="0">
                          <a:solidFill>
                            <a:schemeClr val="tx1"/>
                          </a:solidFill>
                          <a:effectLst/>
                          <a:latin typeface="+mn-lt"/>
                          <a:ea typeface="+mn-ea"/>
                          <a:cs typeface="+mn-cs"/>
                        </a:rPr>
                        <a:t>Grade 6</a:t>
                      </a:r>
                    </a:p>
                    <a:p>
                      <a:r>
                        <a:rPr lang="en-US" sz="2400" kern="1200" dirty="0" smtClean="0">
                          <a:solidFill>
                            <a:schemeClr val="tx1"/>
                          </a:solidFill>
                          <a:effectLst/>
                          <a:latin typeface="+mn-lt"/>
                          <a:ea typeface="+mn-ea"/>
                          <a:cs typeface="+mn-cs"/>
                        </a:rPr>
                        <a:t>Determine the meaning of words and phrases as they are used in a text, including </a:t>
                      </a:r>
                      <a:r>
                        <a:rPr lang="en-US" sz="2400" u="sng" kern="1200" dirty="0" smtClean="0">
                          <a:solidFill>
                            <a:schemeClr val="tx1"/>
                          </a:solidFill>
                          <a:effectLst/>
                          <a:latin typeface="+mn-lt"/>
                          <a:ea typeface="+mn-ea"/>
                          <a:cs typeface="+mn-cs"/>
                        </a:rPr>
                        <a:t>figurative, connotative, and technical meanings</a:t>
                      </a:r>
                      <a:r>
                        <a:rPr lang="en-US" sz="2400" kern="1200" dirty="0" smtClean="0">
                          <a:solidFill>
                            <a:schemeClr val="tx1"/>
                          </a:solidFill>
                          <a:effectLst/>
                          <a:latin typeface="+mn-lt"/>
                          <a:ea typeface="+mn-ea"/>
                          <a:cs typeface="+mn-cs"/>
                        </a:rPr>
                        <a:t>.</a:t>
                      </a:r>
                      <a:endParaRPr lang="en-US" sz="2400" dirty="0"/>
                    </a:p>
                  </a:txBody>
                  <a:tcPr>
                    <a:solidFill>
                      <a:schemeClr val="bg1"/>
                    </a:solidFill>
                  </a:tcPr>
                </a:tc>
                <a:tc>
                  <a:txBody>
                    <a:bodyPr/>
                    <a:lstStyle/>
                    <a:p>
                      <a:r>
                        <a:rPr lang="en-US" sz="2400" u="sng" dirty="0" smtClean="0">
                          <a:solidFill>
                            <a:srgbClr val="C00000"/>
                          </a:solidFill>
                          <a:latin typeface="+mn-lt"/>
                        </a:rPr>
                        <a:t>Health Education</a:t>
                      </a:r>
                    </a:p>
                    <a:p>
                      <a:endParaRPr lang="en-US" sz="2400" u="sng" dirty="0" smtClean="0"/>
                    </a:p>
                    <a:p>
                      <a:endParaRPr lang="en-US" sz="1800" u="sng" kern="1200" dirty="0" smtClean="0">
                        <a:solidFill>
                          <a:schemeClr val="tx1"/>
                        </a:solidFill>
                        <a:effectLst/>
                        <a:latin typeface="+mn-lt"/>
                        <a:ea typeface="+mn-ea"/>
                        <a:cs typeface="+mn-cs"/>
                      </a:endParaRPr>
                    </a:p>
                    <a:p>
                      <a:endParaRPr lang="en-US" u="sng" dirty="0"/>
                    </a:p>
                  </a:txBody>
                  <a:tcPr>
                    <a:solidFill>
                      <a:schemeClr val="bg1"/>
                    </a:solidFill>
                  </a:tcPr>
                </a:tc>
              </a:tr>
            </a:tbl>
          </a:graphicData>
        </a:graphic>
      </p:graphicFrame>
      <p:sp>
        <p:nvSpPr>
          <p:cNvPr id="4" name="Rectangle 3"/>
          <p:cNvSpPr/>
          <p:nvPr/>
        </p:nvSpPr>
        <p:spPr>
          <a:xfrm>
            <a:off x="4803492" y="2286000"/>
            <a:ext cx="3523722" cy="830997"/>
          </a:xfrm>
          <a:prstGeom prst="rect">
            <a:avLst/>
          </a:prstGeom>
        </p:spPr>
        <p:txBody>
          <a:bodyPr wrap="none">
            <a:spAutoFit/>
          </a:bodyPr>
          <a:lstStyle/>
          <a:p>
            <a:r>
              <a:rPr lang="en-US" dirty="0" smtClean="0">
                <a:solidFill>
                  <a:srgbClr val="C00000"/>
                </a:solidFill>
                <a:latin typeface="+mn-lt"/>
              </a:rPr>
              <a:t>“</a:t>
            </a:r>
            <a:r>
              <a:rPr lang="en-US" dirty="0">
                <a:solidFill>
                  <a:srgbClr val="C00000"/>
                </a:solidFill>
                <a:latin typeface="+mn-lt"/>
              </a:rPr>
              <a:t>Use only as prescribed</a:t>
            </a:r>
            <a:r>
              <a:rPr lang="en-US" dirty="0" smtClean="0">
                <a:solidFill>
                  <a:srgbClr val="C00000"/>
                </a:solidFill>
                <a:latin typeface="+mn-lt"/>
              </a:rPr>
              <a:t>”</a:t>
            </a:r>
          </a:p>
          <a:p>
            <a:r>
              <a:rPr lang="en-US" dirty="0" smtClean="0">
                <a:solidFill>
                  <a:srgbClr val="C00000"/>
                </a:solidFill>
                <a:latin typeface="+mn-lt"/>
              </a:rPr>
              <a:t>“Recommended </a:t>
            </a:r>
            <a:r>
              <a:rPr lang="en-US" dirty="0">
                <a:solidFill>
                  <a:srgbClr val="C00000"/>
                </a:solidFill>
                <a:latin typeface="+mn-lt"/>
              </a:rPr>
              <a:t>dose</a:t>
            </a:r>
            <a:r>
              <a:rPr lang="en-US" dirty="0" smtClean="0">
                <a:solidFill>
                  <a:srgbClr val="C00000"/>
                </a:solidFill>
                <a:latin typeface="+mn-lt"/>
              </a:rPr>
              <a:t>”</a:t>
            </a:r>
            <a:endParaRPr lang="en-US" dirty="0">
              <a:solidFill>
                <a:srgbClr val="C00000"/>
              </a:solidFill>
              <a:latin typeface="+mn-l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116997"/>
            <a:ext cx="3743325"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62000" y="4953000"/>
            <a:ext cx="3674742" cy="892552"/>
          </a:xfrm>
          <a:prstGeom prst="rect">
            <a:avLst/>
          </a:prstGeom>
        </p:spPr>
        <p:txBody>
          <a:bodyPr wrap="square">
            <a:spAutoFit/>
          </a:bodyPr>
          <a:lstStyle/>
          <a:p>
            <a:r>
              <a:rPr lang="en-US" sz="1600" dirty="0">
                <a:solidFill>
                  <a:srgbClr val="00B0F0"/>
                </a:solidFill>
                <a:hlinkClick r:id="rId4"/>
              </a:rPr>
              <a:t>http://kidshealth.org/teen/drug_alcohol/drugs/know_about_drugs.html</a:t>
            </a:r>
            <a:r>
              <a:rPr lang="en-US" sz="1600" dirty="0" smtClean="0">
                <a:solidFill>
                  <a:srgbClr val="00B0F0"/>
                </a:solidFill>
                <a:hlinkClick r:id="rId4"/>
              </a:rPr>
              <a:t>#</a:t>
            </a:r>
            <a:endParaRPr lang="en-US" sz="1600" dirty="0" smtClean="0">
              <a:solidFill>
                <a:srgbClr val="00B0F0"/>
              </a:solidFill>
            </a:endParaRPr>
          </a:p>
          <a:p>
            <a:endParaRPr lang="en-US" sz="2000" dirty="0"/>
          </a:p>
        </p:txBody>
      </p:sp>
      <p:sp>
        <p:nvSpPr>
          <p:cNvPr id="8" name="Footer Placeholder 7"/>
          <p:cNvSpPr>
            <a:spLocks noGrp="1"/>
          </p:cNvSpPr>
          <p:nvPr>
            <p:ph type="ftr" sz="quarter" idx="11"/>
          </p:nvPr>
        </p:nvSpPr>
        <p:spPr/>
        <p:txBody>
          <a:bodyPr/>
          <a:lstStyle/>
          <a:p>
            <a:r>
              <a:rPr lang="pt-BR" smtClean="0"/>
              <a:t>©Tami Benham Deal, PED; benham@uwyo.edu</a:t>
            </a:r>
            <a:endParaRPr lang="en-US" dirty="0"/>
          </a:p>
        </p:txBody>
      </p:sp>
    </p:spTree>
    <p:custDataLst>
      <p:tags r:id="rId1"/>
    </p:custDataLst>
    <p:extLst>
      <p:ext uri="{BB962C8B-B14F-4D97-AF65-F5344CB8AC3E}">
        <p14:creationId xmlns:p14="http://schemas.microsoft.com/office/powerpoint/2010/main" val="3372091175"/>
      </p:ext>
    </p:extLst>
  </p:cSld>
  <p:clrMapOvr>
    <a:masterClrMapping/>
  </p:clrMapOvr>
  <mc:AlternateContent xmlns:mc="http://schemas.openxmlformats.org/markup-compatibility/2006" xmlns:p14="http://schemas.microsoft.com/office/powerpoint/2010/main">
    <mc:Choice Requires="p14">
      <p:transition spd="slow" p14:dur="2000" advTm="36240"/>
    </mc:Choice>
    <mc:Fallback xmlns="">
      <p:transition spd="slow" advTm="362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t>
            </a:r>
            <a:r>
              <a:rPr lang="en-US" i="1" dirty="0" smtClean="0"/>
              <a:t>Informational Text</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437431528"/>
              </p:ext>
            </p:extLst>
          </p:nvPr>
        </p:nvGraphicFramePr>
        <p:xfrm>
          <a:off x="533400" y="1752600"/>
          <a:ext cx="7467600" cy="2667000"/>
        </p:xfrm>
        <a:graphic>
          <a:graphicData uri="http://schemas.openxmlformats.org/drawingml/2006/table">
            <a:tbl>
              <a:tblPr firstRow="1" bandRow="1">
                <a:tableStyleId>{5940675A-B579-460E-94D1-54222C63F5DA}</a:tableStyleId>
              </a:tblPr>
              <a:tblGrid>
                <a:gridCol w="3733800"/>
                <a:gridCol w="3733800"/>
              </a:tblGrid>
              <a:tr h="2667000">
                <a:tc>
                  <a:txBody>
                    <a:bodyPr/>
                    <a:lstStyle/>
                    <a:p>
                      <a:r>
                        <a:rPr lang="en-US" sz="1800" u="sng" kern="1200" dirty="0" smtClean="0">
                          <a:solidFill>
                            <a:schemeClr val="tx1"/>
                          </a:solidFill>
                          <a:effectLst/>
                          <a:latin typeface="+mn-lt"/>
                          <a:ea typeface="+mn-ea"/>
                          <a:cs typeface="+mn-cs"/>
                        </a:rPr>
                        <a:t>Grade 8</a:t>
                      </a:r>
                    </a:p>
                    <a:p>
                      <a:r>
                        <a:rPr lang="en-US" sz="1800" kern="1200" dirty="0" smtClean="0">
                          <a:solidFill>
                            <a:schemeClr val="tx1"/>
                          </a:solidFill>
                          <a:effectLst/>
                          <a:latin typeface="+mn-lt"/>
                          <a:ea typeface="+mn-ea"/>
                          <a:cs typeface="+mn-cs"/>
                        </a:rPr>
                        <a:t>Determine the meaning of words and phrases as they are used in a text, including figurative, connotative, and technical meanings; </a:t>
                      </a:r>
                      <a:r>
                        <a:rPr lang="en-US" sz="1800" u="sng" kern="1200" dirty="0" smtClean="0">
                          <a:solidFill>
                            <a:schemeClr val="tx1"/>
                          </a:solidFill>
                          <a:effectLst/>
                          <a:latin typeface="+mn-lt"/>
                          <a:ea typeface="+mn-ea"/>
                          <a:cs typeface="+mn-cs"/>
                        </a:rPr>
                        <a:t>analyze the impact </a:t>
                      </a:r>
                      <a:r>
                        <a:rPr lang="en-US" sz="1800" u="none" kern="1200" dirty="0" smtClean="0">
                          <a:solidFill>
                            <a:schemeClr val="tx1"/>
                          </a:solidFill>
                          <a:effectLst/>
                          <a:latin typeface="+mn-lt"/>
                          <a:ea typeface="+mn-ea"/>
                          <a:cs typeface="+mn-cs"/>
                        </a:rPr>
                        <a:t>of specific word choices on meaning and tone, </a:t>
                      </a:r>
                      <a:r>
                        <a:rPr lang="en-US" sz="1800" kern="1200" dirty="0" smtClean="0">
                          <a:solidFill>
                            <a:schemeClr val="tx1"/>
                          </a:solidFill>
                          <a:effectLst/>
                          <a:latin typeface="+mn-lt"/>
                          <a:ea typeface="+mn-ea"/>
                          <a:cs typeface="+mn-cs"/>
                        </a:rPr>
                        <a:t>including analogies or allusions to other texts.</a:t>
                      </a:r>
                      <a:endParaRPr lang="en-US" sz="2400" dirty="0"/>
                    </a:p>
                  </a:txBody>
                  <a:tcPr>
                    <a:solidFill>
                      <a:schemeClr val="bg1"/>
                    </a:solidFill>
                  </a:tcPr>
                </a:tc>
                <a:tc>
                  <a:txBody>
                    <a:bodyPr/>
                    <a:lstStyle/>
                    <a:p>
                      <a:r>
                        <a:rPr lang="en-US" sz="2400" u="sng" dirty="0" smtClean="0">
                          <a:solidFill>
                            <a:srgbClr val="C00000"/>
                          </a:solidFill>
                          <a:latin typeface="+mn-lt"/>
                        </a:rPr>
                        <a:t>Health Education</a:t>
                      </a:r>
                    </a:p>
                    <a:p>
                      <a:endParaRPr lang="en-US" sz="2400" u="sng" dirty="0" smtClean="0"/>
                    </a:p>
                    <a:p>
                      <a:endParaRPr lang="en-US" sz="1800" u="sng" kern="1200" dirty="0" smtClean="0">
                        <a:solidFill>
                          <a:schemeClr val="tx1"/>
                        </a:solidFill>
                        <a:effectLst/>
                        <a:latin typeface="+mn-lt"/>
                        <a:ea typeface="+mn-ea"/>
                        <a:cs typeface="+mn-cs"/>
                      </a:endParaRPr>
                    </a:p>
                    <a:p>
                      <a:endParaRPr lang="en-US" u="sng" dirty="0"/>
                    </a:p>
                  </a:txBody>
                  <a:tcPr>
                    <a:solidFill>
                      <a:schemeClr val="bg1"/>
                    </a:solidFill>
                  </a:tcPr>
                </a:tc>
              </a:tr>
            </a:tbl>
          </a:graphicData>
        </a:graphic>
      </p:graphicFrame>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286000"/>
            <a:ext cx="246856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770514"/>
            <a:ext cx="24257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109" y="4791535"/>
            <a:ext cx="24257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7250" y="4800600"/>
            <a:ext cx="2279650"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7830" y="2590800"/>
            <a:ext cx="2667000" cy="172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r>
              <a:rPr lang="pt-BR" smtClean="0"/>
              <a:t>©Tami Benham Deal, PED; benham@uwyo.edu</a:t>
            </a:r>
            <a:endParaRPr lang="en-US" dirty="0"/>
          </a:p>
        </p:txBody>
      </p:sp>
    </p:spTree>
    <p:custDataLst>
      <p:tags r:id="rId1"/>
    </p:custDataLst>
    <p:extLst>
      <p:ext uri="{BB962C8B-B14F-4D97-AF65-F5344CB8AC3E}">
        <p14:creationId xmlns:p14="http://schemas.microsoft.com/office/powerpoint/2010/main" val="3035937360"/>
      </p:ext>
    </p:extLst>
  </p:cSld>
  <p:clrMapOvr>
    <a:masterClrMapping/>
  </p:clrMapOvr>
  <mc:AlternateContent xmlns:mc="http://schemas.openxmlformats.org/markup-compatibility/2006" xmlns:p14="http://schemas.microsoft.com/office/powerpoint/2010/main">
    <mc:Choice Requires="p14">
      <p:transition spd="slow" p14:dur="2000" advTm="93521"/>
    </mc:Choice>
    <mc:Fallback xmlns="">
      <p:transition spd="slow" advTm="935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fade">
                                      <p:cBhvr>
                                        <p:cTn id="17" dur="500"/>
                                        <p:tgtEl>
                                          <p:spTgt spid="6147"/>
                                        </p:tgtEl>
                                      </p:cBhvr>
                                    </p:animEffect>
                                  </p:childTnLst>
                                </p:cTn>
                              </p:par>
                              <p:par>
                                <p:cTn id="18" presetID="10" presetClass="entr" presetSubtype="0" fill="hold" nodeType="withEffect">
                                  <p:stCondLst>
                                    <p:cond delay="0"/>
                                  </p:stCondLst>
                                  <p:childTnLst>
                                    <p:set>
                                      <p:cBhvr>
                                        <p:cTn id="19" dur="1" fill="hold">
                                          <p:stCondLst>
                                            <p:cond delay="0"/>
                                          </p:stCondLst>
                                        </p:cTn>
                                        <p:tgtEl>
                                          <p:spTgt spid="6148"/>
                                        </p:tgtEl>
                                        <p:attrNameLst>
                                          <p:attrName>style.visibility</p:attrName>
                                        </p:attrNameLst>
                                      </p:cBhvr>
                                      <p:to>
                                        <p:strVal val="visible"/>
                                      </p:to>
                                    </p:set>
                                    <p:animEffect transition="in" filter="fade">
                                      <p:cBhvr>
                                        <p:cTn id="20" dur="500"/>
                                        <p:tgtEl>
                                          <p:spTgt spid="6148"/>
                                        </p:tgtEl>
                                      </p:cBhvr>
                                    </p:animEffect>
                                  </p:childTnLst>
                                </p:cTn>
                              </p:par>
                              <p:par>
                                <p:cTn id="21" presetID="10" presetClass="entr" presetSubtype="0" fill="hold" nodeType="withEffect">
                                  <p:stCondLst>
                                    <p:cond delay="0"/>
                                  </p:stCondLst>
                                  <p:childTnLst>
                                    <p:set>
                                      <p:cBhvr>
                                        <p:cTn id="22" dur="1" fill="hold">
                                          <p:stCondLst>
                                            <p:cond delay="0"/>
                                          </p:stCondLst>
                                        </p:cTn>
                                        <p:tgtEl>
                                          <p:spTgt spid="6149"/>
                                        </p:tgtEl>
                                        <p:attrNameLst>
                                          <p:attrName>style.visibility</p:attrName>
                                        </p:attrNameLst>
                                      </p:cBhvr>
                                      <p:to>
                                        <p:strVal val="visible"/>
                                      </p:to>
                                    </p:set>
                                    <p:animEffect transition="in" filter="fade">
                                      <p:cBhvr>
                                        <p:cTn id="23"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a:t>
            </a:r>
            <a:r>
              <a:rPr lang="en-US" i="1" dirty="0"/>
              <a:t>Informational Text</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539304929"/>
              </p:ext>
            </p:extLst>
          </p:nvPr>
        </p:nvGraphicFramePr>
        <p:xfrm>
          <a:off x="304800" y="1524000"/>
          <a:ext cx="7924800" cy="3276600"/>
        </p:xfrm>
        <a:graphic>
          <a:graphicData uri="http://schemas.openxmlformats.org/drawingml/2006/table">
            <a:tbl>
              <a:tblPr firstRow="1" bandRow="1">
                <a:tableStyleId>{5940675A-B579-460E-94D1-54222C63F5DA}</a:tableStyleId>
              </a:tblPr>
              <a:tblGrid>
                <a:gridCol w="3962400"/>
                <a:gridCol w="3962400"/>
              </a:tblGrid>
              <a:tr h="3276600">
                <a:tc>
                  <a:txBody>
                    <a:bodyPr/>
                    <a:lstStyle/>
                    <a:p>
                      <a:r>
                        <a:rPr lang="en-US" sz="1800" u="sng" kern="1200" dirty="0" smtClean="0">
                          <a:solidFill>
                            <a:schemeClr val="tx1"/>
                          </a:solidFill>
                          <a:effectLst/>
                          <a:latin typeface="+mn-lt"/>
                          <a:ea typeface="+mn-ea"/>
                          <a:cs typeface="+mn-cs"/>
                        </a:rPr>
                        <a:t>Grades 9-10</a:t>
                      </a:r>
                    </a:p>
                    <a:p>
                      <a:endParaRPr lang="en-US" sz="1800" u="sng" kern="1200" dirty="0" smtClean="0">
                        <a:solidFill>
                          <a:schemeClr val="tx1"/>
                        </a:solidFill>
                        <a:effectLst/>
                        <a:latin typeface="+mn-lt"/>
                        <a:ea typeface="+mn-ea"/>
                        <a:cs typeface="+mn-cs"/>
                      </a:endParaRPr>
                    </a:p>
                    <a:p>
                      <a:r>
                        <a:rPr lang="en-US" sz="1800" kern="1200" dirty="0" smtClean="0">
                          <a:solidFill>
                            <a:schemeClr val="tx1"/>
                          </a:solidFill>
                          <a:effectLst/>
                          <a:latin typeface="+mn-lt"/>
                          <a:ea typeface="+mn-ea"/>
                          <a:cs typeface="+mn-cs"/>
                        </a:rPr>
                        <a:t>Determine the meaning of words and phrases as they are used in a text, including figurative, connotative, and technical meanings; </a:t>
                      </a:r>
                      <a:r>
                        <a:rPr lang="en-US" sz="1800" u="none" kern="1200" dirty="0" smtClean="0">
                          <a:solidFill>
                            <a:schemeClr val="tx1"/>
                          </a:solidFill>
                          <a:effectLst/>
                          <a:latin typeface="+mn-lt"/>
                          <a:ea typeface="+mn-ea"/>
                          <a:cs typeface="+mn-cs"/>
                        </a:rPr>
                        <a:t>analyze the </a:t>
                      </a:r>
                      <a:r>
                        <a:rPr lang="en-US" sz="1800" u="sng" kern="1200" dirty="0" smtClean="0">
                          <a:solidFill>
                            <a:schemeClr val="tx1"/>
                          </a:solidFill>
                          <a:effectLst/>
                          <a:latin typeface="+mn-lt"/>
                          <a:ea typeface="+mn-ea"/>
                          <a:cs typeface="+mn-cs"/>
                        </a:rPr>
                        <a:t>cumulative impact </a:t>
                      </a:r>
                      <a:r>
                        <a:rPr lang="en-US" sz="1800" u="none" kern="1200" dirty="0" smtClean="0">
                          <a:solidFill>
                            <a:schemeClr val="tx1"/>
                          </a:solidFill>
                          <a:effectLst/>
                          <a:latin typeface="+mn-lt"/>
                          <a:ea typeface="+mn-ea"/>
                          <a:cs typeface="+mn-cs"/>
                        </a:rPr>
                        <a:t>of specific word choices on meaning and tone </a:t>
                      </a:r>
                      <a:r>
                        <a:rPr lang="en-US" sz="1800" kern="1200" dirty="0" smtClean="0">
                          <a:solidFill>
                            <a:schemeClr val="tx1"/>
                          </a:solidFill>
                          <a:effectLst/>
                          <a:latin typeface="+mn-lt"/>
                          <a:ea typeface="+mn-ea"/>
                          <a:cs typeface="+mn-cs"/>
                        </a:rPr>
                        <a:t>(e.g., how the language of a court opinion differs from that of a newspaper).</a:t>
                      </a:r>
                      <a:endParaRPr lang="en-US" sz="2400" dirty="0"/>
                    </a:p>
                  </a:txBody>
                  <a:tcPr>
                    <a:solidFill>
                      <a:schemeClr val="bg1"/>
                    </a:solidFill>
                  </a:tcPr>
                </a:tc>
                <a:tc>
                  <a:txBody>
                    <a:bodyPr/>
                    <a:lstStyle/>
                    <a:p>
                      <a:r>
                        <a:rPr lang="en-US" sz="2400" u="sng" dirty="0" smtClean="0">
                          <a:solidFill>
                            <a:srgbClr val="C00000"/>
                          </a:solidFill>
                          <a:latin typeface="+mn-lt"/>
                        </a:rPr>
                        <a:t>Health Education</a:t>
                      </a:r>
                    </a:p>
                    <a:p>
                      <a:endParaRPr lang="en-US" sz="2400" u="sng" dirty="0" smtClean="0"/>
                    </a:p>
                    <a:p>
                      <a:endParaRPr lang="en-US" sz="1800" u="sng" kern="1200" dirty="0" smtClean="0">
                        <a:solidFill>
                          <a:schemeClr val="tx1"/>
                        </a:solidFill>
                        <a:effectLst/>
                        <a:latin typeface="+mn-lt"/>
                        <a:ea typeface="+mn-ea"/>
                        <a:cs typeface="+mn-cs"/>
                      </a:endParaRPr>
                    </a:p>
                    <a:p>
                      <a:endParaRPr lang="en-US" u="sng" dirty="0"/>
                    </a:p>
                  </a:txBody>
                  <a:tcPr>
                    <a:solidFill>
                      <a:schemeClr val="bg1"/>
                    </a:solidFill>
                  </a:tcPr>
                </a:tc>
              </a:tr>
            </a:tbl>
          </a:graphicData>
        </a:graphic>
      </p:graphicFrame>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09800"/>
            <a:ext cx="3527683" cy="196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8374" y="4211352"/>
            <a:ext cx="2736850" cy="239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185952"/>
            <a:ext cx="2420937"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r>
              <a:rPr lang="pt-BR" smtClean="0"/>
              <a:t>©Tami Benham Deal, PED; benham@uwyo.edu</a:t>
            </a:r>
            <a:endParaRPr lang="en-US" dirty="0"/>
          </a:p>
        </p:txBody>
      </p:sp>
    </p:spTree>
    <p:custDataLst>
      <p:tags r:id="rId1"/>
    </p:custDataLst>
    <p:extLst>
      <p:ext uri="{BB962C8B-B14F-4D97-AF65-F5344CB8AC3E}">
        <p14:creationId xmlns:p14="http://schemas.microsoft.com/office/powerpoint/2010/main" val="3259720843"/>
      </p:ext>
    </p:extLst>
  </p:cSld>
  <p:clrMapOvr>
    <a:masterClrMapping/>
  </p:clrMapOvr>
  <mc:AlternateContent xmlns:mc="http://schemas.openxmlformats.org/markup-compatibility/2006" xmlns:p14="http://schemas.microsoft.com/office/powerpoint/2010/main">
    <mc:Choice Requires="p14">
      <p:transition spd="slow" p14:dur="2000" advTm="99615"/>
    </mc:Choice>
    <mc:Fallback xmlns="">
      <p:transition spd="slow" advTm="996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fade">
                                      <p:cBhvr>
                                        <p:cTn id="10" dur="500"/>
                                        <p:tgtEl>
                                          <p:spTgt spid="7171"/>
                                        </p:tgtEl>
                                      </p:cBhvr>
                                    </p:animEffect>
                                  </p:childTnLst>
                                </p:cTn>
                              </p:par>
                              <p:par>
                                <p:cTn id="11" presetID="10" presetClass="entr" presetSubtype="0" fill="hold" nodeType="withEffect">
                                  <p:stCondLst>
                                    <p:cond delay="0"/>
                                  </p:stCondLst>
                                  <p:childTnLst>
                                    <p:set>
                                      <p:cBhvr>
                                        <p:cTn id="12" dur="1" fill="hold">
                                          <p:stCondLst>
                                            <p:cond delay="0"/>
                                          </p:stCondLst>
                                        </p:cTn>
                                        <p:tgtEl>
                                          <p:spTgt spid="7173"/>
                                        </p:tgtEl>
                                        <p:attrNameLst>
                                          <p:attrName>style.visibility</p:attrName>
                                        </p:attrNameLst>
                                      </p:cBhvr>
                                      <p:to>
                                        <p:strVal val="visible"/>
                                      </p:to>
                                    </p:set>
                                    <p:animEffect transition="in" filter="fade">
                                      <p:cBhvr>
                                        <p:cTn id="13"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25619746"/>
              </p:ext>
            </p:extLst>
          </p:nvPr>
        </p:nvGraphicFramePr>
        <p:xfrm>
          <a:off x="304800" y="1905000"/>
          <a:ext cx="8229600" cy="4502042"/>
        </p:xfrm>
        <a:graphic>
          <a:graphicData uri="http://schemas.openxmlformats.org/drawingml/2006/table">
            <a:tbl>
              <a:tblPr firstRow="1" firstCol="1" bandRow="1" bandCol="1"/>
              <a:tblGrid>
                <a:gridCol w="3287678"/>
                <a:gridCol w="4941922"/>
              </a:tblGrid>
              <a:tr h="609601">
                <a:tc>
                  <a:txBody>
                    <a:bodyPr/>
                    <a:lstStyle/>
                    <a:p>
                      <a:pPr marL="0" marR="0">
                        <a:spcBef>
                          <a:spcPts val="10"/>
                        </a:spcBef>
                        <a:spcAft>
                          <a:spcPts val="10"/>
                        </a:spcAft>
                      </a:pPr>
                      <a:r>
                        <a:rPr lang="en-US" sz="1800" b="1" dirty="0" smtClean="0">
                          <a:effectLst/>
                          <a:latin typeface="Calibri"/>
                          <a:ea typeface="Cambria"/>
                          <a:cs typeface="Times New Roman"/>
                        </a:rPr>
                        <a:t>Grades </a:t>
                      </a:r>
                      <a:r>
                        <a:rPr lang="en-US" sz="1800" b="1" dirty="0">
                          <a:effectLst/>
                          <a:latin typeface="Calibri"/>
                          <a:ea typeface="Cambria"/>
                          <a:cs typeface="Times New Roman"/>
                        </a:rPr>
                        <a:t>9-10</a:t>
                      </a:r>
                      <a:r>
                        <a:rPr lang="en-US" sz="1800" b="1" i="1" dirty="0">
                          <a:effectLst/>
                          <a:latin typeface="Calibri"/>
                          <a:ea typeface="Cambria"/>
                          <a:cs typeface="Times New Roman"/>
                        </a:rPr>
                        <a:t> </a:t>
                      </a:r>
                      <a:endParaRPr lang="en-US" sz="1800" dirty="0">
                        <a:effectLst/>
                        <a:latin typeface="Cambria"/>
                        <a:ea typeface="Cambria"/>
                        <a:cs typeface="Times New Roman"/>
                      </a:endParaRPr>
                    </a:p>
                  </a:txBody>
                  <a:tcPr marL="62424" marR="62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b="1" dirty="0" smtClean="0">
                          <a:effectLst/>
                          <a:latin typeface="Calibri"/>
                          <a:ea typeface="Cambria"/>
                          <a:cs typeface="Times New Roman"/>
                        </a:rPr>
                        <a:t>How could you implement these standards in your physical education classroom?</a:t>
                      </a:r>
                      <a:endParaRPr lang="en-US" sz="1800" b="1" dirty="0">
                        <a:effectLst/>
                        <a:latin typeface="Cambria"/>
                        <a:ea typeface="Cambria"/>
                        <a:cs typeface="Times New Roman"/>
                      </a:endParaRPr>
                    </a:p>
                  </a:txBody>
                  <a:tcPr marL="62424" marR="62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3730">
                <a:tc>
                  <a:txBody>
                    <a:bodyPr/>
                    <a:lstStyle/>
                    <a:p>
                      <a:pPr marL="0" marR="0">
                        <a:spcBef>
                          <a:spcPts val="10"/>
                        </a:spcBef>
                        <a:spcAft>
                          <a:spcPts val="10"/>
                        </a:spcAft>
                      </a:pPr>
                      <a:r>
                        <a:rPr lang="en-US" sz="1400" dirty="0">
                          <a:solidFill>
                            <a:srgbClr val="FF0000"/>
                          </a:solidFill>
                          <a:effectLst/>
                          <a:latin typeface="Calibri"/>
                          <a:ea typeface="Cambria"/>
                          <a:cs typeface="Times New Roman"/>
                        </a:rPr>
                        <a:t>Translate</a:t>
                      </a:r>
                      <a:r>
                        <a:rPr lang="en-US" sz="1400" dirty="0">
                          <a:effectLst/>
                          <a:latin typeface="Calibri"/>
                          <a:ea typeface="Cambria"/>
                          <a:cs typeface="Times New Roman"/>
                        </a:rPr>
                        <a:t> quantitative or technical information expressed in words in a text into visual form (e.g., a table or chart) and translate information expressed visually or mathematically (e.g., in an equation) into words.</a:t>
                      </a:r>
                      <a:endParaRPr lang="en-US" sz="1400" dirty="0">
                        <a:effectLst/>
                        <a:latin typeface="Cambria"/>
                        <a:ea typeface="Cambria"/>
                        <a:cs typeface="Times New Roman"/>
                      </a:endParaRPr>
                    </a:p>
                  </a:txBody>
                  <a:tcPr marL="62424" marR="62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alibri"/>
                          <a:ea typeface="Cambria"/>
                          <a:cs typeface="Times New Roman"/>
                        </a:rPr>
                        <a:t> </a:t>
                      </a:r>
                      <a:endParaRPr lang="en-US" sz="1400" dirty="0">
                        <a:effectLst/>
                        <a:latin typeface="Cambria"/>
                        <a:ea typeface="Cambria"/>
                        <a:cs typeface="Times New Roman"/>
                      </a:endParaRPr>
                    </a:p>
                  </a:txBody>
                  <a:tcPr marL="62424" marR="62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7069">
                <a:tc>
                  <a:txBody>
                    <a:bodyPr/>
                    <a:lstStyle/>
                    <a:p>
                      <a:pPr marL="0" marR="0">
                        <a:spcBef>
                          <a:spcPts val="0"/>
                        </a:spcBef>
                        <a:spcAft>
                          <a:spcPts val="0"/>
                        </a:spcAft>
                      </a:pPr>
                      <a:r>
                        <a:rPr lang="en-US" sz="1400" dirty="0">
                          <a:solidFill>
                            <a:srgbClr val="FF0000"/>
                          </a:solidFill>
                          <a:effectLst/>
                          <a:latin typeface="Calibri"/>
                          <a:ea typeface="Cambria"/>
                          <a:cs typeface="Times New Roman"/>
                        </a:rPr>
                        <a:t>Assess</a:t>
                      </a:r>
                      <a:r>
                        <a:rPr lang="en-US" sz="1400" dirty="0">
                          <a:effectLst/>
                          <a:latin typeface="Calibri"/>
                          <a:ea typeface="Cambria"/>
                          <a:cs typeface="Times New Roman"/>
                        </a:rPr>
                        <a:t> the extent to which the reasoning and evidence in a text support the author’s claim or a recommendation for solving a scientific or technical problem.</a:t>
                      </a:r>
                      <a:endParaRPr lang="en-US" sz="1400" dirty="0">
                        <a:effectLst/>
                        <a:latin typeface="Cambria"/>
                        <a:ea typeface="Cambria"/>
                        <a:cs typeface="Times New Roman"/>
                      </a:endParaRPr>
                    </a:p>
                  </a:txBody>
                  <a:tcPr marL="62424" marR="62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alibri"/>
                          <a:ea typeface="Cambria"/>
                          <a:cs typeface="Times New Roman"/>
                        </a:rPr>
                        <a:t> </a:t>
                      </a:r>
                      <a:endParaRPr lang="en-US" sz="1400" dirty="0">
                        <a:effectLst/>
                        <a:latin typeface="Cambria"/>
                        <a:ea typeface="Cambria"/>
                        <a:cs typeface="Times New Roman"/>
                      </a:endParaRPr>
                    </a:p>
                    <a:p>
                      <a:pPr marL="0" marR="0">
                        <a:spcBef>
                          <a:spcPts val="0"/>
                        </a:spcBef>
                        <a:spcAft>
                          <a:spcPts val="0"/>
                        </a:spcAft>
                      </a:pPr>
                      <a:endParaRPr lang="en-US" sz="1400" dirty="0">
                        <a:effectLst/>
                        <a:latin typeface="Cambria"/>
                        <a:ea typeface="Cambria"/>
                        <a:cs typeface="Times New Roman"/>
                      </a:endParaRPr>
                    </a:p>
                  </a:txBody>
                  <a:tcPr marL="62424" marR="62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1642">
                <a:tc>
                  <a:txBody>
                    <a:bodyPr/>
                    <a:lstStyle/>
                    <a:p>
                      <a:pPr marL="0" marR="0">
                        <a:spcBef>
                          <a:spcPts val="0"/>
                        </a:spcBef>
                        <a:spcAft>
                          <a:spcPts val="0"/>
                        </a:spcAft>
                      </a:pPr>
                      <a:r>
                        <a:rPr lang="en-US" sz="1400" dirty="0">
                          <a:solidFill>
                            <a:srgbClr val="FF0000"/>
                          </a:solidFill>
                          <a:effectLst/>
                          <a:latin typeface="Calibri"/>
                          <a:ea typeface="Cambria"/>
                          <a:cs typeface="Times New Roman"/>
                        </a:rPr>
                        <a:t>Compare and contrast </a:t>
                      </a:r>
                      <a:r>
                        <a:rPr lang="en-US" sz="1400" dirty="0">
                          <a:effectLst/>
                          <a:latin typeface="Calibri"/>
                          <a:ea typeface="Cambria"/>
                          <a:cs typeface="Times New Roman"/>
                        </a:rPr>
                        <a:t>findings presented in a text to those from other sources (including their own experiments), noting when the findings support or contradict previous explanations or accounts.</a:t>
                      </a:r>
                      <a:endParaRPr lang="en-US" sz="1400" dirty="0">
                        <a:effectLst/>
                        <a:latin typeface="Cambria"/>
                        <a:ea typeface="Cambria"/>
                        <a:cs typeface="Times New Roman"/>
                      </a:endParaRPr>
                    </a:p>
                  </a:txBody>
                  <a:tcPr marL="62424" marR="62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alibri"/>
                          <a:ea typeface="Cambria"/>
                          <a:cs typeface="Times New Roman"/>
                        </a:rPr>
                        <a:t> </a:t>
                      </a:r>
                      <a:endParaRPr lang="en-US" sz="1400" dirty="0">
                        <a:effectLst/>
                        <a:latin typeface="Cambria"/>
                        <a:ea typeface="Cambria"/>
                        <a:cs typeface="Times New Roman"/>
                      </a:endParaRPr>
                    </a:p>
                  </a:txBody>
                  <a:tcPr marL="62424" marR="624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3729446" y="2525071"/>
            <a:ext cx="2743200" cy="1169551"/>
          </a:xfrm>
          <a:prstGeom prst="rect">
            <a:avLst/>
          </a:prstGeom>
          <a:noFill/>
        </p:spPr>
        <p:txBody>
          <a:bodyPr wrap="square" rtlCol="0">
            <a:spAutoFit/>
          </a:bodyPr>
          <a:lstStyle/>
          <a:p>
            <a:pPr marL="0" marR="0">
              <a:spcBef>
                <a:spcPts val="0"/>
              </a:spcBef>
              <a:spcAft>
                <a:spcPts val="0"/>
              </a:spcAft>
            </a:pPr>
            <a:r>
              <a:rPr lang="en-US" sz="1400" dirty="0" smtClean="0">
                <a:latin typeface="Calibri"/>
                <a:ea typeface="Cambria"/>
                <a:cs typeface="Times New Roman"/>
              </a:rPr>
              <a:t>Translate </a:t>
            </a:r>
            <a:r>
              <a:rPr lang="en-US" sz="1400" dirty="0">
                <a:latin typeface="Calibri"/>
                <a:ea typeface="Cambria"/>
                <a:cs typeface="Times New Roman"/>
              </a:rPr>
              <a:t>health benefits of exercise from a heart rate graph depicting percentage of time workout falls above, below, and within </a:t>
            </a:r>
            <a:r>
              <a:rPr lang="en-US" sz="1400" dirty="0" smtClean="0">
                <a:latin typeface="Calibri"/>
                <a:ea typeface="Cambria"/>
                <a:cs typeface="Times New Roman"/>
              </a:rPr>
              <a:t>target</a:t>
            </a:r>
            <a:endParaRPr lang="en-US" sz="1400" dirty="0">
              <a:latin typeface="Cambria"/>
              <a:ea typeface="Cambria"/>
              <a:cs typeface="Times New Roman"/>
            </a:endParaRPr>
          </a:p>
        </p:txBody>
      </p:sp>
      <p:sp>
        <p:nvSpPr>
          <p:cNvPr id="8" name="TextBox 7"/>
          <p:cNvSpPr txBox="1"/>
          <p:nvPr/>
        </p:nvSpPr>
        <p:spPr>
          <a:xfrm>
            <a:off x="3618171" y="3930223"/>
            <a:ext cx="3773229" cy="1169551"/>
          </a:xfrm>
          <a:prstGeom prst="rect">
            <a:avLst/>
          </a:prstGeom>
          <a:noFill/>
        </p:spPr>
        <p:txBody>
          <a:bodyPr wrap="square" rtlCol="0">
            <a:spAutoFit/>
          </a:bodyPr>
          <a:lstStyle/>
          <a:p>
            <a:r>
              <a:rPr lang="en-US" sz="1400" dirty="0" smtClean="0">
                <a:latin typeface="Calibri"/>
                <a:ea typeface="Cambria"/>
                <a:cs typeface="Times New Roman"/>
              </a:rPr>
              <a:t>Read </a:t>
            </a:r>
            <a:r>
              <a:rPr lang="en-US" sz="1400" dirty="0">
                <a:latin typeface="Calibri"/>
                <a:ea typeface="Cambria"/>
                <a:cs typeface="Times New Roman"/>
              </a:rPr>
              <a:t>an article on using steroids to enhance athletic performance to assess reasoning and evidence, like: </a:t>
            </a:r>
            <a:r>
              <a:rPr lang="en-US" sz="1400" dirty="0" smtClean="0">
                <a:latin typeface="Calibri"/>
                <a:ea typeface="Cambria"/>
                <a:cs typeface="Times New Roman"/>
              </a:rPr>
              <a:t>Max Roosevelt</a:t>
            </a:r>
            <a:r>
              <a:rPr lang="en-US" sz="1400" dirty="0">
                <a:latin typeface="Calibri"/>
                <a:ea typeface="Cambria"/>
                <a:cs typeface="Times New Roman"/>
              </a:rPr>
              <a:t>. </a:t>
            </a:r>
            <a:r>
              <a:rPr lang="en-US" sz="1400" dirty="0" smtClean="0">
                <a:latin typeface="Calibri"/>
                <a:ea typeface="Cambria"/>
                <a:cs typeface="Times New Roman"/>
              </a:rPr>
              <a:t>  </a:t>
            </a:r>
            <a:r>
              <a:rPr lang="en-US" sz="1400" dirty="0">
                <a:latin typeface="Calibri"/>
                <a:ea typeface="Cambria"/>
                <a:cs typeface="Times New Roman"/>
              </a:rPr>
              <a:t>(2010, January 14). When the Gym Isn't Enough:[Style Desk]. </a:t>
            </a:r>
            <a:r>
              <a:rPr lang="en-US" sz="1400" i="1" dirty="0">
                <a:latin typeface="Calibri"/>
                <a:ea typeface="Cambria"/>
                <a:cs typeface="Times New Roman"/>
              </a:rPr>
              <a:t>New York Times</a:t>
            </a:r>
            <a:r>
              <a:rPr lang="en-US" sz="1400" dirty="0">
                <a:latin typeface="Calibri"/>
                <a:ea typeface="Cambria"/>
                <a:cs typeface="Times New Roman"/>
              </a:rPr>
              <a:t>)</a:t>
            </a:r>
            <a:endParaRPr lang="en-US" sz="1400" dirty="0"/>
          </a:p>
        </p:txBody>
      </p:sp>
      <p:sp>
        <p:nvSpPr>
          <p:cNvPr id="9" name="TextBox 8"/>
          <p:cNvSpPr txBox="1"/>
          <p:nvPr/>
        </p:nvSpPr>
        <p:spPr>
          <a:xfrm>
            <a:off x="3715591" y="5099774"/>
            <a:ext cx="3377609" cy="1169551"/>
          </a:xfrm>
          <a:prstGeom prst="rect">
            <a:avLst/>
          </a:prstGeom>
          <a:noFill/>
        </p:spPr>
        <p:txBody>
          <a:bodyPr wrap="square" rtlCol="0">
            <a:spAutoFit/>
          </a:bodyPr>
          <a:lstStyle/>
          <a:p>
            <a:pPr marL="0" marR="0">
              <a:spcBef>
                <a:spcPts val="0"/>
              </a:spcBef>
              <a:spcAft>
                <a:spcPts val="0"/>
              </a:spcAft>
            </a:pPr>
            <a:r>
              <a:rPr lang="en-US" sz="1400" dirty="0" smtClean="0">
                <a:latin typeface="Calibri"/>
                <a:ea typeface="Cambria"/>
                <a:cs typeface="Times New Roman"/>
              </a:rPr>
              <a:t>Investigate </a:t>
            </a:r>
            <a:r>
              <a:rPr lang="en-US" sz="1400" dirty="0">
                <a:latin typeface="Calibri"/>
                <a:ea typeface="Cambria"/>
                <a:cs typeface="Times New Roman"/>
              </a:rPr>
              <a:t>if students accommodate for non-PE days by being more physically active after school on non-PE days than on PE days.  Compare research to findings student collects with school pedometers</a:t>
            </a:r>
            <a:r>
              <a:rPr lang="en-US" sz="1400" dirty="0" smtClean="0">
                <a:latin typeface="Calibri"/>
                <a:ea typeface="Cambria"/>
                <a:cs typeface="Times New Roman"/>
              </a:rPr>
              <a:t>.</a:t>
            </a:r>
            <a:endParaRPr lang="en-US" sz="1400" dirty="0">
              <a:latin typeface="Cambria"/>
              <a:ea typeface="Cambria"/>
              <a:cs typeface="Times New Roman"/>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667000"/>
            <a:ext cx="159702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038600"/>
            <a:ext cx="1709229" cy="54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181600"/>
            <a:ext cx="828675"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452522" y="69273"/>
            <a:ext cx="2554029" cy="461665"/>
          </a:xfrm>
          <a:prstGeom prst="rect">
            <a:avLst/>
          </a:prstGeom>
        </p:spPr>
        <p:txBody>
          <a:bodyPr wrap="square">
            <a:spAutoFit/>
          </a:bodyPr>
          <a:lstStyle/>
          <a:p>
            <a:pPr>
              <a:spcBef>
                <a:spcPts val="10"/>
              </a:spcBef>
              <a:spcAft>
                <a:spcPts val="10"/>
              </a:spcAft>
            </a:pPr>
            <a:r>
              <a:rPr lang="en-US" sz="1200" b="1" i="1" dirty="0" smtClean="0">
                <a:solidFill>
                  <a:srgbClr val="578200"/>
                </a:solidFill>
                <a:ea typeface="Cambria"/>
                <a:cs typeface="Times New Roman"/>
              </a:rPr>
              <a:t>Reading Standards for  Literacy in Science and Technical Subjects</a:t>
            </a:r>
            <a:endParaRPr lang="en-US" sz="1200" dirty="0">
              <a:solidFill>
                <a:srgbClr val="578200"/>
              </a:solidFill>
              <a:latin typeface="Cambria"/>
              <a:ea typeface="Cambria"/>
              <a:cs typeface="Times New Roman"/>
            </a:endParaRPr>
          </a:p>
        </p:txBody>
      </p:sp>
      <p:sp>
        <p:nvSpPr>
          <p:cNvPr id="12" name="Title 1"/>
          <p:cNvSpPr>
            <a:spLocks noGrp="1"/>
          </p:cNvSpPr>
          <p:nvPr>
            <p:ph type="title"/>
          </p:nvPr>
        </p:nvSpPr>
        <p:spPr>
          <a:xfrm>
            <a:off x="457200" y="457200"/>
            <a:ext cx="8229600" cy="1143000"/>
          </a:xfrm>
        </p:spPr>
        <p:txBody>
          <a:bodyPr>
            <a:normAutofit/>
          </a:bodyPr>
          <a:lstStyle/>
          <a:p>
            <a:r>
              <a:rPr lang="en-US" dirty="0" smtClean="0"/>
              <a:t>Making Connections</a:t>
            </a:r>
            <a:br>
              <a:rPr lang="en-US" dirty="0" smtClean="0"/>
            </a:br>
            <a:r>
              <a:rPr lang="en-US" sz="2200" dirty="0" smtClean="0"/>
              <a:t>To transform health and physical education</a:t>
            </a:r>
            <a:endParaRPr lang="en-US" sz="2200" dirty="0"/>
          </a:p>
        </p:txBody>
      </p:sp>
      <p:sp>
        <p:nvSpPr>
          <p:cNvPr id="5" name="Footer Placeholder 4"/>
          <p:cNvSpPr>
            <a:spLocks noGrp="1"/>
          </p:cNvSpPr>
          <p:nvPr>
            <p:ph type="ftr" sz="quarter" idx="11"/>
          </p:nvPr>
        </p:nvSpPr>
        <p:spPr/>
        <p:txBody>
          <a:bodyPr/>
          <a:lstStyle/>
          <a:p>
            <a:r>
              <a:rPr lang="pt-BR" smtClean="0"/>
              <a:t>©Tami Benham Deal, PED; benham@uwyo.edu</a:t>
            </a:r>
            <a:endParaRPr lang="en-US" dirty="0"/>
          </a:p>
        </p:txBody>
      </p:sp>
    </p:spTree>
    <p:custDataLst>
      <p:tags r:id="rId1"/>
    </p:custDataLst>
    <p:extLst>
      <p:ext uri="{BB962C8B-B14F-4D97-AF65-F5344CB8AC3E}">
        <p14:creationId xmlns:p14="http://schemas.microsoft.com/office/powerpoint/2010/main" val="318950940"/>
      </p:ext>
    </p:extLst>
  </p:cSld>
  <p:clrMapOvr>
    <a:masterClrMapping/>
  </p:clrMapOvr>
  <mc:AlternateContent xmlns:mc="http://schemas.openxmlformats.org/markup-compatibility/2006" xmlns:p14="http://schemas.microsoft.com/office/powerpoint/2010/main">
    <mc:Choice Requires="p14">
      <p:transition spd="slow" p14:dur="2000" advTm="181155"/>
    </mc:Choice>
    <mc:Fallback xmlns="">
      <p:transition spd="slow" advTm="1811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fade">
                                      <p:cBhvr>
                                        <p:cTn id="10" dur="5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fade">
                                      <p:cBhvr>
                                        <p:cTn id="18" dur="500"/>
                                        <p:tgtEl>
                                          <p:spTgt spid="112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fade">
                                      <p:cBhvr>
                                        <p:cTn id="26"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047231169"/>
              </p:ext>
            </p:extLst>
          </p:nvPr>
        </p:nvGraphicFramePr>
        <p:xfrm>
          <a:off x="762000" y="533400"/>
          <a:ext cx="71628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pt-BR" smtClean="0"/>
              <a:t>©Tami Benham Deal, PED; benham@uwyo.edu</a:t>
            </a:r>
            <a:endParaRPr lang="en-US"/>
          </a:p>
        </p:txBody>
      </p:sp>
    </p:spTree>
    <p:extLst>
      <p:ext uri="{BB962C8B-B14F-4D97-AF65-F5344CB8AC3E}">
        <p14:creationId xmlns:p14="http://schemas.microsoft.com/office/powerpoint/2010/main" val="3921615989"/>
      </p:ext>
    </p:extLst>
  </p:cSld>
  <p:clrMapOvr>
    <a:masterClrMapping/>
  </p:clrMapOvr>
  <mc:AlternateContent xmlns:mc="http://schemas.openxmlformats.org/markup-compatibility/2006" xmlns:p14="http://schemas.microsoft.com/office/powerpoint/2010/main">
    <mc:Choice Requires="p14">
      <p:transition spd="slow" p14:dur="2000" advTm="37195"/>
    </mc:Choice>
    <mc:Fallback xmlns="">
      <p:transition spd="slow" advTm="3719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Transformational Education</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993062841"/>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7"/>
          <p:cNvSpPr>
            <a:spLocks noGrp="1"/>
          </p:cNvSpPr>
          <p:nvPr>
            <p:ph type="ftr" sz="quarter" idx="11"/>
          </p:nvPr>
        </p:nvSpPr>
        <p:spPr/>
        <p:txBody>
          <a:bodyPr/>
          <a:lstStyle/>
          <a:p>
            <a:r>
              <a:rPr lang="pt-BR" sz="1100" dirty="0" smtClean="0"/>
              <a:t>©Tami Benham Deal, PED; benham@uwyo.edu</a:t>
            </a:r>
            <a:endParaRPr lang="en-US" sz="1100" dirty="0"/>
          </a:p>
        </p:txBody>
      </p:sp>
    </p:spTree>
    <p:extLst>
      <p:ext uri="{BB962C8B-B14F-4D97-AF65-F5344CB8AC3E}">
        <p14:creationId xmlns:p14="http://schemas.microsoft.com/office/powerpoint/2010/main" val="4122887604"/>
      </p:ext>
    </p:extLst>
  </p:cSld>
  <p:clrMapOvr>
    <a:masterClrMapping/>
  </p:clrMapOvr>
  <mc:AlternateContent xmlns:mc="http://schemas.openxmlformats.org/markup-compatibility/2006" xmlns:p14="http://schemas.microsoft.com/office/powerpoint/2010/main">
    <mc:Choice Requires="p14">
      <p:transition spd="slow" p14:dur="2000" advTm="35392"/>
    </mc:Choice>
    <mc:Fallback xmlns="">
      <p:transition spd="slow" advTm="35392"/>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Writing Standards for Literacy</a:t>
            </a:r>
            <a:br>
              <a:rPr lang="en-US" dirty="0" smtClean="0"/>
            </a:br>
            <a:r>
              <a:rPr lang="en-US" sz="1800" dirty="0" smtClean="0"/>
              <a:t>History/Social Studies, Science, and Technical Subjects</a:t>
            </a:r>
            <a:endParaRPr lang="en-US" dirty="0"/>
          </a:p>
        </p:txBody>
      </p:sp>
      <p:sp>
        <p:nvSpPr>
          <p:cNvPr id="3" name="TextBox 2"/>
          <p:cNvSpPr txBox="1"/>
          <p:nvPr/>
        </p:nvSpPr>
        <p:spPr>
          <a:xfrm>
            <a:off x="5174673" y="1600200"/>
            <a:ext cx="3657600" cy="954107"/>
          </a:xfrm>
          <a:prstGeom prst="rect">
            <a:avLst/>
          </a:prstGeom>
          <a:solidFill>
            <a:schemeClr val="bg1"/>
          </a:solidFill>
          <a:ln>
            <a:solidFill>
              <a:schemeClr val="tx1">
                <a:lumMod val="50000"/>
                <a:lumOff val="50000"/>
              </a:schemeClr>
            </a:solidFill>
          </a:ln>
        </p:spPr>
        <p:txBody>
          <a:bodyPr wrap="square" rtlCol="0">
            <a:spAutoFit/>
          </a:bodyPr>
          <a:lstStyle/>
          <a:p>
            <a:r>
              <a:rPr lang="en-US" sz="1400" dirty="0" smtClean="0"/>
              <a:t>Text Types and Purposes</a:t>
            </a:r>
          </a:p>
          <a:p>
            <a:r>
              <a:rPr lang="en-US" sz="1400" dirty="0" smtClean="0"/>
              <a:t>Production and Distribution of Writing</a:t>
            </a:r>
          </a:p>
          <a:p>
            <a:r>
              <a:rPr lang="en-US" sz="1400" b="1" dirty="0" smtClean="0">
                <a:solidFill>
                  <a:srgbClr val="C00000"/>
                </a:solidFill>
              </a:rPr>
              <a:t>Research to Build and Present Knowledge</a:t>
            </a:r>
          </a:p>
          <a:p>
            <a:r>
              <a:rPr lang="en-US" sz="1400" dirty="0" smtClean="0"/>
              <a:t>Range of Writing</a:t>
            </a:r>
            <a:endParaRPr lang="en-US" sz="1400" dirty="0"/>
          </a:p>
        </p:txBody>
      </p:sp>
      <p:sp>
        <p:nvSpPr>
          <p:cNvPr id="4" name="TextBox 3"/>
          <p:cNvSpPr txBox="1"/>
          <p:nvPr/>
        </p:nvSpPr>
        <p:spPr>
          <a:xfrm>
            <a:off x="685800" y="1878955"/>
            <a:ext cx="3962399" cy="1200329"/>
          </a:xfrm>
          <a:prstGeom prst="rect">
            <a:avLst/>
          </a:prstGeom>
          <a:solidFill>
            <a:schemeClr val="bg1"/>
          </a:solidFill>
          <a:ln>
            <a:solidFill>
              <a:srgbClr val="578200"/>
            </a:solidFill>
          </a:ln>
        </p:spPr>
        <p:txBody>
          <a:bodyPr wrap="square" rtlCol="0">
            <a:spAutoFit/>
          </a:bodyPr>
          <a:lstStyle/>
          <a:p>
            <a:pPr marL="285750" indent="-285750">
              <a:buFont typeface="Arial" pitchFamily="34" charset="0"/>
              <a:buChar char="•"/>
            </a:pPr>
            <a:r>
              <a:rPr lang="en-US" sz="1800" dirty="0" smtClean="0">
                <a:latin typeface="+mn-lt"/>
              </a:rPr>
              <a:t>Gather relevant information from authoritative print and digital sources, using advanced searches effectively</a:t>
            </a:r>
          </a:p>
        </p:txBody>
      </p:sp>
      <p:sp>
        <p:nvSpPr>
          <p:cNvPr id="5" name="Down Arrow 4"/>
          <p:cNvSpPr/>
          <p:nvPr/>
        </p:nvSpPr>
        <p:spPr>
          <a:xfrm rot="5400000">
            <a:off x="4742005" y="1891483"/>
            <a:ext cx="228600" cy="2953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66894" y="3322141"/>
            <a:ext cx="3981306" cy="923330"/>
          </a:xfrm>
          <a:prstGeom prst="rect">
            <a:avLst/>
          </a:prstGeom>
          <a:ln>
            <a:solidFill>
              <a:srgbClr val="578200"/>
            </a:solidFill>
          </a:ln>
        </p:spPr>
        <p:txBody>
          <a:bodyPr wrap="square">
            <a:spAutoFit/>
          </a:bodyPr>
          <a:lstStyle/>
          <a:p>
            <a:pPr marL="285750" indent="-285750">
              <a:buFont typeface="Arial" pitchFamily="34" charset="0"/>
              <a:buChar char="•"/>
            </a:pPr>
            <a:r>
              <a:rPr lang="en-US" dirty="0"/>
              <a:t>Assess strengths and limitations of each source in terms of the task, purpose, and </a:t>
            </a:r>
            <a:r>
              <a:rPr lang="en-US" dirty="0" smtClean="0"/>
              <a:t>audience</a:t>
            </a:r>
            <a:endParaRPr lang="en-US" dirty="0"/>
          </a:p>
        </p:txBody>
      </p:sp>
      <p:sp>
        <p:nvSpPr>
          <p:cNvPr id="7" name="Rectangle 6"/>
          <p:cNvSpPr/>
          <p:nvPr/>
        </p:nvSpPr>
        <p:spPr>
          <a:xfrm>
            <a:off x="645628" y="4409813"/>
            <a:ext cx="4002571" cy="1754326"/>
          </a:xfrm>
          <a:prstGeom prst="rect">
            <a:avLst/>
          </a:prstGeom>
          <a:ln>
            <a:solidFill>
              <a:srgbClr val="578200"/>
            </a:solidFill>
          </a:ln>
        </p:spPr>
        <p:txBody>
          <a:bodyPr wrap="square">
            <a:spAutoFit/>
          </a:bodyPr>
          <a:lstStyle/>
          <a:p>
            <a:pPr marL="285750" indent="-285750">
              <a:buFont typeface="Arial" pitchFamily="34" charset="0"/>
              <a:buChar char="•"/>
            </a:pPr>
            <a:r>
              <a:rPr lang="en-US" dirty="0"/>
              <a:t>Integrate information into the text selectively to maintain the flow of ideas, avoiding plagiarism and overreliance on any one source and following a standard format for citation</a:t>
            </a:r>
          </a:p>
        </p:txBody>
      </p:sp>
      <p:pic>
        <p:nvPicPr>
          <p:cNvPr id="10242" name="Picture 2" descr="C:\Users\benham\AppData\Local\Microsoft\Windows\Temporary Internet Files\Content.Outlook\S8DD6OYS\HIP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2382" y="3100066"/>
            <a:ext cx="3505200" cy="2268071"/>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8"/>
          <p:cNvSpPr>
            <a:spLocks noGrp="1"/>
          </p:cNvSpPr>
          <p:nvPr>
            <p:ph type="ftr" sz="quarter" idx="11"/>
          </p:nvPr>
        </p:nvSpPr>
        <p:spPr/>
        <p:txBody>
          <a:bodyPr/>
          <a:lstStyle/>
          <a:p>
            <a:r>
              <a:rPr lang="pt-BR" smtClean="0"/>
              <a:t>©Tami Benham Deal, PED; benham@uwyo.edu</a:t>
            </a:r>
            <a:endParaRPr lang="en-US" dirty="0"/>
          </a:p>
        </p:txBody>
      </p:sp>
    </p:spTree>
    <p:custDataLst>
      <p:tags r:id="rId1"/>
    </p:custDataLst>
    <p:extLst>
      <p:ext uri="{BB962C8B-B14F-4D97-AF65-F5344CB8AC3E}">
        <p14:creationId xmlns:p14="http://schemas.microsoft.com/office/powerpoint/2010/main" val="1427741922"/>
      </p:ext>
    </p:extLst>
  </p:cSld>
  <p:clrMapOvr>
    <a:masterClrMapping/>
  </p:clrMapOvr>
  <mc:AlternateContent xmlns:mc="http://schemas.openxmlformats.org/markup-compatibility/2006" xmlns:p14="http://schemas.microsoft.com/office/powerpoint/2010/main">
    <mc:Choice Requires="p14">
      <p:transition spd="slow" p14:dur="2000" advTm="108274"/>
    </mc:Choice>
    <mc:Fallback xmlns="">
      <p:transition spd="slow" advTm="1082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Making Connections</a:t>
            </a:r>
            <a:br>
              <a:rPr lang="en-US" dirty="0" smtClean="0"/>
            </a:br>
            <a:r>
              <a:rPr lang="en-US" sz="2200" dirty="0" smtClean="0"/>
              <a:t>To transform health and physical education</a:t>
            </a:r>
            <a:endParaRPr lang="en-US" sz="2200" dirty="0"/>
          </a:p>
        </p:txBody>
      </p:sp>
      <p:sp>
        <p:nvSpPr>
          <p:cNvPr id="3" name="TextBox 2"/>
          <p:cNvSpPr txBox="1"/>
          <p:nvPr/>
        </p:nvSpPr>
        <p:spPr>
          <a:xfrm>
            <a:off x="613061" y="3124200"/>
            <a:ext cx="8070273" cy="3323987"/>
          </a:xfrm>
          <a:prstGeom prst="rect">
            <a:avLst/>
          </a:prstGeom>
          <a:solidFill>
            <a:schemeClr val="bg1"/>
          </a:solidFill>
          <a:ln>
            <a:solidFill>
              <a:schemeClr val="tx1">
                <a:lumMod val="50000"/>
                <a:lumOff val="50000"/>
              </a:schemeClr>
            </a:solidFill>
          </a:ln>
        </p:spPr>
        <p:txBody>
          <a:bodyPr wrap="square" rtlCol="0">
            <a:spAutoFit/>
          </a:bodyPr>
          <a:lstStyle/>
          <a:p>
            <a:r>
              <a:rPr lang="en-US" sz="1400" dirty="0" smtClean="0">
                <a:latin typeface="Segoe UI" pitchFamily="34" charset="0"/>
                <a:ea typeface="Segoe UI" pitchFamily="34" charset="0"/>
                <a:cs typeface="Segoe UI" pitchFamily="34" charset="0"/>
              </a:rPr>
              <a:t>WY Health Education Standard #1</a:t>
            </a:r>
          </a:p>
          <a:p>
            <a:endParaRPr lang="en-US" sz="1400" dirty="0" smtClean="0">
              <a:latin typeface="Segoe UI" pitchFamily="34" charset="0"/>
              <a:ea typeface="Segoe UI" pitchFamily="34" charset="0"/>
              <a:cs typeface="Segoe UI" pitchFamily="34" charset="0"/>
            </a:endParaRPr>
          </a:p>
          <a:p>
            <a:r>
              <a:rPr lang="en-US" sz="1400" dirty="0" smtClean="0">
                <a:latin typeface="Segoe UI" pitchFamily="34" charset="0"/>
                <a:ea typeface="Segoe UI" pitchFamily="34" charset="0"/>
                <a:cs typeface="Segoe UI" pitchFamily="34" charset="0"/>
              </a:rPr>
              <a:t>HE.12.1.1</a:t>
            </a:r>
          </a:p>
          <a:p>
            <a:r>
              <a:rPr lang="en-US" sz="1400" dirty="0" smtClean="0">
                <a:latin typeface="Segoe UI" pitchFamily="34" charset="0"/>
                <a:ea typeface="Segoe UI" pitchFamily="34" charset="0"/>
                <a:cs typeface="Segoe UI" pitchFamily="34" charset="0"/>
              </a:rPr>
              <a:t>Locate and evaluate appropriate resources at school, in the community and beyond that help to </a:t>
            </a:r>
            <a:r>
              <a:rPr lang="en-US" sz="1400" i="1" dirty="0" smtClean="0">
                <a:latin typeface="Segoe UI" pitchFamily="34" charset="0"/>
                <a:ea typeface="Segoe UI" pitchFamily="34" charset="0"/>
                <a:cs typeface="Segoe UI" pitchFamily="34" charset="0"/>
              </a:rPr>
              <a:t>enhance health </a:t>
            </a:r>
            <a:r>
              <a:rPr lang="en-US" sz="1400" dirty="0" smtClean="0">
                <a:latin typeface="Segoe UI" pitchFamily="34" charset="0"/>
                <a:ea typeface="Segoe UI" pitchFamily="34" charset="0"/>
                <a:cs typeface="Segoe UI" pitchFamily="34" charset="0"/>
              </a:rPr>
              <a:t>(e.g., human resources, </a:t>
            </a:r>
            <a:r>
              <a:rPr lang="en-US" sz="1400" dirty="0" smtClean="0">
                <a:solidFill>
                  <a:srgbClr val="00B0F0"/>
                </a:solidFill>
                <a:latin typeface="Segoe UI" pitchFamily="34" charset="0"/>
                <a:ea typeface="Segoe UI" pitchFamily="34" charset="0"/>
                <a:cs typeface="Segoe UI" pitchFamily="34" charset="0"/>
              </a:rPr>
              <a:t>printed and electronic resources</a:t>
            </a:r>
            <a:r>
              <a:rPr lang="en-US" sz="1400" dirty="0" smtClean="0">
                <a:latin typeface="Segoe UI" pitchFamily="34" charset="0"/>
                <a:ea typeface="Segoe UI" pitchFamily="34" charset="0"/>
                <a:cs typeface="Segoe UI" pitchFamily="34" charset="0"/>
              </a:rPr>
              <a:t>, equipment and facilities).</a:t>
            </a:r>
          </a:p>
          <a:p>
            <a:endParaRPr lang="en-US" sz="1400" dirty="0">
              <a:latin typeface="Segoe UI" pitchFamily="34" charset="0"/>
              <a:ea typeface="Segoe UI" pitchFamily="34" charset="0"/>
              <a:cs typeface="Segoe UI" pitchFamily="34" charset="0"/>
            </a:endParaRPr>
          </a:p>
          <a:p>
            <a:r>
              <a:rPr lang="en-US" sz="1400" dirty="0" smtClean="0">
                <a:latin typeface="Segoe UI" pitchFamily="34" charset="0"/>
                <a:ea typeface="Segoe UI" pitchFamily="34" charset="0"/>
                <a:cs typeface="Segoe UI" pitchFamily="34" charset="0"/>
              </a:rPr>
              <a:t>HE.12.1.2</a:t>
            </a:r>
          </a:p>
          <a:p>
            <a:r>
              <a:rPr lang="en-US" sz="1400" dirty="0" smtClean="0">
                <a:latin typeface="Segoe UI" pitchFamily="34" charset="0"/>
                <a:ea typeface="Segoe UI" pitchFamily="34" charset="0"/>
                <a:cs typeface="Segoe UI" pitchFamily="34" charset="0"/>
              </a:rPr>
              <a:t>Locate and evaluate appropriate resources at school, in the community and beyond that help to </a:t>
            </a:r>
            <a:r>
              <a:rPr lang="en-US" sz="1400" i="1" dirty="0" smtClean="0">
                <a:latin typeface="Segoe UI" pitchFamily="34" charset="0"/>
                <a:ea typeface="Segoe UI" pitchFamily="34" charset="0"/>
                <a:cs typeface="Segoe UI" pitchFamily="34" charset="0"/>
              </a:rPr>
              <a:t>reduce health risks </a:t>
            </a:r>
            <a:r>
              <a:rPr lang="en-US" sz="1400" dirty="0" smtClean="0">
                <a:latin typeface="Segoe UI" pitchFamily="34" charset="0"/>
                <a:ea typeface="Segoe UI" pitchFamily="34" charset="0"/>
                <a:cs typeface="Segoe UI" pitchFamily="34" charset="0"/>
              </a:rPr>
              <a:t>(e.g., human resources, </a:t>
            </a:r>
            <a:r>
              <a:rPr lang="en-US" sz="1400" dirty="0" smtClean="0">
                <a:solidFill>
                  <a:srgbClr val="00B0F0"/>
                </a:solidFill>
                <a:latin typeface="Segoe UI" pitchFamily="34" charset="0"/>
                <a:ea typeface="Segoe UI" pitchFamily="34" charset="0"/>
                <a:cs typeface="Segoe UI" pitchFamily="34" charset="0"/>
              </a:rPr>
              <a:t>printed and electronic resources</a:t>
            </a:r>
            <a:r>
              <a:rPr lang="en-US" sz="1400" dirty="0" smtClean="0">
                <a:latin typeface="Segoe UI" pitchFamily="34" charset="0"/>
                <a:ea typeface="Segoe UI" pitchFamily="34" charset="0"/>
                <a:cs typeface="Segoe UI" pitchFamily="34" charset="0"/>
              </a:rPr>
              <a:t>, equipment and facilities).</a:t>
            </a:r>
          </a:p>
          <a:p>
            <a:endParaRPr lang="en-US" sz="1400" dirty="0">
              <a:latin typeface="Segoe UI" pitchFamily="34" charset="0"/>
              <a:ea typeface="Segoe UI" pitchFamily="34" charset="0"/>
              <a:cs typeface="Segoe UI" pitchFamily="34" charset="0"/>
            </a:endParaRPr>
          </a:p>
          <a:p>
            <a:r>
              <a:rPr lang="en-US" sz="1400" dirty="0" smtClean="0">
                <a:latin typeface="Segoe UI" pitchFamily="34" charset="0"/>
                <a:ea typeface="Segoe UI" pitchFamily="34" charset="0"/>
                <a:cs typeface="Segoe UI" pitchFamily="34" charset="0"/>
              </a:rPr>
              <a:t>HE.12.1.3</a:t>
            </a:r>
          </a:p>
          <a:p>
            <a:r>
              <a:rPr lang="en-US" sz="1400" dirty="0" smtClean="0">
                <a:latin typeface="Segoe UI" pitchFamily="34" charset="0"/>
                <a:ea typeface="Segoe UI" pitchFamily="34" charset="0"/>
                <a:cs typeface="Segoe UI" pitchFamily="34" charset="0"/>
              </a:rPr>
              <a:t>Use criteria to evaluate the </a:t>
            </a:r>
            <a:r>
              <a:rPr lang="en-US" sz="1400" dirty="0" smtClean="0">
                <a:solidFill>
                  <a:srgbClr val="7030A0"/>
                </a:solidFill>
                <a:latin typeface="Segoe UI" pitchFamily="34" charset="0"/>
                <a:ea typeface="Segoe UI" pitchFamily="34" charset="0"/>
                <a:cs typeface="Segoe UI" pitchFamily="34" charset="0"/>
              </a:rPr>
              <a:t>validity</a:t>
            </a:r>
            <a:r>
              <a:rPr lang="en-US" sz="1400" dirty="0" smtClean="0">
                <a:latin typeface="Segoe UI" pitchFamily="34" charset="0"/>
                <a:ea typeface="Segoe UI" pitchFamily="34" charset="0"/>
                <a:cs typeface="Segoe UI" pitchFamily="34" charset="0"/>
              </a:rPr>
              <a:t> of health information from a variety of sources (e.g., written, verbal, visual, electronic, etc.)</a:t>
            </a:r>
          </a:p>
          <a:p>
            <a:endParaRPr lang="en-US" sz="1400" dirty="0">
              <a:latin typeface="Segoe UI" pitchFamily="34" charset="0"/>
              <a:ea typeface="Segoe UI" pitchFamily="34" charset="0"/>
              <a:cs typeface="Segoe UI" pitchFamily="34" charset="0"/>
            </a:endParaRPr>
          </a:p>
        </p:txBody>
      </p:sp>
      <p:sp>
        <p:nvSpPr>
          <p:cNvPr id="4" name="TextBox 3"/>
          <p:cNvSpPr txBox="1"/>
          <p:nvPr/>
        </p:nvSpPr>
        <p:spPr>
          <a:xfrm>
            <a:off x="762000" y="1678061"/>
            <a:ext cx="3809998" cy="1200329"/>
          </a:xfrm>
          <a:prstGeom prst="rect">
            <a:avLst/>
          </a:prstGeom>
          <a:solidFill>
            <a:schemeClr val="bg1"/>
          </a:solidFill>
          <a:ln>
            <a:solidFill>
              <a:srgbClr val="578200"/>
            </a:solidFill>
          </a:ln>
        </p:spPr>
        <p:txBody>
          <a:bodyPr wrap="square" rtlCol="0">
            <a:spAutoFit/>
          </a:bodyPr>
          <a:lstStyle/>
          <a:p>
            <a:pPr marL="285750" indent="-285750">
              <a:buFont typeface="Arial" pitchFamily="34" charset="0"/>
              <a:buChar char="•"/>
            </a:pPr>
            <a:r>
              <a:rPr lang="en-US" sz="1800" dirty="0" smtClean="0">
                <a:latin typeface="+mn-lt"/>
              </a:rPr>
              <a:t>Gather relevant information from authoritative </a:t>
            </a:r>
            <a:r>
              <a:rPr lang="en-US" sz="1800" dirty="0" smtClean="0">
                <a:solidFill>
                  <a:srgbClr val="00B0F0"/>
                </a:solidFill>
                <a:latin typeface="+mn-lt"/>
              </a:rPr>
              <a:t>print and digital sources</a:t>
            </a:r>
            <a:r>
              <a:rPr lang="en-US" sz="1800" dirty="0" smtClean="0">
                <a:latin typeface="+mn-lt"/>
              </a:rPr>
              <a:t>, using advanced searches effectively</a:t>
            </a:r>
          </a:p>
        </p:txBody>
      </p:sp>
      <p:sp>
        <p:nvSpPr>
          <p:cNvPr id="6" name="Rectangle 5"/>
          <p:cNvSpPr/>
          <p:nvPr/>
        </p:nvSpPr>
        <p:spPr>
          <a:xfrm>
            <a:off x="4953000" y="1678061"/>
            <a:ext cx="3373582" cy="1200329"/>
          </a:xfrm>
          <a:prstGeom prst="rect">
            <a:avLst/>
          </a:prstGeom>
          <a:ln>
            <a:solidFill>
              <a:srgbClr val="578200"/>
            </a:solidFill>
          </a:ln>
        </p:spPr>
        <p:txBody>
          <a:bodyPr wrap="square">
            <a:spAutoFit/>
          </a:bodyPr>
          <a:lstStyle/>
          <a:p>
            <a:pPr marL="285750" indent="-285750">
              <a:buFont typeface="Arial" pitchFamily="34" charset="0"/>
              <a:buChar char="•"/>
            </a:pPr>
            <a:r>
              <a:rPr lang="en-US" dirty="0"/>
              <a:t>Assess strengths and limitations of each source in terms of the task, purpose, and </a:t>
            </a:r>
            <a:r>
              <a:rPr lang="en-US" dirty="0" smtClean="0"/>
              <a:t>audience </a:t>
            </a:r>
            <a:r>
              <a:rPr lang="en-US" dirty="0" smtClean="0">
                <a:solidFill>
                  <a:srgbClr val="7030A0"/>
                </a:solidFill>
              </a:rPr>
              <a:t>(and validity)</a:t>
            </a:r>
            <a:endParaRPr lang="en-US" dirty="0"/>
          </a:p>
        </p:txBody>
      </p:sp>
      <p:sp>
        <p:nvSpPr>
          <p:cNvPr id="7" name="Footer Placeholder 6"/>
          <p:cNvSpPr>
            <a:spLocks noGrp="1"/>
          </p:cNvSpPr>
          <p:nvPr>
            <p:ph type="ftr" sz="quarter" idx="11"/>
          </p:nvPr>
        </p:nvSpPr>
        <p:spPr/>
        <p:txBody>
          <a:bodyPr/>
          <a:lstStyle/>
          <a:p>
            <a:r>
              <a:rPr lang="pt-BR" smtClean="0"/>
              <a:t>©Tami Benham Deal, PED; benham@uwyo.edu</a:t>
            </a:r>
            <a:endParaRPr lang="en-US" dirty="0"/>
          </a:p>
        </p:txBody>
      </p:sp>
    </p:spTree>
    <p:extLst>
      <p:ext uri="{BB962C8B-B14F-4D97-AF65-F5344CB8AC3E}">
        <p14:creationId xmlns:p14="http://schemas.microsoft.com/office/powerpoint/2010/main" val="1468075395"/>
      </p:ext>
    </p:extLst>
  </p:cSld>
  <p:clrMapOvr>
    <a:masterClrMapping/>
  </p:clrMapOvr>
  <mc:AlternateContent xmlns:mc="http://schemas.openxmlformats.org/markup-compatibility/2006" xmlns:p14="http://schemas.microsoft.com/office/powerpoint/2010/main">
    <mc:Choice Requires="p14">
      <p:transition spd="slow" p14:dur="2000" advTm="115437"/>
    </mc:Choice>
    <mc:Fallback xmlns="">
      <p:transition spd="slow" advTm="115437"/>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dirty="0" smtClean="0"/>
              <a:t>Making Connections</a:t>
            </a:r>
            <a:br>
              <a:rPr lang="en-US" dirty="0" smtClean="0"/>
            </a:br>
            <a:r>
              <a:rPr lang="en-US" sz="2200" dirty="0" smtClean="0"/>
              <a:t>To transform health and physical education</a:t>
            </a:r>
            <a:endParaRPr lang="en-US" sz="2200" dirty="0"/>
          </a:p>
        </p:txBody>
      </p:sp>
      <p:sp>
        <p:nvSpPr>
          <p:cNvPr id="7" name="Content Placeholder 6"/>
          <p:cNvSpPr>
            <a:spLocks noGrp="1"/>
          </p:cNvSpPr>
          <p:nvPr>
            <p:ph sz="quarter" idx="1"/>
          </p:nvPr>
        </p:nvSpPr>
        <p:spPr>
          <a:xfrm>
            <a:off x="457200" y="1600200"/>
            <a:ext cx="5334000" cy="4525963"/>
          </a:xfrm>
        </p:spPr>
        <p:txBody>
          <a:bodyPr>
            <a:normAutofit/>
          </a:bodyPr>
          <a:lstStyle/>
          <a:p>
            <a:pPr marL="0" lvl="0" indent="0" eaLnBrk="0" fontAlgn="base" hangingPunct="0">
              <a:spcBef>
                <a:spcPct val="0"/>
              </a:spcBef>
              <a:spcAft>
                <a:spcPct val="0"/>
              </a:spcAft>
              <a:buClrTx/>
              <a:buNone/>
            </a:pPr>
            <a:r>
              <a:rPr lang="en-US" sz="1600" b="1" dirty="0" smtClean="0">
                <a:solidFill>
                  <a:srgbClr val="C00000"/>
                </a:solidFill>
                <a:latin typeface="Segoe UI" pitchFamily="34" charset="0"/>
                <a:ea typeface="Segoe UI" pitchFamily="34" charset="0"/>
                <a:cs typeface="Segoe UI" pitchFamily="34" charset="0"/>
              </a:rPr>
              <a:t>W 9-10 Text Type and Purposes</a:t>
            </a:r>
          </a:p>
          <a:p>
            <a:pPr marL="0" lvl="0" indent="0" eaLnBrk="0" fontAlgn="base" hangingPunct="0">
              <a:spcBef>
                <a:spcPct val="0"/>
              </a:spcBef>
              <a:spcAft>
                <a:spcPct val="0"/>
              </a:spcAft>
              <a:buClrTx/>
              <a:buNone/>
            </a:pPr>
            <a:r>
              <a:rPr lang="en-US" sz="1600" i="1" dirty="0" smtClean="0">
                <a:solidFill>
                  <a:srgbClr val="C00000"/>
                </a:solidFill>
                <a:latin typeface="Segoe UI" pitchFamily="34" charset="0"/>
                <a:ea typeface="Segoe UI" pitchFamily="34" charset="0"/>
                <a:cs typeface="Segoe UI" pitchFamily="34" charset="0"/>
              </a:rPr>
              <a:t>Write arguments focused on discipline-specific content </a:t>
            </a:r>
          </a:p>
          <a:p>
            <a:pPr marL="0" lvl="0" indent="0" eaLnBrk="0" fontAlgn="base" hangingPunct="0">
              <a:spcBef>
                <a:spcPct val="0"/>
              </a:spcBef>
              <a:spcAft>
                <a:spcPct val="0"/>
              </a:spcAft>
              <a:buClrTx/>
              <a:buNone/>
            </a:pPr>
            <a:endParaRPr lang="en-US" sz="1600" i="1" dirty="0" smtClean="0">
              <a:solidFill>
                <a:srgbClr val="578200"/>
              </a:solidFill>
              <a:latin typeface="Segoe UI" pitchFamily="34" charset="0"/>
              <a:ea typeface="Segoe UI" pitchFamily="34" charset="0"/>
              <a:cs typeface="Segoe UI" pitchFamily="34" charset="0"/>
            </a:endParaRPr>
          </a:p>
          <a:p>
            <a:pPr lvl="0" eaLnBrk="0" fontAlgn="base" hangingPunct="0">
              <a:spcBef>
                <a:spcPct val="0"/>
              </a:spcBef>
              <a:spcAft>
                <a:spcPct val="0"/>
              </a:spcAft>
              <a:buClrTx/>
              <a:buAutoNum type="alphaLcPeriod"/>
            </a:pPr>
            <a:r>
              <a:rPr lang="en-US" sz="1600" dirty="0" smtClean="0">
                <a:solidFill>
                  <a:prstClr val="black"/>
                </a:solidFill>
                <a:latin typeface="Segoe UI" pitchFamily="34" charset="0"/>
                <a:ea typeface="Segoe UI" pitchFamily="34" charset="0"/>
                <a:cs typeface="Segoe UI" pitchFamily="34" charset="0"/>
              </a:rPr>
              <a:t>Introduce </a:t>
            </a:r>
            <a:r>
              <a:rPr lang="en-US" sz="1600" dirty="0">
                <a:solidFill>
                  <a:prstClr val="black"/>
                </a:solidFill>
                <a:latin typeface="Segoe UI" pitchFamily="34" charset="0"/>
                <a:ea typeface="Segoe UI" pitchFamily="34" charset="0"/>
                <a:cs typeface="Segoe UI" pitchFamily="34" charset="0"/>
              </a:rPr>
              <a:t>precise claim(s), distinguish the claim(s) from alternate or opposing claims</a:t>
            </a:r>
            <a:r>
              <a:rPr lang="en-US" sz="1600" dirty="0" smtClean="0">
                <a:solidFill>
                  <a:prstClr val="black"/>
                </a:solidFill>
                <a:latin typeface="Segoe UI" pitchFamily="34" charset="0"/>
                <a:ea typeface="Segoe UI" pitchFamily="34" charset="0"/>
                <a:cs typeface="Segoe UI" pitchFamily="34" charset="0"/>
              </a:rPr>
              <a:t>, and </a:t>
            </a:r>
            <a:r>
              <a:rPr lang="en-US" sz="1600" dirty="0">
                <a:solidFill>
                  <a:prstClr val="black"/>
                </a:solidFill>
                <a:latin typeface="Segoe UI" pitchFamily="34" charset="0"/>
                <a:ea typeface="Segoe UI" pitchFamily="34" charset="0"/>
                <a:cs typeface="Segoe UI" pitchFamily="34" charset="0"/>
              </a:rPr>
              <a:t>create an organization that establishes clear relationships among the </a:t>
            </a:r>
            <a:r>
              <a:rPr lang="en-US" sz="1600" dirty="0">
                <a:solidFill>
                  <a:srgbClr val="08B858"/>
                </a:solidFill>
                <a:latin typeface="Segoe UI" pitchFamily="34" charset="0"/>
                <a:ea typeface="Segoe UI" pitchFamily="34" charset="0"/>
                <a:cs typeface="Segoe UI" pitchFamily="34" charset="0"/>
              </a:rPr>
              <a:t>claim(s), counterclaims, reasons,</a:t>
            </a:r>
            <a:r>
              <a:rPr lang="en-US" sz="1600" dirty="0">
                <a:solidFill>
                  <a:prstClr val="black"/>
                </a:solidFill>
                <a:latin typeface="Segoe UI" pitchFamily="34" charset="0"/>
                <a:ea typeface="Segoe UI" pitchFamily="34" charset="0"/>
                <a:cs typeface="Segoe UI" pitchFamily="34" charset="0"/>
              </a:rPr>
              <a:t> and </a:t>
            </a:r>
            <a:r>
              <a:rPr lang="en-US" sz="1600" dirty="0">
                <a:solidFill>
                  <a:srgbClr val="08B858"/>
                </a:solidFill>
                <a:latin typeface="Segoe UI" pitchFamily="34" charset="0"/>
                <a:ea typeface="Segoe UI" pitchFamily="34" charset="0"/>
                <a:cs typeface="Segoe UI" pitchFamily="34" charset="0"/>
              </a:rPr>
              <a:t>evidence</a:t>
            </a:r>
            <a:r>
              <a:rPr lang="en-US" sz="1600" dirty="0" smtClean="0">
                <a:solidFill>
                  <a:prstClr val="black"/>
                </a:solidFill>
              </a:rPr>
              <a:t>.</a:t>
            </a:r>
          </a:p>
          <a:p>
            <a:pPr lvl="0" eaLnBrk="0" fontAlgn="base" hangingPunct="0">
              <a:spcBef>
                <a:spcPct val="0"/>
              </a:spcBef>
              <a:spcAft>
                <a:spcPct val="0"/>
              </a:spcAft>
              <a:buClrTx/>
              <a:buAutoNum type="alphaLcPeriod"/>
            </a:pPr>
            <a:r>
              <a:rPr lang="en-US" sz="1600" dirty="0" smtClean="0">
                <a:solidFill>
                  <a:prstClr val="black"/>
                </a:solidFill>
              </a:rPr>
              <a:t>Develop claim(s) &amp; counterclaims fairly, supplying data and </a:t>
            </a:r>
            <a:r>
              <a:rPr lang="en-US" sz="1600" dirty="0" smtClean="0">
                <a:solidFill>
                  <a:srgbClr val="00B050"/>
                </a:solidFill>
              </a:rPr>
              <a:t>evidence</a:t>
            </a:r>
            <a:r>
              <a:rPr lang="en-US" sz="1600" dirty="0" smtClean="0">
                <a:solidFill>
                  <a:prstClr val="black"/>
                </a:solidFill>
              </a:rPr>
              <a:t> for each while pointing out the </a:t>
            </a:r>
            <a:r>
              <a:rPr lang="en-US" sz="1600" dirty="0" smtClean="0">
                <a:solidFill>
                  <a:srgbClr val="00B050"/>
                </a:solidFill>
              </a:rPr>
              <a:t>strengths and limitations </a:t>
            </a:r>
            <a:r>
              <a:rPr lang="en-US" sz="1600" dirty="0" smtClean="0">
                <a:solidFill>
                  <a:prstClr val="black"/>
                </a:solidFill>
              </a:rPr>
              <a:t>of both claim(s) &amp; counterclaims in a discipline-appropriate form…</a:t>
            </a:r>
          </a:p>
          <a:p>
            <a:pPr lvl="0" eaLnBrk="0" fontAlgn="base" hangingPunct="0">
              <a:spcBef>
                <a:spcPct val="0"/>
              </a:spcBef>
              <a:spcAft>
                <a:spcPct val="0"/>
              </a:spcAft>
              <a:buClrTx/>
              <a:buAutoNum type="alphaLcPeriod"/>
            </a:pPr>
            <a:endParaRPr lang="en-US" sz="1800" dirty="0">
              <a:solidFill>
                <a:prstClr val="black"/>
              </a:solidFill>
            </a:endParaRPr>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370" y="2129275"/>
            <a:ext cx="914400" cy="1184988"/>
          </a:xfrm>
          <a:prstGeom prst="rect">
            <a:avLst/>
          </a:prstGeom>
          <a:ln>
            <a:noFill/>
          </a:ln>
          <a:effectLst>
            <a:outerShdw blurRad="292100" dist="139700" dir="2700000" algn="tl" rotWithShape="0">
              <a:srgbClr val="333333">
                <a:alpha val="65000"/>
              </a:srgbClr>
            </a:outerShdw>
          </a:effec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7436" y="1946564"/>
            <a:ext cx="1428750" cy="148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727" y="5005864"/>
            <a:ext cx="1219200" cy="1219200"/>
          </a:xfrm>
          <a:prstGeom prst="rect">
            <a:avLst/>
          </a:prstGeom>
        </p:spPr>
      </p:pic>
      <p:sp>
        <p:nvSpPr>
          <p:cNvPr id="12" name="TextBox 11"/>
          <p:cNvSpPr txBox="1"/>
          <p:nvPr/>
        </p:nvSpPr>
        <p:spPr>
          <a:xfrm>
            <a:off x="1828800" y="4876800"/>
            <a:ext cx="6600625" cy="1477328"/>
          </a:xfrm>
          <a:prstGeom prst="rect">
            <a:avLst/>
          </a:prstGeom>
          <a:solidFill>
            <a:schemeClr val="bg1"/>
          </a:solidFill>
          <a:ln>
            <a:solidFill>
              <a:srgbClr val="0070C0"/>
            </a:solidFill>
          </a:ln>
        </p:spPr>
        <p:txBody>
          <a:bodyPr wrap="square" rtlCol="0">
            <a:spAutoFit/>
          </a:bodyPr>
          <a:lstStyle/>
          <a:p>
            <a:r>
              <a:rPr lang="en-US" b="1" dirty="0" smtClean="0">
                <a:solidFill>
                  <a:srgbClr val="C00000"/>
                </a:solidFill>
                <a:latin typeface="Segoe UI" pitchFamily="34" charset="0"/>
                <a:ea typeface="Segoe UI" pitchFamily="34" charset="0"/>
                <a:cs typeface="Segoe UI" pitchFamily="34" charset="0"/>
              </a:rPr>
              <a:t>WY HE 2 – PROBLEM SOLVING AND DECISION MAKING</a:t>
            </a:r>
          </a:p>
          <a:p>
            <a:endParaRPr lang="en-US" dirty="0">
              <a:latin typeface="Segoe UI" pitchFamily="34" charset="0"/>
              <a:ea typeface="Segoe UI" pitchFamily="34" charset="0"/>
              <a:cs typeface="Segoe UI" pitchFamily="34" charset="0"/>
            </a:endParaRPr>
          </a:p>
          <a:p>
            <a:r>
              <a:rPr lang="en-US" dirty="0" smtClean="0">
                <a:latin typeface="Segoe UI" pitchFamily="34" charset="0"/>
                <a:ea typeface="Segoe UI" pitchFamily="34" charset="0"/>
                <a:cs typeface="Segoe UI" pitchFamily="34" charset="0"/>
              </a:rPr>
              <a:t>HE12.2.5: Apply a systematic process to </a:t>
            </a:r>
            <a:r>
              <a:rPr lang="en-US" i="1" dirty="0" smtClean="0">
                <a:solidFill>
                  <a:srgbClr val="00B050"/>
                </a:solidFill>
                <a:latin typeface="Segoe UI" pitchFamily="34" charset="0"/>
                <a:ea typeface="Segoe UI" pitchFamily="34" charset="0"/>
                <a:cs typeface="Segoe UI" pitchFamily="34" charset="0"/>
              </a:rPr>
              <a:t>evaluate</a:t>
            </a:r>
            <a:r>
              <a:rPr lang="en-US" dirty="0" smtClean="0">
                <a:latin typeface="Segoe UI" pitchFamily="34" charset="0"/>
                <a:ea typeface="Segoe UI" pitchFamily="34" charset="0"/>
                <a:cs typeface="Segoe UI" pitchFamily="34" charset="0"/>
              </a:rPr>
              <a:t> the </a:t>
            </a:r>
            <a:r>
              <a:rPr lang="en-US" dirty="0" smtClean="0">
                <a:solidFill>
                  <a:srgbClr val="00B050"/>
                </a:solidFill>
                <a:latin typeface="Segoe UI" pitchFamily="34" charset="0"/>
                <a:ea typeface="Segoe UI" pitchFamily="34" charset="0"/>
                <a:cs typeface="Segoe UI" pitchFamily="34" charset="0"/>
              </a:rPr>
              <a:t>evidence, claims, beliefs and/or points of view</a:t>
            </a:r>
            <a:r>
              <a:rPr lang="en-US" dirty="0" smtClean="0">
                <a:latin typeface="Segoe UI" pitchFamily="34" charset="0"/>
                <a:ea typeface="Segoe UI" pitchFamily="34" charset="0"/>
                <a:cs typeface="Segoe UI" pitchFamily="34" charset="0"/>
              </a:rPr>
              <a:t> about non-familiar health related issues or problems.  ATOD, NUT, PA</a:t>
            </a:r>
            <a:endParaRPr lang="en-US" dirty="0">
              <a:latin typeface="Segoe UI" pitchFamily="34" charset="0"/>
              <a:ea typeface="Segoe UI" pitchFamily="34" charset="0"/>
              <a:cs typeface="Segoe UI" pitchFamily="34" charset="0"/>
            </a:endParaRPr>
          </a:p>
        </p:txBody>
      </p:sp>
      <p:sp>
        <p:nvSpPr>
          <p:cNvPr id="3" name="Footer Placeholder 2"/>
          <p:cNvSpPr>
            <a:spLocks noGrp="1"/>
          </p:cNvSpPr>
          <p:nvPr>
            <p:ph type="ftr" sz="quarter" idx="11"/>
          </p:nvPr>
        </p:nvSpPr>
        <p:spPr/>
        <p:txBody>
          <a:bodyPr/>
          <a:lstStyle/>
          <a:p>
            <a:r>
              <a:rPr lang="pt-BR" dirty="0" smtClean="0"/>
              <a:t>©Tami Benham Deal, PED; benham@uwyo.edu</a:t>
            </a:r>
            <a:endParaRPr lang="en-US" dirty="0"/>
          </a:p>
        </p:txBody>
      </p:sp>
    </p:spTree>
    <p:custDataLst>
      <p:tags r:id="rId1"/>
    </p:custDataLst>
    <p:extLst>
      <p:ext uri="{BB962C8B-B14F-4D97-AF65-F5344CB8AC3E}">
        <p14:creationId xmlns:p14="http://schemas.microsoft.com/office/powerpoint/2010/main" val="554620639"/>
      </p:ext>
    </p:extLst>
  </p:cSld>
  <p:clrMapOvr>
    <a:masterClrMapping/>
  </p:clrMapOvr>
  <mc:AlternateContent xmlns:mc="http://schemas.openxmlformats.org/markup-compatibility/2006" xmlns:p14="http://schemas.microsoft.com/office/powerpoint/2010/main">
    <mc:Choice Requires="p14">
      <p:transition spd="slow" p14:dur="2000" advTm="115649"/>
    </mc:Choice>
    <mc:Fallback xmlns="">
      <p:transition spd="slow" advTm="1156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5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0"/>
            <a:ext cx="8229600" cy="1143000"/>
          </a:xfrm>
        </p:spPr>
        <p:txBody>
          <a:bodyPr>
            <a:normAutofit/>
          </a:bodyPr>
          <a:lstStyle/>
          <a:p>
            <a:r>
              <a:rPr lang="en-US" dirty="0" smtClean="0"/>
              <a:t>Making Connections</a:t>
            </a:r>
            <a:br>
              <a:rPr lang="en-US" dirty="0" smtClean="0"/>
            </a:br>
            <a:r>
              <a:rPr lang="en-US" sz="2200" dirty="0" smtClean="0"/>
              <a:t>To transform health and physical education</a:t>
            </a:r>
            <a:endParaRPr lang="en-US" sz="2200" dirty="0"/>
          </a:p>
        </p:txBody>
      </p:sp>
      <p:sp>
        <p:nvSpPr>
          <p:cNvPr id="3" name="Content Placeholder 2"/>
          <p:cNvSpPr>
            <a:spLocks noGrp="1"/>
          </p:cNvSpPr>
          <p:nvPr>
            <p:ph sz="quarter" idx="1"/>
          </p:nvPr>
        </p:nvSpPr>
        <p:spPr>
          <a:xfrm>
            <a:off x="381000" y="4724400"/>
            <a:ext cx="3657600" cy="411480"/>
          </a:xfrm>
        </p:spPr>
        <p:txBody>
          <a:bodyPr>
            <a:normAutofit fontScale="40000" lnSpcReduction="20000"/>
          </a:bodyPr>
          <a:lstStyle/>
          <a:p>
            <a:pPr marL="114300" indent="0">
              <a:buNone/>
            </a:pPr>
            <a:r>
              <a:rPr lang="en-US" sz="2200" dirty="0">
                <a:hlinkClick r:id="rId3"/>
              </a:rPr>
              <a:t>http://www.brainpads.com</a:t>
            </a:r>
            <a:r>
              <a:rPr lang="en-US" sz="2200" dirty="0" smtClean="0">
                <a:hlinkClick r:id="rId3"/>
              </a:rPr>
              <a:t>/</a:t>
            </a:r>
            <a:endParaRPr lang="en-US" sz="2200" dirty="0" smtClean="0"/>
          </a:p>
          <a:p>
            <a:endParaRPr lang="en-US" dirty="0"/>
          </a:p>
        </p:txBody>
      </p:sp>
      <p:sp>
        <p:nvSpPr>
          <p:cNvPr id="4" name="Content Placeholder 3"/>
          <p:cNvSpPr>
            <a:spLocks noGrp="1"/>
          </p:cNvSpPr>
          <p:nvPr>
            <p:ph sz="quarter" idx="2"/>
          </p:nvPr>
        </p:nvSpPr>
        <p:spPr>
          <a:xfrm>
            <a:off x="4953000" y="1447800"/>
            <a:ext cx="3657600" cy="3581400"/>
          </a:xfrm>
        </p:spPr>
        <p:style>
          <a:lnRef idx="2">
            <a:schemeClr val="accent2"/>
          </a:lnRef>
          <a:fillRef idx="1">
            <a:schemeClr val="lt1"/>
          </a:fillRef>
          <a:effectRef idx="0">
            <a:schemeClr val="accent2"/>
          </a:effectRef>
          <a:fontRef idx="minor">
            <a:schemeClr val="dk1"/>
          </a:fontRef>
        </p:style>
        <p:txBody>
          <a:bodyPr>
            <a:normAutofit fontScale="40000" lnSpcReduction="20000"/>
          </a:bodyPr>
          <a:lstStyle/>
          <a:p>
            <a:pPr marL="114300" indent="0" algn="ctr">
              <a:buNone/>
            </a:pPr>
            <a:r>
              <a:rPr lang="en-US" sz="2900" b="1" dirty="0">
                <a:latin typeface="Garamond" pitchFamily="18" charset="0"/>
              </a:rPr>
              <a:t>FTC Alleges Claims Are Not Backed by Adequate Scientific Evidence</a:t>
            </a:r>
          </a:p>
          <a:p>
            <a:endParaRPr lang="en-US" sz="2900" dirty="0">
              <a:latin typeface="Garamond" pitchFamily="18" charset="0"/>
            </a:endParaRPr>
          </a:p>
          <a:p>
            <a:pPr marL="114300" indent="0">
              <a:buNone/>
            </a:pPr>
            <a:r>
              <a:rPr lang="en-US" sz="2900" dirty="0">
                <a:latin typeface="Garamond" pitchFamily="18" charset="0"/>
              </a:rPr>
              <a:t>In a settlement reached with the Federal Trade Commission, </a:t>
            </a:r>
            <a:r>
              <a:rPr lang="en-US" sz="2900" dirty="0" err="1">
                <a:latin typeface="Garamond" pitchFamily="18" charset="0"/>
              </a:rPr>
              <a:t>mouthguard</a:t>
            </a:r>
            <a:r>
              <a:rPr lang="en-US" sz="2900" dirty="0">
                <a:latin typeface="Garamond" pitchFamily="18" charset="0"/>
              </a:rPr>
              <a:t> marketer Brain-Pad, Inc. and its President Joseph </a:t>
            </a:r>
            <a:r>
              <a:rPr lang="en-US" sz="2900" dirty="0" err="1">
                <a:latin typeface="Garamond" pitchFamily="18" charset="0"/>
              </a:rPr>
              <a:t>Manzo</a:t>
            </a:r>
            <a:r>
              <a:rPr lang="en-US" sz="2900" dirty="0">
                <a:latin typeface="Garamond" pitchFamily="18" charset="0"/>
              </a:rPr>
              <a:t> are barred from making unsupported claims that their </a:t>
            </a:r>
            <a:r>
              <a:rPr lang="en-US" sz="2900" dirty="0" err="1">
                <a:latin typeface="Garamond" pitchFamily="18" charset="0"/>
              </a:rPr>
              <a:t>mouthguards</a:t>
            </a:r>
            <a:r>
              <a:rPr lang="en-US" sz="2900" dirty="0">
                <a:latin typeface="Garamond" pitchFamily="18" charset="0"/>
              </a:rPr>
              <a:t> reduce the risk of concussions from lower jaw impacts, reduce the risk of concussions generally, or have been clinically proven to do either.  </a:t>
            </a:r>
            <a:endParaRPr lang="en-US" sz="2900" dirty="0" smtClean="0">
              <a:latin typeface="Garamond" pitchFamily="18" charset="0"/>
            </a:endParaRPr>
          </a:p>
          <a:p>
            <a:pPr marL="114300" indent="0">
              <a:buNone/>
            </a:pPr>
            <a:r>
              <a:rPr lang="en-US" sz="2900" dirty="0" smtClean="0">
                <a:latin typeface="Garamond" pitchFamily="18" charset="0"/>
              </a:rPr>
              <a:t>As </a:t>
            </a:r>
            <a:r>
              <a:rPr lang="en-US" sz="2900" dirty="0">
                <a:latin typeface="Garamond" pitchFamily="18" charset="0"/>
              </a:rPr>
              <a:t>part of the FTC’s ongoing efforts to protect consumers from over-hyped health claims, the settlement also prohibits Brain-Pad and </a:t>
            </a:r>
            <a:r>
              <a:rPr lang="en-US" sz="2900" dirty="0" err="1">
                <a:latin typeface="Garamond" pitchFamily="18" charset="0"/>
              </a:rPr>
              <a:t>Manzo</a:t>
            </a:r>
            <a:r>
              <a:rPr lang="en-US" sz="2900" dirty="0">
                <a:latin typeface="Garamond" pitchFamily="18" charset="0"/>
              </a:rPr>
              <a:t> from misrepresenting the health benefits of any </a:t>
            </a:r>
            <a:r>
              <a:rPr lang="en-US" sz="2900" dirty="0" err="1">
                <a:latin typeface="Garamond" pitchFamily="18" charset="0"/>
              </a:rPr>
              <a:t>mouthguard</a:t>
            </a:r>
            <a:r>
              <a:rPr lang="en-US" sz="2900" dirty="0">
                <a:latin typeface="Garamond" pitchFamily="18" charset="0"/>
              </a:rPr>
              <a:t> or other athletic equipment designed to protect the brain from injury. </a:t>
            </a:r>
            <a:endParaRPr lang="en-US" sz="2900" dirty="0" smtClean="0">
              <a:latin typeface="Garamond" pitchFamily="18" charset="0"/>
            </a:endParaRPr>
          </a:p>
          <a:p>
            <a:pPr marL="114300" indent="0">
              <a:buNone/>
            </a:pPr>
            <a:endParaRPr lang="en-US" sz="2900" dirty="0" smtClean="0">
              <a:latin typeface="Garamond" pitchFamily="18" charset="0"/>
            </a:endParaRPr>
          </a:p>
          <a:p>
            <a:pPr marL="114300" indent="0">
              <a:buNone/>
            </a:pPr>
            <a:r>
              <a:rPr lang="en-US" sz="2300" dirty="0" smtClean="0">
                <a:latin typeface="Garamond" pitchFamily="18" charset="0"/>
                <a:hlinkClick r:id="rId4"/>
              </a:rPr>
              <a:t>http</a:t>
            </a:r>
            <a:r>
              <a:rPr lang="en-US" sz="2300" dirty="0">
                <a:latin typeface="Garamond" pitchFamily="18" charset="0"/>
                <a:hlinkClick r:id="rId4"/>
              </a:rPr>
              <a:t>://</a:t>
            </a:r>
            <a:r>
              <a:rPr lang="en-US" sz="2300" dirty="0" smtClean="0">
                <a:latin typeface="Garamond" pitchFamily="18" charset="0"/>
                <a:hlinkClick r:id="rId4"/>
              </a:rPr>
              <a:t>www.ftc.gov/opa/2012/08/brainpad.shtm</a:t>
            </a:r>
            <a:endParaRPr lang="en-US" sz="2300" dirty="0" smtClean="0">
              <a:latin typeface="Garamond" pitchFamily="18" charset="0"/>
            </a:endParaRPr>
          </a:p>
          <a:p>
            <a:pPr marL="114300" indent="0">
              <a:buNone/>
            </a:pPr>
            <a:endParaRPr lang="en-US" dirty="0"/>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764" y="1600200"/>
            <a:ext cx="4000500"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6096000"/>
            <a:ext cx="7696200" cy="58477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latin typeface="Calibri" pitchFamily="34" charset="0"/>
              </a:rPr>
              <a:t>HE12.2.5: </a:t>
            </a:r>
            <a:r>
              <a:rPr lang="en-US" sz="1600" i="1" dirty="0" smtClean="0">
                <a:latin typeface="Calibri" pitchFamily="34" charset="0"/>
              </a:rPr>
              <a:t>Apply</a:t>
            </a:r>
            <a:r>
              <a:rPr lang="en-US" sz="1600" dirty="0" smtClean="0">
                <a:latin typeface="Calibri" pitchFamily="34" charset="0"/>
              </a:rPr>
              <a:t> a systematic process to </a:t>
            </a:r>
            <a:r>
              <a:rPr lang="en-US" sz="1600" u="sng" dirty="0" smtClean="0">
                <a:latin typeface="Calibri" pitchFamily="34" charset="0"/>
              </a:rPr>
              <a:t>evaluate</a:t>
            </a:r>
            <a:r>
              <a:rPr lang="en-US" sz="1600" dirty="0" smtClean="0">
                <a:latin typeface="Calibri" pitchFamily="34" charset="0"/>
              </a:rPr>
              <a:t> the evidence, claims, beliefs and/or points of view about non-familiar health related issues or problems.  ATOD, NUT, PA</a:t>
            </a:r>
            <a:endParaRPr lang="en-US" sz="1600" dirty="0">
              <a:latin typeface="Calibri" pitchFamily="34" charset="0"/>
            </a:endParaRPr>
          </a:p>
        </p:txBody>
      </p:sp>
      <p:sp>
        <p:nvSpPr>
          <p:cNvPr id="7" name="TextBox 6"/>
          <p:cNvSpPr txBox="1"/>
          <p:nvPr/>
        </p:nvSpPr>
        <p:spPr>
          <a:xfrm>
            <a:off x="457200" y="5410200"/>
            <a:ext cx="45720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latin typeface="Calibri" pitchFamily="34" charset="0"/>
              </a:rPr>
              <a:t>PE 11.2.3: Students </a:t>
            </a:r>
            <a:r>
              <a:rPr lang="en-US" sz="1600" dirty="0">
                <a:latin typeface="Calibri" pitchFamily="34" charset="0"/>
              </a:rPr>
              <a:t>will be knowledgeable consumers of fitness products and services.   </a:t>
            </a:r>
            <a:endParaRPr lang="en-US" sz="1600" dirty="0">
              <a:latin typeface="Calibri" pitchFamily="34" charset="0"/>
              <a:ea typeface="Times New Roman"/>
            </a:endParaRPr>
          </a:p>
        </p:txBody>
      </p:sp>
      <p:sp>
        <p:nvSpPr>
          <p:cNvPr id="5" name="Footer Placeholder 4"/>
          <p:cNvSpPr>
            <a:spLocks noGrp="1"/>
          </p:cNvSpPr>
          <p:nvPr>
            <p:ph type="ftr" sz="quarter" idx="11"/>
          </p:nvPr>
        </p:nvSpPr>
        <p:spPr/>
        <p:txBody>
          <a:bodyPr/>
          <a:lstStyle/>
          <a:p>
            <a:r>
              <a:rPr lang="pt-BR" smtClean="0"/>
              <a:t>©Tami Benham Deal, PED; benham@uwyo.edu</a:t>
            </a:r>
            <a:endParaRPr lang="en-US"/>
          </a:p>
        </p:txBody>
      </p:sp>
    </p:spTree>
    <p:custDataLst>
      <p:tags r:id="rId1"/>
    </p:custDataLst>
    <p:extLst>
      <p:ext uri="{BB962C8B-B14F-4D97-AF65-F5344CB8AC3E}">
        <p14:creationId xmlns:p14="http://schemas.microsoft.com/office/powerpoint/2010/main" val="381109121"/>
      </p:ext>
    </p:extLst>
  </p:cSld>
  <p:clrMapOvr>
    <a:masterClrMapping/>
  </p:clrMapOvr>
  <mc:AlternateContent xmlns:mc="http://schemas.openxmlformats.org/markup-compatibility/2006" xmlns:p14="http://schemas.microsoft.com/office/powerpoint/2010/main">
    <mc:Choice Requires="p14">
      <p:transition spd="slow" p14:dur="2000" advTm="115558"/>
    </mc:Choice>
    <mc:Fallback xmlns="">
      <p:transition spd="slow" advTm="1155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9"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Writing Standards for Literacy</a:t>
            </a:r>
            <a:endParaRPr lang="en-US" dirty="0"/>
          </a:p>
        </p:txBody>
      </p:sp>
      <p:sp>
        <p:nvSpPr>
          <p:cNvPr id="3" name="Content Placeholder 2"/>
          <p:cNvSpPr>
            <a:spLocks noGrp="1"/>
          </p:cNvSpPr>
          <p:nvPr>
            <p:ph sz="quarter" idx="1"/>
          </p:nvPr>
        </p:nvSpPr>
        <p:spPr>
          <a:xfrm>
            <a:off x="457200" y="1536192"/>
            <a:ext cx="3657600" cy="1892808"/>
          </a:xfrm>
        </p:spPr>
        <p:style>
          <a:lnRef idx="2">
            <a:schemeClr val="accent6"/>
          </a:lnRef>
          <a:fillRef idx="1">
            <a:schemeClr val="lt1"/>
          </a:fillRef>
          <a:effectRef idx="0">
            <a:schemeClr val="accent6"/>
          </a:effectRef>
          <a:fontRef idx="minor">
            <a:schemeClr val="dk1"/>
          </a:fontRef>
        </p:style>
        <p:txBody>
          <a:bodyPr>
            <a:normAutofit/>
          </a:bodyPr>
          <a:lstStyle/>
          <a:p>
            <a:pPr marL="114300" indent="0">
              <a:buNone/>
            </a:pPr>
            <a:r>
              <a:rPr lang="en-US" sz="1600" dirty="0" smtClean="0"/>
              <a:t>6. </a:t>
            </a:r>
            <a:r>
              <a:rPr lang="en-US" sz="1600" b="1" dirty="0" smtClean="0"/>
              <a:t>Production and Distribution of Writing </a:t>
            </a:r>
            <a:r>
              <a:rPr lang="en-US" sz="1600" dirty="0" smtClean="0"/>
              <a:t>(gr 6)</a:t>
            </a:r>
          </a:p>
          <a:p>
            <a:r>
              <a:rPr lang="en-US" sz="1600" dirty="0" smtClean="0"/>
              <a:t>Use technology, including the Internet, to produce and publish writing and present the relationships between information and ideas clearly and efficiently.</a:t>
            </a:r>
            <a:endParaRPr lang="en-US" sz="1600" dirty="0"/>
          </a:p>
        </p:txBody>
      </p:sp>
      <p:sp>
        <p:nvSpPr>
          <p:cNvPr id="4" name="Content Placeholder 3"/>
          <p:cNvSpPr>
            <a:spLocks noGrp="1"/>
          </p:cNvSpPr>
          <p:nvPr>
            <p:ph sz="quarter" idx="2"/>
          </p:nvPr>
        </p:nvSpPr>
        <p:spPr>
          <a:xfrm>
            <a:off x="4419600" y="3048000"/>
            <a:ext cx="3657600" cy="2468880"/>
          </a:xfrm>
        </p:spPr>
        <p:txBody>
          <a:bodyPr>
            <a:normAutofit/>
          </a:bodyPr>
          <a:lstStyle/>
          <a:p>
            <a:r>
              <a:rPr lang="en-US" sz="1200" dirty="0">
                <a:hlinkClick r:id="rId2"/>
              </a:rPr>
              <a:t>http://</a:t>
            </a:r>
            <a:r>
              <a:rPr lang="en-US" sz="1200" dirty="0" smtClean="0">
                <a:hlinkClick r:id="rId2"/>
              </a:rPr>
              <a:t>www.yourcomicstrip.com/</a:t>
            </a:r>
            <a:r>
              <a:rPr lang="en-US" sz="1200" dirty="0" smtClean="0"/>
              <a:t> </a:t>
            </a:r>
          </a:p>
          <a:p>
            <a:pPr marL="114300" indent="0">
              <a:buNone/>
            </a:pPr>
            <a:endParaRPr lang="en-US" dirty="0" smtClean="0"/>
          </a:p>
        </p:txBody>
      </p:sp>
      <p:graphicFrame>
        <p:nvGraphicFramePr>
          <p:cNvPr id="6" name="Table 5"/>
          <p:cNvGraphicFramePr>
            <a:graphicFrameLocks noGrp="1"/>
          </p:cNvGraphicFramePr>
          <p:nvPr>
            <p:extLst>
              <p:ext uri="{D42A27DB-BD31-4B8C-83A1-F6EECF244321}">
                <p14:modId xmlns:p14="http://schemas.microsoft.com/office/powerpoint/2010/main" val="2293282326"/>
              </p:ext>
            </p:extLst>
          </p:nvPr>
        </p:nvGraphicFramePr>
        <p:xfrm>
          <a:off x="4604330" y="1752600"/>
          <a:ext cx="3244269" cy="1219200"/>
        </p:xfrm>
        <a:graphic>
          <a:graphicData uri="http://schemas.openxmlformats.org/drawingml/2006/table">
            <a:tbl>
              <a:tblPr firstRow="1" firstCol="1" lastRow="1" lastCol="1" bandRow="1" bandCol="1">
                <a:tableStyleId>{5C22544A-7EE6-4342-B048-85BDC9FD1C3A}</a:tableStyleId>
              </a:tblPr>
              <a:tblGrid>
                <a:gridCol w="704352"/>
                <a:gridCol w="2539917"/>
              </a:tblGrid>
              <a:tr h="1066800">
                <a:tc>
                  <a:txBody>
                    <a:bodyPr/>
                    <a:lstStyle/>
                    <a:p>
                      <a:pPr marL="0" marR="0" algn="ctr">
                        <a:spcBef>
                          <a:spcPts val="0"/>
                        </a:spcBef>
                        <a:spcAft>
                          <a:spcPts val="0"/>
                        </a:spcAft>
                      </a:pPr>
                      <a:r>
                        <a:rPr lang="en-US" sz="1400" dirty="0">
                          <a:effectLst/>
                        </a:rPr>
                        <a:t>PE8.3.2</a:t>
                      </a:r>
                      <a:endParaRPr lang="en-US" sz="1400" dirty="0">
                        <a:effectLst/>
                        <a:latin typeface="Times New Roman"/>
                        <a:ea typeface="Times New Roman"/>
                      </a:endParaRPr>
                    </a:p>
                  </a:txBody>
                  <a:tcPr marL="68580" marR="68580" marT="0" marB="0"/>
                </a:tc>
                <a:tc>
                  <a:txBody>
                    <a:bodyPr/>
                    <a:lstStyle/>
                    <a:p>
                      <a:pPr marL="0" marR="0">
                        <a:spcBef>
                          <a:spcPts val="0"/>
                        </a:spcBef>
                        <a:spcAft>
                          <a:spcPts val="0"/>
                        </a:spcAft>
                      </a:pPr>
                      <a:r>
                        <a:rPr lang="en-US" sz="1600" dirty="0">
                          <a:effectLst/>
                        </a:rPr>
                        <a:t>Students demonstrate sportsmanship, cooperation, and teamwork in physical activity settings.</a:t>
                      </a:r>
                      <a:endParaRPr lang="en-US" sz="1600" dirty="0">
                        <a:effectLst/>
                        <a:latin typeface="Times New Roman"/>
                        <a:ea typeface="Times New Roman"/>
                      </a:endParaRPr>
                    </a:p>
                  </a:txBody>
                  <a:tcPr marL="68580" marR="68580" marT="0" marB="0"/>
                </a:tc>
              </a:tr>
            </a:tbl>
          </a:graphicData>
        </a:graphic>
      </p:graphicFrame>
      <p:sp>
        <p:nvSpPr>
          <p:cNvPr id="7" name="Content Placeholder 2"/>
          <p:cNvSpPr txBox="1">
            <a:spLocks/>
          </p:cNvSpPr>
          <p:nvPr/>
        </p:nvSpPr>
        <p:spPr>
          <a:xfrm>
            <a:off x="457200" y="3909060"/>
            <a:ext cx="3657600" cy="1892808"/>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buFont typeface="Arial" pitchFamily="34" charset="0"/>
              <a:buNone/>
            </a:pPr>
            <a:r>
              <a:rPr lang="en-US" sz="1600" dirty="0" smtClean="0"/>
              <a:t>6. </a:t>
            </a:r>
            <a:r>
              <a:rPr lang="en-US" sz="1600" b="1" dirty="0" smtClean="0"/>
              <a:t>Production and Distribution of Writing </a:t>
            </a:r>
            <a:r>
              <a:rPr lang="en-US" sz="1600" dirty="0" smtClean="0"/>
              <a:t>(gr 3)</a:t>
            </a:r>
          </a:p>
          <a:p>
            <a:r>
              <a:rPr lang="en-US" sz="1600" dirty="0" smtClean="0"/>
              <a:t>With guidance and support from adults, use technology to produce and publish writing (using keyboard skills) as well as interact and collaborate with others. </a:t>
            </a:r>
            <a:endParaRPr lang="en-US" sz="1600" dirty="0"/>
          </a:p>
        </p:txBody>
      </p:sp>
      <p:sp>
        <p:nvSpPr>
          <p:cNvPr id="8" name="Content Placeholder 3"/>
          <p:cNvSpPr txBox="1">
            <a:spLocks/>
          </p:cNvSpPr>
          <p:nvPr/>
        </p:nvSpPr>
        <p:spPr>
          <a:xfrm>
            <a:off x="4564380" y="5257800"/>
            <a:ext cx="3657600" cy="246888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r>
              <a:rPr lang="en-US" sz="1200" dirty="0" smtClean="0">
                <a:hlinkClick r:id="rId3"/>
              </a:rPr>
              <a:t>http://launchpadtoys.com/toontastic/#in-action</a:t>
            </a:r>
            <a:r>
              <a:rPr lang="en-US" sz="1200" dirty="0" smtClean="0"/>
              <a:t> </a:t>
            </a:r>
            <a:endParaRPr lang="en-US" sz="1200" dirty="0"/>
          </a:p>
        </p:txBody>
      </p:sp>
      <p:graphicFrame>
        <p:nvGraphicFramePr>
          <p:cNvPr id="9" name="Table 8"/>
          <p:cNvGraphicFramePr>
            <a:graphicFrameLocks noGrp="1"/>
          </p:cNvGraphicFramePr>
          <p:nvPr>
            <p:extLst>
              <p:ext uri="{D42A27DB-BD31-4B8C-83A1-F6EECF244321}">
                <p14:modId xmlns:p14="http://schemas.microsoft.com/office/powerpoint/2010/main" val="4066495297"/>
              </p:ext>
            </p:extLst>
          </p:nvPr>
        </p:nvGraphicFramePr>
        <p:xfrm>
          <a:off x="4648200" y="4047744"/>
          <a:ext cx="3307080" cy="981456"/>
        </p:xfrm>
        <a:graphic>
          <a:graphicData uri="http://schemas.openxmlformats.org/drawingml/2006/table">
            <a:tbl>
              <a:tblPr firstRow="1" firstCol="1" lastRow="1" lastCol="1" bandRow="1" bandCol="1">
                <a:tableStyleId>{00A15C55-8517-42AA-B614-E9B94910E393}</a:tableStyleId>
              </a:tblPr>
              <a:tblGrid>
                <a:gridCol w="766859"/>
                <a:gridCol w="2540221"/>
              </a:tblGrid>
              <a:tr h="981456">
                <a:tc>
                  <a:txBody>
                    <a:bodyPr/>
                    <a:lstStyle/>
                    <a:p>
                      <a:pPr marL="0" marR="0" algn="ctr">
                        <a:spcBef>
                          <a:spcPts val="0"/>
                        </a:spcBef>
                        <a:spcAft>
                          <a:spcPts val="0"/>
                        </a:spcAft>
                      </a:pPr>
                      <a:r>
                        <a:rPr lang="en-US" sz="1400" dirty="0">
                          <a:solidFill>
                            <a:schemeClr val="tx1"/>
                          </a:solidFill>
                          <a:effectLst/>
                        </a:rPr>
                        <a:t>PE4.2.2</a:t>
                      </a:r>
                      <a:endParaRPr lang="en-US" sz="1400" dirty="0">
                        <a:solidFill>
                          <a:schemeClr val="tx1"/>
                        </a:solidFill>
                        <a:effectLst/>
                        <a:latin typeface="Times New Roman"/>
                        <a:ea typeface="Times New Roman"/>
                      </a:endParaRPr>
                    </a:p>
                  </a:txBody>
                  <a:tcPr marL="68580" marR="68580" marT="0" marB="0"/>
                </a:tc>
                <a:tc>
                  <a:txBody>
                    <a:bodyPr/>
                    <a:lstStyle/>
                    <a:p>
                      <a:pPr marL="0" marR="0">
                        <a:spcBef>
                          <a:spcPts val="0"/>
                        </a:spcBef>
                        <a:spcAft>
                          <a:spcPts val="0"/>
                        </a:spcAft>
                      </a:pPr>
                      <a:r>
                        <a:rPr lang="en-US" sz="1600" dirty="0">
                          <a:solidFill>
                            <a:schemeClr val="tx1"/>
                          </a:solidFill>
                          <a:effectLst/>
                        </a:rPr>
                        <a:t>Students demonstrate an understanding of the health benefits of being physically active.</a:t>
                      </a:r>
                      <a:endParaRPr lang="en-US" sz="1600" dirty="0">
                        <a:solidFill>
                          <a:schemeClr val="tx1"/>
                        </a:solidFill>
                        <a:effectLst/>
                        <a:latin typeface="Times New Roman"/>
                        <a:ea typeface="Times New Roman"/>
                      </a:endParaRPr>
                    </a:p>
                  </a:txBody>
                  <a:tcPr marL="68580" marR="68580" marT="0" marB="0"/>
                </a:tc>
              </a:tr>
            </a:tbl>
          </a:graphicData>
        </a:graphic>
      </p:graphicFrame>
      <p:sp>
        <p:nvSpPr>
          <p:cNvPr id="10" name="Footer Placeholder 9"/>
          <p:cNvSpPr>
            <a:spLocks noGrp="1"/>
          </p:cNvSpPr>
          <p:nvPr>
            <p:ph type="ftr" sz="quarter" idx="11"/>
          </p:nvPr>
        </p:nvSpPr>
        <p:spPr/>
        <p:txBody>
          <a:bodyPr/>
          <a:lstStyle/>
          <a:p>
            <a:r>
              <a:rPr lang="pt-BR" smtClean="0"/>
              <a:t>©Tami Benham Deal, PED; benham@uwyo.edu</a:t>
            </a:r>
            <a:endParaRPr lang="en-US"/>
          </a:p>
        </p:txBody>
      </p:sp>
    </p:spTree>
    <p:extLst>
      <p:ext uri="{BB962C8B-B14F-4D97-AF65-F5344CB8AC3E}">
        <p14:creationId xmlns:p14="http://schemas.microsoft.com/office/powerpoint/2010/main" val="1993450328"/>
      </p:ext>
    </p:extLst>
  </p:cSld>
  <p:clrMapOvr>
    <a:masterClrMapping/>
  </p:clrMapOvr>
  <mc:AlternateContent xmlns:mc="http://schemas.openxmlformats.org/markup-compatibility/2006" xmlns:p14="http://schemas.microsoft.com/office/powerpoint/2010/main">
    <mc:Choice Requires="p14">
      <p:transition spd="slow" p14:dur="2000" advTm="138589"/>
    </mc:Choice>
    <mc:Fallback xmlns="">
      <p:transition spd="slow" advTm="138589"/>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en-US" dirty="0" smtClean="0"/>
              <a:t>Making Connections</a:t>
            </a:r>
            <a:br>
              <a:rPr lang="en-US" dirty="0" smtClean="0"/>
            </a:br>
            <a:r>
              <a:rPr lang="en-US" sz="2200" dirty="0" smtClean="0"/>
              <a:t>To transform health and physical education</a:t>
            </a:r>
            <a:endParaRPr lang="en-US" sz="2200"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617633761"/>
              </p:ext>
            </p:extLst>
          </p:nvPr>
        </p:nvGraphicFramePr>
        <p:xfrm>
          <a:off x="457200" y="1676400"/>
          <a:ext cx="3962400" cy="2286000"/>
        </p:xfrm>
        <a:graphic>
          <a:graphicData uri="http://schemas.openxmlformats.org/drawingml/2006/table">
            <a:tbl>
              <a:tblPr firstRow="1" firstCol="1" lastRow="1" lastCol="1" bandRow="1" bandCol="1">
                <a:tableStyleId>{1E171933-4619-4E11-9A3F-F7608DF75F80}</a:tableStyleId>
              </a:tblPr>
              <a:tblGrid>
                <a:gridCol w="762000"/>
                <a:gridCol w="3200400"/>
              </a:tblGrid>
              <a:tr h="2286000">
                <a:tc>
                  <a:txBody>
                    <a:bodyPr/>
                    <a:lstStyle/>
                    <a:p>
                      <a:pPr marL="0" marR="0">
                        <a:spcBef>
                          <a:spcPts val="0"/>
                        </a:spcBef>
                        <a:spcAft>
                          <a:spcPts val="0"/>
                        </a:spcAft>
                      </a:pPr>
                      <a:r>
                        <a:rPr lang="en-US" sz="1400" dirty="0">
                          <a:effectLst/>
                          <a:latin typeface="Calibri" pitchFamily="34" charset="0"/>
                        </a:rPr>
                        <a:t>PE11.1.3</a:t>
                      </a:r>
                      <a:endParaRPr lang="en-US" sz="1400" dirty="0">
                        <a:effectLst/>
                        <a:latin typeface="Calibri" pitchFamily="34" charset="0"/>
                        <a:ea typeface="Times New Roman"/>
                      </a:endParaRPr>
                    </a:p>
                  </a:txBody>
                  <a:tcPr marL="42863" marR="42863" marT="0" marB="0">
                    <a:gradFill flip="none" rotWithShape="1">
                      <a:gsLst>
                        <a:gs pos="0">
                          <a:srgbClr val="336699">
                            <a:tint val="66000"/>
                            <a:satMod val="160000"/>
                          </a:srgbClr>
                        </a:gs>
                        <a:gs pos="50000">
                          <a:srgbClr val="336699">
                            <a:tint val="44500"/>
                            <a:satMod val="160000"/>
                          </a:srgbClr>
                        </a:gs>
                        <a:gs pos="100000">
                          <a:srgbClr val="336699">
                            <a:tint val="23500"/>
                            <a:satMod val="160000"/>
                          </a:srgbClr>
                        </a:gs>
                      </a:gsLst>
                      <a:lin ang="2700000" scaled="1"/>
                      <a:tileRect/>
                    </a:gradFill>
                  </a:tcPr>
                </a:tc>
                <a:tc>
                  <a:txBody>
                    <a:bodyPr/>
                    <a:lstStyle/>
                    <a:p>
                      <a:pPr marL="0" marR="0">
                        <a:spcBef>
                          <a:spcPts val="0"/>
                        </a:spcBef>
                        <a:spcAft>
                          <a:spcPts val="0"/>
                        </a:spcAft>
                      </a:pPr>
                      <a:r>
                        <a:rPr lang="en-US" sz="1600" dirty="0">
                          <a:effectLst/>
                          <a:latin typeface="Calibri" pitchFamily="34" charset="0"/>
                        </a:rPr>
                        <a:t>Students demonstrate an understanding of rules and strategies in:</a:t>
                      </a:r>
                    </a:p>
                    <a:p>
                      <a:pPr marL="342900" marR="0" lvl="0" indent="-342900">
                        <a:spcBef>
                          <a:spcPts val="0"/>
                        </a:spcBef>
                        <a:spcAft>
                          <a:spcPts val="0"/>
                        </a:spcAft>
                        <a:buFont typeface="+mj-lt"/>
                        <a:buAutoNum type="alphaLcPeriod"/>
                        <a:tabLst>
                          <a:tab pos="495300" algn="l"/>
                        </a:tabLst>
                      </a:pPr>
                      <a:r>
                        <a:rPr lang="en-US" sz="1600" dirty="0">
                          <a:effectLst/>
                          <a:latin typeface="Calibri" pitchFamily="34" charset="0"/>
                        </a:rPr>
                        <a:t>rhythms or dance,</a:t>
                      </a:r>
                    </a:p>
                    <a:p>
                      <a:pPr marL="342900" marR="0" lvl="0" indent="-342900">
                        <a:spcBef>
                          <a:spcPts val="0"/>
                        </a:spcBef>
                        <a:spcAft>
                          <a:spcPts val="0"/>
                        </a:spcAft>
                        <a:buFont typeface="+mj-lt"/>
                        <a:buAutoNum type="alphaLcPeriod"/>
                        <a:tabLst>
                          <a:tab pos="495300" algn="l"/>
                        </a:tabLst>
                      </a:pPr>
                      <a:r>
                        <a:rPr lang="en-US" sz="1600" dirty="0">
                          <a:effectLst/>
                          <a:latin typeface="Calibri" pitchFamily="34" charset="0"/>
                        </a:rPr>
                        <a:t>regulation or form team activities,</a:t>
                      </a:r>
                    </a:p>
                    <a:p>
                      <a:pPr marL="342900" marR="0" lvl="0" indent="-342900">
                        <a:spcBef>
                          <a:spcPts val="0"/>
                        </a:spcBef>
                        <a:spcAft>
                          <a:spcPts val="0"/>
                        </a:spcAft>
                        <a:buFont typeface="+mj-lt"/>
                        <a:buAutoNum type="alphaLcPeriod"/>
                        <a:tabLst>
                          <a:tab pos="495300" algn="l"/>
                        </a:tabLst>
                      </a:pPr>
                      <a:r>
                        <a:rPr lang="en-US" sz="1600" dirty="0">
                          <a:effectLst/>
                          <a:latin typeface="Calibri" pitchFamily="34" charset="0"/>
                        </a:rPr>
                        <a:t>regulation or form individual or dual activities, and</a:t>
                      </a:r>
                    </a:p>
                    <a:p>
                      <a:pPr marL="342900" marR="0" lvl="0" indent="-342900">
                        <a:spcBef>
                          <a:spcPts val="0"/>
                        </a:spcBef>
                        <a:spcAft>
                          <a:spcPts val="0"/>
                        </a:spcAft>
                        <a:buFont typeface="+mj-lt"/>
                        <a:buAutoNum type="alphaLcPeriod"/>
                        <a:tabLst>
                          <a:tab pos="495300" algn="l"/>
                        </a:tabLst>
                      </a:pPr>
                      <a:r>
                        <a:rPr lang="en-US" sz="1600" dirty="0">
                          <a:effectLst/>
                          <a:latin typeface="Calibri" pitchFamily="34" charset="0"/>
                        </a:rPr>
                        <a:t>lifetime activities.</a:t>
                      </a:r>
                      <a:endParaRPr lang="en-US" sz="1600" dirty="0">
                        <a:effectLst/>
                        <a:latin typeface="Calibri" pitchFamily="34" charset="0"/>
                        <a:ea typeface="Times New Roman"/>
                      </a:endParaRPr>
                    </a:p>
                  </a:txBody>
                  <a:tcPr marL="42863" marR="42863" marT="0" marB="0">
                    <a:solidFill>
                      <a:srgbClr val="336699"/>
                    </a:solidFill>
                  </a:tcPr>
                </a:tc>
              </a:tr>
            </a:tbl>
          </a:graphicData>
        </a:graphic>
      </p:graphicFrame>
      <p:sp>
        <p:nvSpPr>
          <p:cNvPr id="4" name="Content Placeholder 3"/>
          <p:cNvSpPr>
            <a:spLocks noGrp="1"/>
          </p:cNvSpPr>
          <p:nvPr>
            <p:ph sz="quarter" idx="2"/>
          </p:nvPr>
        </p:nvSpPr>
        <p:spPr>
          <a:xfrm>
            <a:off x="4800600" y="2362200"/>
            <a:ext cx="3657600" cy="838200"/>
          </a:xfrm>
        </p:spPr>
        <p:txBody>
          <a:bodyPr>
            <a:normAutofit/>
          </a:bodyPr>
          <a:lstStyle/>
          <a:p>
            <a:r>
              <a:rPr lang="en-US" sz="2000" b="1" dirty="0" err="1"/>
              <a:t>i</a:t>
            </a:r>
            <a:r>
              <a:rPr lang="en-US" sz="2000" b="1" dirty="0" err="1" smtClean="0"/>
              <a:t>tunes</a:t>
            </a:r>
            <a:r>
              <a:rPr lang="en-US" sz="2000" b="1" dirty="0" smtClean="0"/>
              <a:t> - Idea Sketch</a:t>
            </a:r>
          </a:p>
          <a:p>
            <a:r>
              <a:rPr lang="en-US" sz="1200" dirty="0">
                <a:hlinkClick r:id="rId3"/>
              </a:rPr>
              <a:t>https://</a:t>
            </a:r>
            <a:r>
              <a:rPr lang="en-US" sz="1200" dirty="0" smtClean="0">
                <a:hlinkClick r:id="rId3"/>
              </a:rPr>
              <a:t>itunes.apple.com/us/app/idea-sketch/id367246522?mt=8</a:t>
            </a:r>
            <a:r>
              <a:rPr lang="en-US" sz="1200" dirty="0" smtClean="0"/>
              <a:t> </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581400"/>
            <a:ext cx="457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561109" y="4419600"/>
            <a:ext cx="2667000" cy="182880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dk1"/>
                </a:solidFill>
                <a:latin typeface="+mn-lt"/>
                <a:ea typeface="+mn-ea"/>
                <a:cs typeface="+mn-cs"/>
              </a:defRPr>
            </a:lvl9pPr>
          </a:lstStyle>
          <a:p>
            <a:pPr marL="0" indent="0">
              <a:buFont typeface="Arial" pitchFamily="34" charset="0"/>
              <a:buNone/>
            </a:pPr>
            <a:r>
              <a:rPr lang="en-US" sz="1600" dirty="0" smtClean="0">
                <a:latin typeface="Calibri" pitchFamily="34" charset="0"/>
              </a:rPr>
              <a:t>6. </a:t>
            </a:r>
            <a:r>
              <a:rPr lang="en-US" sz="1600" b="1" dirty="0" smtClean="0">
                <a:latin typeface="Calibri" pitchFamily="34" charset="0"/>
              </a:rPr>
              <a:t>Production and Distribution of Writing </a:t>
            </a:r>
            <a:r>
              <a:rPr lang="en-US" sz="1600" dirty="0" smtClean="0">
                <a:latin typeface="Calibri" pitchFamily="34" charset="0"/>
              </a:rPr>
              <a:t>(gr 11-12)</a:t>
            </a:r>
          </a:p>
          <a:p>
            <a:r>
              <a:rPr lang="en-US" sz="1600" dirty="0" smtClean="0">
                <a:latin typeface="Calibri" pitchFamily="34" charset="0"/>
              </a:rPr>
              <a:t>Use technology, including the Internet, to produce and publish, and update individual or shared writing products in response to feedback, including new arguments or information.</a:t>
            </a:r>
            <a:endParaRPr lang="en-US" sz="1600" dirty="0">
              <a:latin typeface="Calibri" pitchFamily="34" charset="0"/>
            </a:endParaRPr>
          </a:p>
        </p:txBody>
      </p:sp>
      <p:sp>
        <p:nvSpPr>
          <p:cNvPr id="6" name="Footer Placeholder 5"/>
          <p:cNvSpPr>
            <a:spLocks noGrp="1"/>
          </p:cNvSpPr>
          <p:nvPr>
            <p:ph type="ftr" sz="quarter" idx="11"/>
          </p:nvPr>
        </p:nvSpPr>
        <p:spPr/>
        <p:txBody>
          <a:bodyPr/>
          <a:lstStyle/>
          <a:p>
            <a:r>
              <a:rPr lang="pt-BR" smtClean="0"/>
              <a:t>©Tami Benham Deal, PED; benham@uwyo.edu</a:t>
            </a:r>
            <a:endParaRPr lang="en-US"/>
          </a:p>
        </p:txBody>
      </p:sp>
    </p:spTree>
    <p:custDataLst>
      <p:tags r:id="rId1"/>
    </p:custDataLst>
    <p:extLst>
      <p:ext uri="{BB962C8B-B14F-4D97-AF65-F5344CB8AC3E}">
        <p14:creationId xmlns:p14="http://schemas.microsoft.com/office/powerpoint/2010/main" val="2532614892"/>
      </p:ext>
    </p:extLst>
  </p:cSld>
  <p:clrMapOvr>
    <a:masterClrMapping/>
  </p:clrMapOvr>
  <mc:AlternateContent xmlns:mc="http://schemas.openxmlformats.org/markup-compatibility/2006" xmlns:p14="http://schemas.microsoft.com/office/powerpoint/2010/main">
    <mc:Choice Requires="p14">
      <p:transition spd="slow" p14:dur="2000" advTm="87281"/>
    </mc:Choice>
    <mc:Fallback xmlns="">
      <p:transition spd="slow" advTm="872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Speaking and Listening</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50" y="228600"/>
            <a:ext cx="1695450" cy="955617"/>
          </a:xfrm>
          <a:prstGeom prst="rect">
            <a:avLst/>
          </a:prstGeom>
          <a:ln>
            <a:noFill/>
          </a:ln>
          <a:effectLst>
            <a:outerShdw blurRad="292100" dist="139700" dir="2700000" algn="tl" rotWithShape="0">
              <a:srgbClr val="333333">
                <a:alpha val="65000"/>
              </a:srgbClr>
            </a:outerShdw>
          </a:effectLst>
        </p:spPr>
      </p:pic>
      <p:graphicFrame>
        <p:nvGraphicFramePr>
          <p:cNvPr id="5" name="Table 4"/>
          <p:cNvGraphicFramePr>
            <a:graphicFrameLocks noGrp="1"/>
          </p:cNvGraphicFramePr>
          <p:nvPr>
            <p:extLst>
              <p:ext uri="{D42A27DB-BD31-4B8C-83A1-F6EECF244321}">
                <p14:modId xmlns:p14="http://schemas.microsoft.com/office/powerpoint/2010/main" val="265449387"/>
              </p:ext>
            </p:extLst>
          </p:nvPr>
        </p:nvGraphicFramePr>
        <p:xfrm>
          <a:off x="532534" y="1399309"/>
          <a:ext cx="4419600" cy="3789068"/>
        </p:xfrm>
        <a:graphic>
          <a:graphicData uri="http://schemas.openxmlformats.org/drawingml/2006/table">
            <a:tbl>
              <a:tblPr firstRow="1" bandRow="1">
                <a:tableStyleId>{2D5ABB26-0587-4C30-8999-92F81FD0307C}</a:tableStyleId>
              </a:tblPr>
              <a:tblGrid>
                <a:gridCol w="4419600"/>
              </a:tblGrid>
              <a:tr h="18344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68841"/>
                          </a:solidFill>
                          <a:effectLst/>
                          <a:latin typeface="Calibri" pitchFamily="34" charset="0"/>
                          <a:ea typeface="Cambria"/>
                          <a:cs typeface="Times New Roman"/>
                        </a:rPr>
                        <a:t>Presentation of Knowledge</a:t>
                      </a:r>
                      <a:r>
                        <a:rPr lang="en-US" sz="1600" b="1" baseline="0" dirty="0" smtClean="0">
                          <a:solidFill>
                            <a:srgbClr val="068841"/>
                          </a:solidFill>
                          <a:effectLst/>
                          <a:latin typeface="Calibri" pitchFamily="34" charset="0"/>
                          <a:ea typeface="Cambria"/>
                          <a:cs typeface="Times New Roman"/>
                        </a:rPr>
                        <a:t> and Ideas  11-12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effectLst/>
                        <a:latin typeface="Calibri" pitchFamily="34" charset="0"/>
                        <a:ea typeface="Cambria"/>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effectLst/>
                          <a:latin typeface="Calibri" pitchFamily="34" charset="0"/>
                          <a:ea typeface="Cambria"/>
                          <a:cs typeface="Times New Roman"/>
                        </a:rPr>
                        <a:t>Present information, findings, and supporting evidence clearly, concisely, and logically such that listeners can follow the line of reasoning and the organization, development, substance, and style are appropriate to purpose, audience, and task.</a:t>
                      </a:r>
                    </a:p>
                    <a:p>
                      <a:endParaRPr lang="en-US" sz="1600" dirty="0">
                        <a:latin typeface="Calibri" pitchFamily="34" charset="0"/>
                      </a:endParaRPr>
                    </a:p>
                  </a:txBody>
                  <a:tcP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tcPr>
                </a:tc>
              </a:tr>
              <a:tr h="17469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68841"/>
                          </a:solidFill>
                          <a:effectLst/>
                          <a:latin typeface="Calibri" pitchFamily="34" charset="0"/>
                          <a:ea typeface="Cambria"/>
                          <a:cs typeface="Times New Roman"/>
                        </a:rPr>
                        <a:t>Presentation of Knowledge</a:t>
                      </a:r>
                      <a:r>
                        <a:rPr lang="en-US" sz="1600" b="1" baseline="0" dirty="0" smtClean="0">
                          <a:solidFill>
                            <a:srgbClr val="068841"/>
                          </a:solidFill>
                          <a:effectLst/>
                          <a:latin typeface="Calibri" pitchFamily="34" charset="0"/>
                          <a:ea typeface="Cambria"/>
                          <a:cs typeface="Times New Roman"/>
                        </a:rPr>
                        <a:t> and Ideas  11-12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effectLst/>
                        <a:latin typeface="Calibri" pitchFamily="34" charset="0"/>
                        <a:ea typeface="Cambria"/>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effectLst/>
                          <a:latin typeface="Calibri" pitchFamily="34" charset="0"/>
                          <a:ea typeface="Cambria"/>
                          <a:cs typeface="Times New Roman"/>
                        </a:rPr>
                        <a:t>Evaluate a speaker’s point of view, reasoning, and use of evidence and rhetoric, identifying any fallacious reasoning or exaggerated or distorted evidence.</a:t>
                      </a:r>
                    </a:p>
                  </a:txBody>
                  <a:tcP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tcPr>
                </a:tc>
              </a:tr>
            </a:tbl>
          </a:graphicData>
        </a:graphic>
      </p:graphicFrame>
      <p:sp>
        <p:nvSpPr>
          <p:cNvPr id="11" name="TextBox 10"/>
          <p:cNvSpPr txBox="1"/>
          <p:nvPr/>
        </p:nvSpPr>
        <p:spPr>
          <a:xfrm>
            <a:off x="457200" y="5562600"/>
            <a:ext cx="7486650" cy="830997"/>
          </a:xfrm>
          <a:prstGeom prst="rect">
            <a:avLst/>
          </a:prstGeom>
          <a:noFill/>
          <a:ln>
            <a:solidFill>
              <a:schemeClr val="accent5">
                <a:lumMod val="50000"/>
              </a:schemeClr>
            </a:solidFill>
          </a:ln>
        </p:spPr>
        <p:txBody>
          <a:bodyPr wrap="square" rtlCol="0">
            <a:spAutoFit/>
          </a:bodyPr>
          <a:lstStyle/>
          <a:p>
            <a:r>
              <a:rPr lang="en-US" sz="1600" dirty="0" smtClean="0">
                <a:latin typeface="Calibri" pitchFamily="34" charset="0"/>
              </a:rPr>
              <a:t>WY HE 12.3.7  Delineate a speaker’s health argument and specific claims, distinguishing health claims that are supported by reasons and evidence from health claims that are not supported by reasons and evidence.</a:t>
            </a:r>
            <a:endParaRPr lang="en-US" sz="1600" dirty="0">
              <a:latin typeface="Calibri" pitchFamily="34" charset="0"/>
            </a:endParaRPr>
          </a:p>
        </p:txBody>
      </p:sp>
      <p:pic>
        <p:nvPicPr>
          <p:cNvPr id="4" name="Picture 2" descr="C:\Users\benham\AppData\Local\Microsoft\Windows\Temporary Internet Files\Content.Outlook\S8DD6OYS\E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209800"/>
            <a:ext cx="3179618"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r>
              <a:rPr lang="pt-BR" smtClean="0"/>
              <a:t>©Tami Benham Deal, PED; benham@uwyo.edu</a:t>
            </a:r>
            <a:endParaRPr lang="en-US"/>
          </a:p>
        </p:txBody>
      </p:sp>
    </p:spTree>
    <p:custDataLst>
      <p:tags r:id="rId1"/>
    </p:custDataLst>
    <p:extLst>
      <p:ext uri="{BB962C8B-B14F-4D97-AF65-F5344CB8AC3E}">
        <p14:creationId xmlns:p14="http://schemas.microsoft.com/office/powerpoint/2010/main" val="1828391619"/>
      </p:ext>
    </p:extLst>
  </p:cSld>
  <p:clrMapOvr>
    <a:masterClrMapping/>
  </p:clrMapOvr>
  <mc:AlternateContent xmlns:mc="http://schemas.openxmlformats.org/markup-compatibility/2006" xmlns:p14="http://schemas.microsoft.com/office/powerpoint/2010/main">
    <mc:Choice Requires="p14">
      <p:transition spd="slow" p14:dur="2000" advTm="115645"/>
    </mc:Choice>
    <mc:Fallback xmlns="">
      <p:transition spd="slow" advTm="1156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0"/>
            <a:ext cx="2209800" cy="1143000"/>
          </a:xfrm>
        </p:spPr>
        <p:txBody>
          <a:bodyPr>
            <a:normAutofit/>
          </a:bodyPr>
          <a:lstStyle/>
          <a:p>
            <a:r>
              <a:rPr lang="en-US" sz="1400" dirty="0" smtClean="0">
                <a:hlinkClick r:id="rId2"/>
              </a:rPr>
              <a:t>http://www.ted.com</a:t>
            </a:r>
            <a:r>
              <a:rPr lang="en-US" sz="1400" dirty="0" smtClean="0"/>
              <a:t> </a:t>
            </a:r>
            <a:endParaRPr lang="en-US" sz="1400"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743200" y="1417638"/>
            <a:ext cx="4677386" cy="4800600"/>
          </a:xfrm>
          <a:prstGeom prst="rect">
            <a:avLst/>
          </a:prstGeom>
          <a:ln>
            <a:noFill/>
          </a:ln>
          <a:effectLst>
            <a:outerShdw blurRad="190500" algn="tl" rotWithShape="0">
              <a:srgbClr val="000000">
                <a:alpha val="70000"/>
              </a:srgbClr>
            </a:outerShdw>
          </a:effectLst>
        </p:spPr>
      </p:pic>
      <p:sp>
        <p:nvSpPr>
          <p:cNvPr id="7" name="Footer Placeholder 6"/>
          <p:cNvSpPr>
            <a:spLocks noGrp="1"/>
          </p:cNvSpPr>
          <p:nvPr>
            <p:ph type="ftr" sz="quarter" idx="11"/>
          </p:nvPr>
        </p:nvSpPr>
        <p:spPr/>
        <p:txBody>
          <a:bodyPr/>
          <a:lstStyle/>
          <a:p>
            <a:r>
              <a:rPr lang="pt-BR" smtClean="0"/>
              <a:t>©Tami Benham Deal, PED; benham@uwyo.edu</a:t>
            </a:r>
            <a:endParaRPr lang="en-US"/>
          </a:p>
        </p:txBody>
      </p:sp>
      <p:sp>
        <p:nvSpPr>
          <p:cNvPr id="8"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3600" smtClean="0"/>
              <a:t>Speaking and Listening</a:t>
            </a:r>
            <a:endParaRPr lang="en-US" sz="3600" dirty="0"/>
          </a:p>
        </p:txBody>
      </p:sp>
    </p:spTree>
    <p:extLst>
      <p:ext uri="{BB962C8B-B14F-4D97-AF65-F5344CB8AC3E}">
        <p14:creationId xmlns:p14="http://schemas.microsoft.com/office/powerpoint/2010/main" val="633258109"/>
      </p:ext>
    </p:extLst>
  </p:cSld>
  <p:clrMapOvr>
    <a:masterClrMapping/>
  </p:clrMapOvr>
  <mc:AlternateContent xmlns:mc="http://schemas.openxmlformats.org/markup-compatibility/2006" xmlns:p14="http://schemas.microsoft.com/office/powerpoint/2010/main">
    <mc:Choice Requires="p14">
      <p:transition spd="slow" p14:dur="2000" advTm="18274"/>
    </mc:Choice>
    <mc:Fallback xmlns="">
      <p:transition spd="slow" advTm="18274"/>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chemeClr val="tx1"/>
                </a:solidFill>
                <a:latin typeface="Eras Demi ITC" pitchFamily="34" charset="0"/>
              </a:rPr>
              <a:t>Transforming Physical and Health Education </a:t>
            </a:r>
            <a:br>
              <a:rPr lang="en-US" dirty="0">
                <a:solidFill>
                  <a:schemeClr val="tx1"/>
                </a:solidFill>
                <a:latin typeface="Eras Demi ITC" pitchFamily="34" charset="0"/>
              </a:rPr>
            </a:br>
            <a:r>
              <a:rPr lang="en-US" dirty="0">
                <a:solidFill>
                  <a:schemeClr val="tx1"/>
                </a:solidFill>
                <a:latin typeface="Eras Demi ITC" pitchFamily="34" charset="0"/>
              </a:rPr>
              <a:t>to Meet the Needs of 21</a:t>
            </a:r>
            <a:r>
              <a:rPr lang="en-US" baseline="30000" dirty="0">
                <a:solidFill>
                  <a:schemeClr val="tx1"/>
                </a:solidFill>
                <a:latin typeface="Eras Demi ITC" pitchFamily="34" charset="0"/>
              </a:rPr>
              <a:t>st</a:t>
            </a:r>
            <a:r>
              <a:rPr lang="en-US" dirty="0">
                <a:solidFill>
                  <a:schemeClr val="tx1"/>
                </a:solidFill>
                <a:latin typeface="Eras Demi ITC" pitchFamily="34" charset="0"/>
              </a:rPr>
              <a:t> Century Learners</a:t>
            </a:r>
            <a:endParaRPr lang="en-US"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296" y="1917192"/>
            <a:ext cx="5169408" cy="3023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Footer Placeholder 2"/>
          <p:cNvSpPr>
            <a:spLocks noGrp="1"/>
          </p:cNvSpPr>
          <p:nvPr>
            <p:ph type="ftr" sz="quarter" idx="11"/>
          </p:nvPr>
        </p:nvSpPr>
        <p:spPr/>
        <p:txBody>
          <a:bodyPr/>
          <a:lstStyle/>
          <a:p>
            <a:r>
              <a:rPr lang="pt-BR" smtClean="0"/>
              <a:t>©Tami Benham Deal, PED; benham@uwyo.edu</a:t>
            </a:r>
            <a:endParaRPr lang="en-US" dirty="0"/>
          </a:p>
        </p:txBody>
      </p:sp>
    </p:spTree>
    <p:extLst>
      <p:ext uri="{BB962C8B-B14F-4D97-AF65-F5344CB8AC3E}">
        <p14:creationId xmlns:p14="http://schemas.microsoft.com/office/powerpoint/2010/main" val="4211317611"/>
      </p:ext>
    </p:extLst>
  </p:cSld>
  <p:clrMapOvr>
    <a:masterClrMapping/>
  </p:clrMapOvr>
  <mc:AlternateContent xmlns:mc="http://schemas.openxmlformats.org/markup-compatibility/2006" xmlns:p14="http://schemas.microsoft.com/office/powerpoint/2010/main">
    <mc:Choice Requires="p14">
      <p:transition spd="slow" p14:dur="2000" advTm="76190"/>
    </mc:Choice>
    <mc:Fallback xmlns="">
      <p:transition spd="slow" advTm="7619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219200"/>
          </a:xfrm>
        </p:spPr>
        <p:style>
          <a:lnRef idx="2">
            <a:schemeClr val="accent2"/>
          </a:lnRef>
          <a:fillRef idx="1">
            <a:schemeClr val="lt1"/>
          </a:fillRef>
          <a:effectRef idx="0">
            <a:schemeClr val="accent2"/>
          </a:effectRef>
          <a:fontRef idx="minor">
            <a:schemeClr val="dk1"/>
          </a:fontRef>
        </p:style>
        <p:txBody>
          <a:bodyPr>
            <a:normAutofit/>
          </a:bodyPr>
          <a:lstStyle/>
          <a:p>
            <a:r>
              <a:rPr lang="en-US" sz="2800" dirty="0" smtClean="0">
                <a:latin typeface="Eras Demi ITC" pitchFamily="34" charset="0"/>
              </a:rPr>
              <a:t>Aligning Standards and Assessment</a:t>
            </a:r>
            <a:endParaRPr lang="en-US" sz="2800" dirty="0">
              <a:latin typeface="Eras Demi ITC"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0"/>
            <a:ext cx="6096000" cy="17399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595"/>
          <a:stretch/>
        </p:blipFill>
        <p:spPr bwMode="auto">
          <a:xfrm>
            <a:off x="533401" y="5181600"/>
            <a:ext cx="2971800" cy="811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754582" y="4874299"/>
            <a:ext cx="5153892" cy="1169551"/>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t>Regional Workshops on Aligning 2012 WY Health Education Standards and Assessment to Common Core Standards in ELA and Literacy in History/Social Students, Science and Technical Subjects</a:t>
            </a:r>
          </a:p>
          <a:p>
            <a:endParaRPr lang="en-US" sz="1400" dirty="0"/>
          </a:p>
          <a:p>
            <a:r>
              <a:rPr lang="en-US" sz="1400" dirty="0" smtClean="0"/>
              <a:t>Contact Tami Benham Deal (</a:t>
            </a:r>
            <a:r>
              <a:rPr lang="en-US" sz="1400" dirty="0" smtClean="0">
                <a:hlinkClick r:id="rId4"/>
              </a:rPr>
              <a:t>benham@uwyo.edu</a:t>
            </a:r>
            <a:r>
              <a:rPr lang="en-US" sz="1400" dirty="0" smtClean="0"/>
              <a:t>) for more details.</a:t>
            </a:r>
            <a:endParaRPr lang="en-US" sz="1400" dirty="0"/>
          </a:p>
        </p:txBody>
      </p:sp>
      <p:sp>
        <p:nvSpPr>
          <p:cNvPr id="4" name="Footer Placeholder 3"/>
          <p:cNvSpPr>
            <a:spLocks noGrp="1"/>
          </p:cNvSpPr>
          <p:nvPr>
            <p:ph type="ftr" sz="quarter" idx="11"/>
          </p:nvPr>
        </p:nvSpPr>
        <p:spPr/>
        <p:txBody>
          <a:bodyPr/>
          <a:lstStyle/>
          <a:p>
            <a:r>
              <a:rPr lang="pt-BR" dirty="0" smtClean="0"/>
              <a:t>©Tami Benham Deal, PED; benham@uwyo.edu</a:t>
            </a:r>
            <a:endParaRPr lang="en-US" dirty="0"/>
          </a:p>
        </p:txBody>
      </p:sp>
    </p:spTree>
    <p:extLst>
      <p:ext uri="{BB962C8B-B14F-4D97-AF65-F5344CB8AC3E}">
        <p14:creationId xmlns:p14="http://schemas.microsoft.com/office/powerpoint/2010/main" val="2676222366"/>
      </p:ext>
    </p:extLst>
  </p:cSld>
  <p:clrMapOvr>
    <a:masterClrMapping/>
  </p:clrMapOvr>
  <mc:AlternateContent xmlns:mc="http://schemas.openxmlformats.org/markup-compatibility/2006" xmlns:p14="http://schemas.microsoft.com/office/powerpoint/2010/main">
    <mc:Choice Requires="p14">
      <p:transition spd="slow" p14:dur="2000" advTm="39484"/>
    </mc:Choice>
    <mc:Fallback xmlns="">
      <p:transition spd="slow" advTm="3948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21</a:t>
            </a:r>
            <a:r>
              <a:rPr lang="en-US" baseline="30000" dirty="0" smtClean="0"/>
              <a:t>st</a:t>
            </a:r>
            <a:r>
              <a:rPr lang="en-US" dirty="0" smtClean="0"/>
              <a:t> Century Schools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45" y="3657600"/>
            <a:ext cx="3086882" cy="2116120"/>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b="6624"/>
          <a:stretch/>
        </p:blipFill>
        <p:spPr>
          <a:xfrm>
            <a:off x="609600" y="3657601"/>
            <a:ext cx="3034145" cy="211612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545" y="1447800"/>
            <a:ext cx="3158836" cy="1828800"/>
          </a:xfrm>
          <a:prstGeom prst="rect">
            <a:avLst/>
          </a:prstGeom>
          <a:ln>
            <a:noFill/>
          </a:ln>
          <a:effectLst>
            <a:outerShdw blurRad="292100" dist="139700" dir="2700000" algn="tl" rotWithShape="0">
              <a:srgbClr val="333333">
                <a:alpha val="65000"/>
              </a:srgbClr>
            </a:outerShdw>
          </a:effectLst>
        </p:spPr>
      </p:pic>
      <p:pic>
        <p:nvPicPr>
          <p:cNvPr id="1536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8339"/>
          <a:stretch/>
        </p:blipFill>
        <p:spPr bwMode="auto">
          <a:xfrm>
            <a:off x="4939145" y="1266064"/>
            <a:ext cx="3048000" cy="21490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5"/>
          <p:cNvSpPr>
            <a:spLocks noGrp="1"/>
          </p:cNvSpPr>
          <p:nvPr>
            <p:ph type="ftr" sz="quarter" idx="11"/>
          </p:nvPr>
        </p:nvSpPr>
        <p:spPr/>
        <p:txBody>
          <a:bodyPr/>
          <a:lstStyle/>
          <a:p>
            <a:r>
              <a:rPr lang="pt-BR" smtClean="0"/>
              <a:t>©Tami Benham Deal, PED; benham@uwyo.edu</a:t>
            </a:r>
            <a:endParaRPr lang="en-US"/>
          </a:p>
        </p:txBody>
      </p:sp>
    </p:spTree>
    <p:extLst>
      <p:ext uri="{BB962C8B-B14F-4D97-AF65-F5344CB8AC3E}">
        <p14:creationId xmlns:p14="http://schemas.microsoft.com/office/powerpoint/2010/main" val="4156333083"/>
      </p:ext>
    </p:extLst>
  </p:cSld>
  <p:clrMapOvr>
    <a:masterClrMapping/>
  </p:clrMapOvr>
  <mc:AlternateContent xmlns:mc="http://schemas.openxmlformats.org/markup-compatibility/2006" xmlns:p14="http://schemas.microsoft.com/office/powerpoint/2010/main">
    <mc:Choice Requires="p14">
      <p:transition spd="slow" p14:dur="2000" advTm="20260"/>
    </mc:Choice>
    <mc:Fallback xmlns="">
      <p:transition spd="slow" advTm="2026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9200"/>
            <a:ext cx="3990134"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638800" y="5715000"/>
            <a:ext cx="2194255" cy="523220"/>
          </a:xfrm>
          <a:prstGeom prst="rect">
            <a:avLst/>
          </a:prstGeom>
        </p:spPr>
        <p:txBody>
          <a:bodyPr wrap="none">
            <a:spAutoFit/>
          </a:bodyPr>
          <a:lstStyle/>
          <a:p>
            <a:r>
              <a:rPr lang="en-US" sz="1400" dirty="0">
                <a:hlinkClick r:id="rId4"/>
              </a:rPr>
              <a:t>http://www.scassheap.org</a:t>
            </a:r>
            <a:r>
              <a:rPr lang="en-US" sz="1400" dirty="0" smtClean="0">
                <a:hlinkClick r:id="rId4"/>
              </a:rPr>
              <a:t>/</a:t>
            </a:r>
            <a:endParaRPr lang="en-US" sz="1400" dirty="0" smtClean="0"/>
          </a:p>
          <a:p>
            <a:endParaRPr lang="en-US" sz="1400" dirty="0"/>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656" y="4320012"/>
            <a:ext cx="2438400" cy="19182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295400"/>
            <a:ext cx="3795713" cy="28482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Changes in the Wind!</a:t>
            </a:r>
            <a:endParaRPr lang="en-US" dirty="0"/>
          </a:p>
        </p:txBody>
      </p:sp>
      <p:sp>
        <p:nvSpPr>
          <p:cNvPr id="5" name="Footer Placeholder 4"/>
          <p:cNvSpPr>
            <a:spLocks noGrp="1"/>
          </p:cNvSpPr>
          <p:nvPr>
            <p:ph type="ftr" sz="quarter" idx="11"/>
          </p:nvPr>
        </p:nvSpPr>
        <p:spPr/>
        <p:txBody>
          <a:bodyPr/>
          <a:lstStyle/>
          <a:p>
            <a:r>
              <a:rPr lang="pt-BR" smtClean="0"/>
              <a:t>©Tami Benham Deal, PED; benham@uwyo.edu</a:t>
            </a:r>
            <a:endParaRPr lang="en-US" dirty="0"/>
          </a:p>
        </p:txBody>
      </p:sp>
    </p:spTree>
    <p:custDataLst>
      <p:tags r:id="rId1"/>
    </p:custDataLst>
    <p:extLst>
      <p:ext uri="{BB962C8B-B14F-4D97-AF65-F5344CB8AC3E}">
        <p14:creationId xmlns:p14="http://schemas.microsoft.com/office/powerpoint/2010/main" val="4226295925"/>
      </p:ext>
    </p:extLst>
  </p:cSld>
  <p:clrMapOvr>
    <a:masterClrMapping/>
  </p:clrMapOvr>
  <mc:AlternateContent xmlns:mc="http://schemas.openxmlformats.org/markup-compatibility/2006" xmlns:p14="http://schemas.microsoft.com/office/powerpoint/2010/main">
    <mc:Choice Requires="p14">
      <p:transition spd="slow" p14:dur="2000" advTm="90074"/>
    </mc:Choice>
    <mc:Fallback xmlns="">
      <p:transition spd="slow" advTm="900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2818" y="1295400"/>
            <a:ext cx="4876800" cy="3642360"/>
          </a:xfrm>
          <a:prstGeom prst="rect">
            <a:avLst/>
          </a:prstGeom>
          <a:ln>
            <a:noFill/>
          </a:ln>
          <a:effectLst>
            <a:outerShdw blurRad="190500" algn="tl" rotWithShape="0">
              <a:srgbClr val="000000">
                <a:alpha val="70000"/>
              </a:srgbClr>
            </a:outerShdw>
          </a:effectLst>
        </p:spPr>
      </p:pic>
      <p:sp>
        <p:nvSpPr>
          <p:cNvPr id="4" name="Rectangle 3"/>
          <p:cNvSpPr/>
          <p:nvPr/>
        </p:nvSpPr>
        <p:spPr>
          <a:xfrm>
            <a:off x="6324600" y="5181600"/>
            <a:ext cx="2660073" cy="1200329"/>
          </a:xfrm>
          <a:prstGeom prst="rect">
            <a:avLst/>
          </a:prstGeom>
        </p:spPr>
        <p:txBody>
          <a:bodyPr wrap="square">
            <a:spAutoFit/>
          </a:bodyPr>
          <a:lstStyle/>
          <a:p>
            <a:pPr lvl="0"/>
            <a:r>
              <a:rPr lang="en-US" sz="1200" dirty="0">
                <a:latin typeface="Eras Medium ITC" pitchFamily="34" charset="0"/>
              </a:rPr>
              <a:t>Tami Benham Deal, PED</a:t>
            </a:r>
          </a:p>
          <a:p>
            <a:pPr lvl="0"/>
            <a:r>
              <a:rPr lang="en-US" sz="1200" dirty="0">
                <a:latin typeface="Eras Medium ITC" pitchFamily="34" charset="0"/>
              </a:rPr>
              <a:t>Division of Kinesiology and Health</a:t>
            </a:r>
          </a:p>
          <a:p>
            <a:pPr lvl="0"/>
            <a:r>
              <a:rPr lang="en-US" sz="1200" dirty="0">
                <a:latin typeface="Eras Medium ITC" pitchFamily="34" charset="0"/>
              </a:rPr>
              <a:t>University of Wyoming</a:t>
            </a:r>
          </a:p>
          <a:p>
            <a:pPr lvl="0"/>
            <a:r>
              <a:rPr lang="en-US" sz="1200" dirty="0">
                <a:latin typeface="Eras Medium ITC" pitchFamily="34" charset="0"/>
              </a:rPr>
              <a:t>Laramie, </a:t>
            </a:r>
            <a:r>
              <a:rPr lang="en-US" sz="1200" dirty="0" smtClean="0">
                <a:latin typeface="Eras Medium ITC" pitchFamily="34" charset="0"/>
              </a:rPr>
              <a:t>WY</a:t>
            </a:r>
          </a:p>
          <a:p>
            <a:pPr lvl="0"/>
            <a:r>
              <a:rPr lang="en-US" sz="1200" dirty="0" smtClean="0">
                <a:latin typeface="Eras Medium ITC" pitchFamily="34" charset="0"/>
              </a:rPr>
              <a:t>307-766-4284</a:t>
            </a:r>
          </a:p>
          <a:p>
            <a:pPr lvl="0"/>
            <a:r>
              <a:rPr lang="en-US" sz="1200" dirty="0" smtClean="0">
                <a:latin typeface="Eras Medium ITC" pitchFamily="34" charset="0"/>
                <a:hlinkClick r:id="rId3"/>
              </a:rPr>
              <a:t>benham@uwyo.edu</a:t>
            </a:r>
            <a:r>
              <a:rPr lang="en-US" sz="1200" dirty="0" smtClean="0">
                <a:latin typeface="Eras Medium ITC" pitchFamily="34" charset="0"/>
              </a:rPr>
              <a:t> </a:t>
            </a:r>
            <a:endParaRPr lang="en-US" sz="1200" dirty="0">
              <a:latin typeface="Eras Medium ITC" pitchFamily="34" charset="0"/>
            </a:endParaRPr>
          </a:p>
        </p:txBody>
      </p:sp>
      <p:sp>
        <p:nvSpPr>
          <p:cNvPr id="7" name="Footer Placeholder 6"/>
          <p:cNvSpPr>
            <a:spLocks noGrp="1"/>
          </p:cNvSpPr>
          <p:nvPr>
            <p:ph type="ftr" sz="quarter" idx="11"/>
          </p:nvPr>
        </p:nvSpPr>
        <p:spPr/>
        <p:txBody>
          <a:bodyPr/>
          <a:lstStyle/>
          <a:p>
            <a:r>
              <a:rPr lang="pt-BR" smtClean="0"/>
              <a:t>©Tami Benham Deal, PED; benham@uwyo.edu</a:t>
            </a:r>
            <a:endParaRPr lang="en-US" dirty="0"/>
          </a:p>
        </p:txBody>
      </p:sp>
    </p:spTree>
    <p:extLst>
      <p:ext uri="{BB962C8B-B14F-4D97-AF65-F5344CB8AC3E}">
        <p14:creationId xmlns:p14="http://schemas.microsoft.com/office/powerpoint/2010/main" val="454809522"/>
      </p:ext>
    </p:extLst>
  </p:cSld>
  <p:clrMapOvr>
    <a:masterClrMapping/>
  </p:clrMapOvr>
  <mc:AlternateContent xmlns:mc="http://schemas.openxmlformats.org/markup-compatibility/2006" xmlns:p14="http://schemas.microsoft.com/office/powerpoint/2010/main">
    <mc:Choice Requires="p14">
      <p:transition spd="slow" p14:dur="2000" advTm="46194"/>
    </mc:Choice>
    <mc:Fallback xmlns="">
      <p:transition spd="slow" advTm="4619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Will 21</a:t>
            </a:r>
            <a:r>
              <a:rPr lang="en-US" baseline="30000" dirty="0" smtClean="0"/>
              <a:t>st</a:t>
            </a:r>
            <a:r>
              <a:rPr lang="en-US" dirty="0" smtClean="0"/>
              <a:t> Century PE Classrooms look like this?</a:t>
            </a:r>
            <a:endParaRPr lang="en-US" dirty="0"/>
          </a:p>
        </p:txBody>
      </p:sp>
      <p:pic>
        <p:nvPicPr>
          <p:cNvPr id="6" name="Content Placeholder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645920" y="1493202"/>
            <a:ext cx="5852160" cy="4389120"/>
          </a:xfrm>
          <a:prstGeom prst="rect">
            <a:avLst/>
          </a:prstGeom>
          <a:ln>
            <a:noFill/>
          </a:ln>
          <a:effectLst>
            <a:outerShdw blurRad="190500" algn="tl" rotWithShape="0">
              <a:srgbClr val="000000">
                <a:alpha val="70000"/>
              </a:srgbClr>
            </a:outerShdw>
          </a:effectLst>
        </p:spPr>
      </p:pic>
      <p:sp>
        <p:nvSpPr>
          <p:cNvPr id="4" name="Footer Placeholder 3"/>
          <p:cNvSpPr>
            <a:spLocks noGrp="1"/>
          </p:cNvSpPr>
          <p:nvPr>
            <p:ph type="ftr" sz="quarter" idx="11"/>
          </p:nvPr>
        </p:nvSpPr>
        <p:spPr/>
        <p:txBody>
          <a:bodyPr/>
          <a:lstStyle/>
          <a:p>
            <a:r>
              <a:rPr lang="pt-BR" smtClean="0"/>
              <a:t>©Tami Benham Deal, PED; benham@uwyo.edu</a:t>
            </a:r>
            <a:endParaRPr lang="en-US"/>
          </a:p>
        </p:txBody>
      </p:sp>
    </p:spTree>
    <p:extLst>
      <p:ext uri="{BB962C8B-B14F-4D97-AF65-F5344CB8AC3E}">
        <p14:creationId xmlns:p14="http://schemas.microsoft.com/office/powerpoint/2010/main" val="3868279798"/>
      </p:ext>
    </p:extLst>
  </p:cSld>
  <p:clrMapOvr>
    <a:masterClrMapping/>
  </p:clrMapOvr>
  <mc:AlternateContent xmlns:mc="http://schemas.openxmlformats.org/markup-compatibility/2006" xmlns:p14="http://schemas.microsoft.com/office/powerpoint/2010/main">
    <mc:Choice Requires="p14">
      <p:transition spd="slow" p14:dur="2000" advTm="21813"/>
    </mc:Choice>
    <mc:Fallback xmlns="">
      <p:transition spd="slow" advTm="2181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493" y="685800"/>
            <a:ext cx="4392586" cy="1143000"/>
          </a:xfrm>
        </p:spPr>
        <p:txBody>
          <a:bodyPr/>
          <a:lstStyle/>
          <a:p>
            <a:r>
              <a:rPr lang="en-US" dirty="0" smtClean="0"/>
              <a:t>Or this?</a:t>
            </a:r>
            <a:endParaRPr lang="en-US" dirty="0"/>
          </a:p>
        </p:txBody>
      </p:sp>
      <p:sp>
        <p:nvSpPr>
          <p:cNvPr id="4" name="Rectangle 3"/>
          <p:cNvSpPr/>
          <p:nvPr/>
        </p:nvSpPr>
        <p:spPr>
          <a:xfrm>
            <a:off x="277786" y="6248400"/>
            <a:ext cx="4572000" cy="707886"/>
          </a:xfrm>
          <a:prstGeom prst="rect">
            <a:avLst/>
          </a:prstGeom>
        </p:spPr>
        <p:txBody>
          <a:bodyPr>
            <a:spAutoFit/>
          </a:bodyPr>
          <a:lstStyle/>
          <a:p>
            <a:r>
              <a:rPr lang="en-US" sz="600" dirty="0" smtClean="0">
                <a:solidFill>
                  <a:schemeClr val="bg2"/>
                </a:solidFill>
                <a:hlinkClick r:id="rId2"/>
              </a:rPr>
              <a:t>Photo Sources</a:t>
            </a:r>
          </a:p>
          <a:p>
            <a:r>
              <a:rPr lang="en-US" sz="600" dirty="0" smtClean="0">
                <a:solidFill>
                  <a:schemeClr val="bg2"/>
                </a:solidFill>
                <a:hlinkClick r:id="rId2"/>
              </a:rPr>
              <a:t>http://www.uruguayeduca.edu.uy/UserFiles/P0001/Image/EducacinFsica/GamerSize.jpg</a:t>
            </a:r>
            <a:endParaRPr lang="en-US" sz="600" dirty="0" smtClean="0">
              <a:solidFill>
                <a:schemeClr val="bg2"/>
              </a:solidFill>
            </a:endParaRPr>
          </a:p>
          <a:p>
            <a:r>
              <a:rPr lang="en-US" sz="600" dirty="0" smtClean="0">
                <a:solidFill>
                  <a:schemeClr val="bg2"/>
                </a:solidFill>
                <a:hlinkClick r:id="rId3"/>
              </a:rPr>
              <a:t>http://blog.rmhheartandvascular.com/wp-content/uploads/2011/04/exergaming.jpg</a:t>
            </a:r>
            <a:endParaRPr lang="en-US" sz="600" dirty="0" smtClean="0">
              <a:solidFill>
                <a:schemeClr val="bg2"/>
              </a:solidFill>
            </a:endParaRPr>
          </a:p>
          <a:p>
            <a:endParaRPr lang="en-US" sz="800" dirty="0" smtClean="0"/>
          </a:p>
          <a:p>
            <a:endParaRPr lang="en-US" sz="800" dirty="0" smtClean="0"/>
          </a:p>
          <a:p>
            <a:endParaRPr lang="en-US" sz="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4617" y="1290126"/>
            <a:ext cx="3581623" cy="4883598"/>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004" y="2209800"/>
            <a:ext cx="4642663" cy="3354324"/>
          </a:xfrm>
          <a:prstGeom prst="rect">
            <a:avLst/>
          </a:prstGeom>
          <a:ln>
            <a:noFill/>
          </a:ln>
          <a:effectLst>
            <a:outerShdw blurRad="190500" algn="tl" rotWithShape="0">
              <a:srgbClr val="000000">
                <a:alpha val="70000"/>
              </a:srgbClr>
            </a:outerShdw>
          </a:effectLst>
        </p:spPr>
      </p:pic>
      <p:sp>
        <p:nvSpPr>
          <p:cNvPr id="5" name="Footer Placeholder 4"/>
          <p:cNvSpPr>
            <a:spLocks noGrp="1"/>
          </p:cNvSpPr>
          <p:nvPr>
            <p:ph type="ftr" sz="quarter" idx="11"/>
          </p:nvPr>
        </p:nvSpPr>
        <p:spPr/>
        <p:txBody>
          <a:bodyPr/>
          <a:lstStyle/>
          <a:p>
            <a:r>
              <a:rPr lang="pt-BR" smtClean="0"/>
              <a:t>©Tami Benham Deal, PED; benham@uwyo.edu</a:t>
            </a:r>
            <a:endParaRPr lang="en-US"/>
          </a:p>
        </p:txBody>
      </p:sp>
    </p:spTree>
    <p:extLst>
      <p:ext uri="{BB962C8B-B14F-4D97-AF65-F5344CB8AC3E}">
        <p14:creationId xmlns:p14="http://schemas.microsoft.com/office/powerpoint/2010/main" val="377661026"/>
      </p:ext>
    </p:extLst>
  </p:cSld>
  <p:clrMapOvr>
    <a:masterClrMapping/>
  </p:clrMapOvr>
  <mc:AlternateContent xmlns:mc="http://schemas.openxmlformats.org/markup-compatibility/2006" xmlns:p14="http://schemas.microsoft.com/office/powerpoint/2010/main">
    <mc:Choice Requires="p14">
      <p:transition spd="slow" p14:dur="2000" advTm="8736"/>
    </mc:Choice>
    <mc:Fallback xmlns="">
      <p:transition spd="slow" advTm="873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Mission of Schools</a:t>
            </a:r>
            <a:endParaRPr lang="en-US" dirty="0"/>
          </a:p>
        </p:txBody>
      </p:sp>
      <p:sp>
        <p:nvSpPr>
          <p:cNvPr id="3" name="Content Placeholder 2"/>
          <p:cNvSpPr>
            <a:spLocks noGrp="1"/>
          </p:cNvSpPr>
          <p:nvPr>
            <p:ph sz="quarter" idx="1"/>
          </p:nvPr>
        </p:nvSpPr>
        <p:spPr>
          <a:xfrm>
            <a:off x="838200" y="2514600"/>
            <a:ext cx="7391400" cy="2514600"/>
          </a:xfrm>
        </p:spPr>
        <p:style>
          <a:lnRef idx="2">
            <a:schemeClr val="accent6"/>
          </a:lnRef>
          <a:fillRef idx="1">
            <a:schemeClr val="lt1"/>
          </a:fillRef>
          <a:effectRef idx="0">
            <a:schemeClr val="accent6"/>
          </a:effectRef>
          <a:fontRef idx="minor">
            <a:schemeClr val="dk1"/>
          </a:fontRef>
        </p:style>
        <p:txBody>
          <a:bodyPr/>
          <a:lstStyle/>
          <a:p>
            <a:pPr marL="0" indent="0">
              <a:buNone/>
            </a:pPr>
            <a:r>
              <a:rPr lang="en-US" dirty="0"/>
              <a:t>To ensure that every student graduates, having met a higher set of expectations that prepare them for lifelong learning, meaningful work, and </a:t>
            </a:r>
            <a:r>
              <a:rPr lang="en-US" dirty="0" smtClean="0"/>
              <a:t>citizenship.</a:t>
            </a:r>
          </a:p>
          <a:p>
            <a:pPr marL="0" indent="0">
              <a:buNone/>
            </a:pPr>
            <a:endParaRPr lang="en-US" dirty="0"/>
          </a:p>
        </p:txBody>
      </p:sp>
      <p:sp>
        <p:nvSpPr>
          <p:cNvPr id="4" name="TextBox 3"/>
          <p:cNvSpPr txBox="1"/>
          <p:nvPr/>
        </p:nvSpPr>
        <p:spPr>
          <a:xfrm>
            <a:off x="6400800" y="4572000"/>
            <a:ext cx="1378904" cy="338554"/>
          </a:xfrm>
          <a:prstGeom prst="rect">
            <a:avLst/>
          </a:prstGeom>
          <a:noFill/>
        </p:spPr>
        <p:txBody>
          <a:bodyPr wrap="none" rtlCol="0">
            <a:spAutoFit/>
          </a:bodyPr>
          <a:lstStyle/>
          <a:p>
            <a:r>
              <a:rPr lang="en-US" sz="1600" dirty="0" smtClean="0"/>
              <a:t>Gene </a:t>
            </a:r>
            <a:r>
              <a:rPr lang="en-US" sz="1600" dirty="0" err="1" smtClean="0"/>
              <a:t>Wilhoit</a:t>
            </a:r>
            <a:endParaRPr lang="en-US" sz="1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304800"/>
            <a:ext cx="1600200" cy="931316"/>
          </a:xfrm>
          <a:prstGeom prst="rect">
            <a:avLst/>
          </a:prstGeom>
        </p:spPr>
      </p:pic>
      <p:sp>
        <p:nvSpPr>
          <p:cNvPr id="8" name="Footer Placeholder 7"/>
          <p:cNvSpPr>
            <a:spLocks noGrp="1"/>
          </p:cNvSpPr>
          <p:nvPr>
            <p:ph type="ftr" sz="quarter" idx="11"/>
          </p:nvPr>
        </p:nvSpPr>
        <p:spPr/>
        <p:txBody>
          <a:bodyPr/>
          <a:lstStyle/>
          <a:p>
            <a:r>
              <a:rPr lang="pt-BR" smtClean="0"/>
              <a:t>©Tami Benham Deal, PED; benham@uwyo.edu</a:t>
            </a:r>
            <a:endParaRPr lang="en-US"/>
          </a:p>
        </p:txBody>
      </p:sp>
    </p:spTree>
    <p:extLst>
      <p:ext uri="{BB962C8B-B14F-4D97-AF65-F5344CB8AC3E}">
        <p14:creationId xmlns:p14="http://schemas.microsoft.com/office/powerpoint/2010/main" val="3664431076"/>
      </p:ext>
    </p:extLst>
  </p:cSld>
  <p:clrMapOvr>
    <a:masterClrMapping/>
  </p:clrMapOvr>
  <mc:AlternateContent xmlns:mc="http://schemas.openxmlformats.org/markup-compatibility/2006" xmlns:p14="http://schemas.microsoft.com/office/powerpoint/2010/main">
    <mc:Choice Requires="p14">
      <p:transition spd="slow" p14:dur="2000" advTm="35225"/>
    </mc:Choice>
    <mc:Fallback xmlns="">
      <p:transition spd="slow" advTm="35225"/>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Transforming Education for 21</a:t>
            </a:r>
            <a:r>
              <a:rPr lang="en-US" baseline="30000" dirty="0" smtClean="0"/>
              <a:t>st</a:t>
            </a:r>
            <a:r>
              <a:rPr lang="en-US" dirty="0" smtClean="0"/>
              <a:t> Century Learners</a:t>
            </a:r>
            <a:endParaRPr lang="en-US" dirty="0"/>
          </a:p>
        </p:txBody>
      </p:sp>
      <p:pic>
        <p:nvPicPr>
          <p:cNvPr id="3074" name="Picture 2"/>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76400"/>
            <a:ext cx="3288538" cy="45259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600450"/>
            <a:ext cx="3589867"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23933" y="1905000"/>
            <a:ext cx="3352800" cy="1477328"/>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wrap="square" rtlCol="0">
            <a:spAutoFit/>
          </a:bodyPr>
          <a:lstStyle/>
          <a:p>
            <a:pPr algn="ctr">
              <a:buClr>
                <a:schemeClr val="tx1"/>
              </a:buClr>
            </a:pPr>
            <a:r>
              <a:rPr lang="en-US" altLang="en-US" b="1" dirty="0" smtClean="0">
                <a:latin typeface="Constantia" pitchFamily="18" charset="0"/>
              </a:rPr>
              <a:t>What are the essential skills students will need in order to navigate the health challenges they will face in the 21st century?  </a:t>
            </a:r>
          </a:p>
        </p:txBody>
      </p:sp>
      <p:sp>
        <p:nvSpPr>
          <p:cNvPr id="11" name="Footer Placeholder 10"/>
          <p:cNvSpPr>
            <a:spLocks noGrp="1"/>
          </p:cNvSpPr>
          <p:nvPr>
            <p:ph type="ftr" sz="quarter" idx="11"/>
          </p:nvPr>
        </p:nvSpPr>
        <p:spPr/>
        <p:txBody>
          <a:bodyPr/>
          <a:lstStyle/>
          <a:p>
            <a:r>
              <a:rPr lang="pt-BR" smtClean="0"/>
              <a:t>©Tami Benham Deal, PED; benham@uwyo.edu</a:t>
            </a:r>
            <a:endParaRPr lang="en-US"/>
          </a:p>
        </p:txBody>
      </p:sp>
    </p:spTree>
    <p:custDataLst>
      <p:tags r:id="rId1"/>
    </p:custDataLst>
    <p:extLst>
      <p:ext uri="{BB962C8B-B14F-4D97-AF65-F5344CB8AC3E}">
        <p14:creationId xmlns:p14="http://schemas.microsoft.com/office/powerpoint/2010/main" val="3173455122"/>
      </p:ext>
    </p:extLst>
  </p:cSld>
  <p:clrMapOvr>
    <a:masterClrMapping/>
  </p:clrMapOvr>
  <mc:AlternateContent xmlns:mc="http://schemas.openxmlformats.org/markup-compatibility/2006" xmlns:p14="http://schemas.microsoft.com/office/powerpoint/2010/main">
    <mc:Choice Requires="p14">
      <p:transition spd="slow" p14:dur="2000" advTm="38522"/>
    </mc:Choice>
    <mc:Fallback xmlns="">
      <p:transition spd="slow" advTm="385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a:t>
            </a:r>
            <a:r>
              <a:rPr lang="en-US" baseline="30000" dirty="0" smtClean="0"/>
              <a:t>st</a:t>
            </a:r>
            <a:r>
              <a:rPr lang="en-US" dirty="0" smtClean="0"/>
              <a:t> Century Learner</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041482933"/>
              </p:ext>
            </p:extLst>
          </p:nvPr>
        </p:nvGraphicFramePr>
        <p:xfrm>
          <a:off x="4800600" y="152400"/>
          <a:ext cx="39624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6" name="Picture 4" descr="http://2.bp.blogspot.com/-3IPsAecZUcY/TcFWtO42aoI/AAAAAAAAAJs/jHNSAXUb94M/s1600/21st%2BCentury%2BLearners%2BWord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2209800"/>
            <a:ext cx="4390555" cy="2590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8" name="Footer Placeholder 7"/>
          <p:cNvSpPr>
            <a:spLocks noGrp="1"/>
          </p:cNvSpPr>
          <p:nvPr>
            <p:ph type="ftr" sz="quarter" idx="11"/>
          </p:nvPr>
        </p:nvSpPr>
        <p:spPr/>
        <p:txBody>
          <a:bodyPr/>
          <a:lstStyle/>
          <a:p>
            <a:r>
              <a:rPr lang="pt-BR" smtClean="0"/>
              <a:t>©Tami Benham Deal, PED; benham@uwyo.edu</a:t>
            </a:r>
            <a:endParaRPr lang="en-US"/>
          </a:p>
        </p:txBody>
      </p:sp>
    </p:spTree>
    <p:extLst>
      <p:ext uri="{BB962C8B-B14F-4D97-AF65-F5344CB8AC3E}">
        <p14:creationId xmlns:p14="http://schemas.microsoft.com/office/powerpoint/2010/main" val="1712315277"/>
      </p:ext>
    </p:extLst>
  </p:cSld>
  <p:clrMapOvr>
    <a:masterClrMapping/>
  </p:clrMapOvr>
  <mc:AlternateContent xmlns:mc="http://schemas.openxmlformats.org/markup-compatibility/2006" xmlns:p14="http://schemas.microsoft.com/office/powerpoint/2010/main">
    <mc:Choice Requires="p14">
      <p:transition spd="slow" p14:dur="2000" advTm="44066"/>
    </mc:Choice>
    <mc:Fallback xmlns="">
      <p:transition spd="slow" advTm="44066"/>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NAV" val="2"/>
  <p:tag name="ARTICULATE_SLIDE_GUID" val="d890e689-49ef-454e-aad7-898afd392b07"/>
  <p:tag name="TIMING" val="|2.4|4.6|3.1"/>
</p:tagLst>
</file>

<file path=ppt/tags/tag10.xml><?xml version="1.0" encoding="utf-8"?>
<p:tagLst xmlns:a="http://schemas.openxmlformats.org/drawingml/2006/main" xmlns:r="http://schemas.openxmlformats.org/officeDocument/2006/relationships" xmlns:p="http://schemas.openxmlformats.org/presentationml/2006/main">
  <p:tag name="TIMING" val="|12|10"/>
</p:tagLst>
</file>

<file path=ppt/tags/tag11.xml><?xml version="1.0" encoding="utf-8"?>
<p:tagLst xmlns:a="http://schemas.openxmlformats.org/drawingml/2006/main" xmlns:r="http://schemas.openxmlformats.org/officeDocument/2006/relationships" xmlns:p="http://schemas.openxmlformats.org/presentationml/2006/main">
  <p:tag name="TIMING" val="|18.2|5.8|20.5"/>
</p:tagLst>
</file>

<file path=ppt/tags/tag12.xml><?xml version="1.0" encoding="utf-8"?>
<p:tagLst xmlns:a="http://schemas.openxmlformats.org/drawingml/2006/main" xmlns:r="http://schemas.openxmlformats.org/officeDocument/2006/relationships" xmlns:p="http://schemas.openxmlformats.org/presentationml/2006/main">
  <p:tag name="TIMING" val="|22.7"/>
</p:tagLst>
</file>

<file path=ppt/tags/tag13.xml><?xml version="1.0" encoding="utf-8"?>
<p:tagLst xmlns:a="http://schemas.openxmlformats.org/drawingml/2006/main" xmlns:r="http://schemas.openxmlformats.org/officeDocument/2006/relationships" xmlns:p="http://schemas.openxmlformats.org/presentationml/2006/main">
  <p:tag name="TIMING" val="|64.4|44.1|42.8"/>
</p:tagLst>
</file>

<file path=ppt/tags/tag14.xml><?xml version="1.0" encoding="utf-8"?>
<p:tagLst xmlns:a="http://schemas.openxmlformats.org/drawingml/2006/main" xmlns:r="http://schemas.openxmlformats.org/officeDocument/2006/relationships" xmlns:p="http://schemas.openxmlformats.org/presentationml/2006/main">
  <p:tag name="TIMING" val="|65.5"/>
</p:tagLst>
</file>

<file path=ppt/tags/tag15.xml><?xml version="1.0" encoding="utf-8"?>
<p:tagLst xmlns:a="http://schemas.openxmlformats.org/drawingml/2006/main" xmlns:r="http://schemas.openxmlformats.org/officeDocument/2006/relationships" xmlns:p="http://schemas.openxmlformats.org/presentationml/2006/main">
  <p:tag name="TIMING" val="|68.2|9.5"/>
</p:tagLst>
</file>

<file path=ppt/tags/tag16.xml><?xml version="1.0" encoding="utf-8"?>
<p:tagLst xmlns:a="http://schemas.openxmlformats.org/drawingml/2006/main" xmlns:r="http://schemas.openxmlformats.org/officeDocument/2006/relationships" xmlns:p="http://schemas.openxmlformats.org/presentationml/2006/main">
  <p:tag name="TIMING" val="|25.8|28.8|30.4"/>
</p:tagLst>
</file>

<file path=ppt/tags/tag17.xml><?xml version="1.0" encoding="utf-8"?>
<p:tagLst xmlns:a="http://schemas.openxmlformats.org/drawingml/2006/main" xmlns:r="http://schemas.openxmlformats.org/officeDocument/2006/relationships" xmlns:p="http://schemas.openxmlformats.org/presentationml/2006/main">
  <p:tag name="TIMING" val="|40"/>
</p:tagLst>
</file>

<file path=ppt/tags/tag18.xml><?xml version="1.0" encoding="utf-8"?>
<p:tagLst xmlns:a="http://schemas.openxmlformats.org/drawingml/2006/main" xmlns:r="http://schemas.openxmlformats.org/officeDocument/2006/relationships" xmlns:p="http://schemas.openxmlformats.org/presentationml/2006/main">
  <p:tag name="TIMING" val="|58.5"/>
</p:tagLst>
</file>

<file path=ppt/tags/tag19.xml><?xml version="1.0" encoding="utf-8"?>
<p:tagLst xmlns:a="http://schemas.openxmlformats.org/drawingml/2006/main" xmlns:r="http://schemas.openxmlformats.org/officeDocument/2006/relationships" xmlns:p="http://schemas.openxmlformats.org/presentationml/2006/main">
  <p:tag name="TIMING" val="|80.6"/>
</p:tagLst>
</file>

<file path=ppt/tags/tag2.xml><?xml version="1.0" encoding="utf-8"?>
<p:tagLst xmlns:a="http://schemas.openxmlformats.org/drawingml/2006/main" xmlns:r="http://schemas.openxmlformats.org/officeDocument/2006/relationships" xmlns:p="http://schemas.openxmlformats.org/presentationml/2006/main">
  <p:tag name="TIMING" val="|11.1|14.6"/>
</p:tagLst>
</file>

<file path=ppt/tags/tag3.xml><?xml version="1.0" encoding="utf-8"?>
<p:tagLst xmlns:a="http://schemas.openxmlformats.org/drawingml/2006/main" xmlns:r="http://schemas.openxmlformats.org/officeDocument/2006/relationships" xmlns:p="http://schemas.openxmlformats.org/presentationml/2006/main">
  <p:tag name="TIMING" val="|25.5|34"/>
</p:tagLst>
</file>

<file path=ppt/tags/tag4.xml><?xml version="1.0" encoding="utf-8"?>
<p:tagLst xmlns:a="http://schemas.openxmlformats.org/drawingml/2006/main" xmlns:r="http://schemas.openxmlformats.org/officeDocument/2006/relationships" xmlns:p="http://schemas.openxmlformats.org/presentationml/2006/main">
  <p:tag name="TIMING" val="|34.3|12.7"/>
</p:tagLst>
</file>

<file path=ppt/tags/tag5.xml><?xml version="1.0" encoding="utf-8"?>
<p:tagLst xmlns:a="http://schemas.openxmlformats.org/drawingml/2006/main" xmlns:r="http://schemas.openxmlformats.org/officeDocument/2006/relationships" xmlns:p="http://schemas.openxmlformats.org/presentationml/2006/main">
  <p:tag name="TIMING" val="|37.3|5.5"/>
</p:tagLst>
</file>

<file path=ppt/tags/tag6.xml><?xml version="1.0" encoding="utf-8"?>
<p:tagLst xmlns:a="http://schemas.openxmlformats.org/drawingml/2006/main" xmlns:r="http://schemas.openxmlformats.org/officeDocument/2006/relationships" xmlns:p="http://schemas.openxmlformats.org/presentationml/2006/main">
  <p:tag name="TIMING" val="|15.3|0.8"/>
</p:tagLst>
</file>

<file path=ppt/tags/tag7.xml><?xml version="1.0" encoding="utf-8"?>
<p:tagLst xmlns:a="http://schemas.openxmlformats.org/drawingml/2006/main" xmlns:r="http://schemas.openxmlformats.org/officeDocument/2006/relationships" xmlns:p="http://schemas.openxmlformats.org/presentationml/2006/main">
  <p:tag name="TIMING" val="|35.3"/>
</p:tagLst>
</file>

<file path=ppt/tags/tag8.xml><?xml version="1.0" encoding="utf-8"?>
<p:tagLst xmlns:a="http://schemas.openxmlformats.org/drawingml/2006/main" xmlns:r="http://schemas.openxmlformats.org/officeDocument/2006/relationships" xmlns:p="http://schemas.openxmlformats.org/presentationml/2006/main">
  <p:tag name="TIMING" val="|28.8|7.6"/>
</p:tagLst>
</file>

<file path=ppt/tags/tag9.xml><?xml version="1.0" encoding="utf-8"?>
<p:tagLst xmlns:a="http://schemas.openxmlformats.org/drawingml/2006/main" xmlns:r="http://schemas.openxmlformats.org/officeDocument/2006/relationships" xmlns:p="http://schemas.openxmlformats.org/presentationml/2006/main">
  <p:tag name="TIMING" val="|22.6|4.6|0.8"/>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Eras Bold ITC"/>
        <a:ea typeface=""/>
        <a:cs typeface=""/>
      </a:majorFont>
      <a:minorFont>
        <a:latin typeface="Eras Medium IT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1468</TotalTime>
  <Words>2615</Words>
  <Application>Microsoft Office PowerPoint</Application>
  <PresentationFormat>On-screen Show (4:3)</PresentationFormat>
  <Paragraphs>327</Paragraphs>
  <Slides>41</Slides>
  <Notes>7</Notes>
  <HiddenSlides>0</HiddenSlides>
  <MMClips>0</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Custom Design</vt:lpstr>
      <vt:lpstr>1_Custom Design</vt:lpstr>
      <vt:lpstr>Origin</vt:lpstr>
      <vt:lpstr>Transforming Physical and Health Education  to Meet the Needs of 21st Century Learners</vt:lpstr>
      <vt:lpstr>PowerPoint Presentation</vt:lpstr>
      <vt:lpstr>Transformational Education</vt:lpstr>
      <vt:lpstr>21st Century Schools</vt:lpstr>
      <vt:lpstr>Will 21st Century PE Classrooms look like this?</vt:lpstr>
      <vt:lpstr>Or this?</vt:lpstr>
      <vt:lpstr>Mission of Schools</vt:lpstr>
      <vt:lpstr>Transforming Education for 21st Century Learners</vt:lpstr>
      <vt:lpstr>21st Century Learner</vt:lpstr>
      <vt:lpstr>Self-Directed Learner</vt:lpstr>
      <vt:lpstr>Critical Thinker</vt:lpstr>
      <vt:lpstr>Effective Communicator</vt:lpstr>
      <vt:lpstr>Responsible Productive Citizen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Grade Level Standards in ELA</vt:lpstr>
      <vt:lpstr>PowerPoint Presentation</vt:lpstr>
      <vt:lpstr>Reading: Informational Text</vt:lpstr>
      <vt:lpstr>Reading: Informational Text</vt:lpstr>
      <vt:lpstr>Reading: Informational Text</vt:lpstr>
      <vt:lpstr>Reading: Informational Text</vt:lpstr>
      <vt:lpstr>Reading: Informational Text</vt:lpstr>
      <vt:lpstr>Making Connections To transform health and physical education</vt:lpstr>
      <vt:lpstr>PowerPoint Presentation</vt:lpstr>
      <vt:lpstr>Writing Standards for Literacy History/Social Studies, Science, and Technical Subjects</vt:lpstr>
      <vt:lpstr>Making Connections To transform health and physical education</vt:lpstr>
      <vt:lpstr>Making Connections To transform health and physical education</vt:lpstr>
      <vt:lpstr>Making Connections To transform health and physical education</vt:lpstr>
      <vt:lpstr>Writing Standards for Literacy</vt:lpstr>
      <vt:lpstr>Making Connections To transform health and physical education</vt:lpstr>
      <vt:lpstr>Speaking and Listening</vt:lpstr>
      <vt:lpstr>http://www.ted.com </vt:lpstr>
      <vt:lpstr>Transforming Physical and Health Education  to Meet the Needs of 21st Century Learners</vt:lpstr>
      <vt:lpstr>Aligning Standards and Assessment</vt:lpstr>
      <vt:lpstr>Changes in the Wind!</vt:lpstr>
      <vt:lpstr>PowerPoint Presentation</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benham</dc:creator>
  <cp:lastModifiedBy>Jennifer A. Martin</cp:lastModifiedBy>
  <cp:revision>45</cp:revision>
  <dcterms:created xsi:type="dcterms:W3CDTF">2013-02-20T17:53:43Z</dcterms:created>
  <dcterms:modified xsi:type="dcterms:W3CDTF">2013-03-08T15:59:19Z</dcterms:modified>
</cp:coreProperties>
</file>