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72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97A3E-2D17-47E5-A075-5635754428F9}" type="doc">
      <dgm:prSet loTypeId="urn:microsoft.com/office/officeart/2005/8/layout/arrow5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A19EE6C-5502-4F28-903E-8D473BC6A3CE}">
      <dgm:prSet phldrT="[Text]"/>
      <dgm:spPr/>
      <dgm:t>
        <a:bodyPr/>
        <a:lstStyle/>
        <a:p>
          <a:r>
            <a:rPr lang="en-US" dirty="0" smtClean="0"/>
            <a:t>Education Reform</a:t>
          </a:r>
          <a:endParaRPr lang="en-US" dirty="0"/>
        </a:p>
      </dgm:t>
    </dgm:pt>
    <dgm:pt modelId="{5F6CB67C-4F8F-4BDF-902E-51A4539BE4DC}" type="parTrans" cxnId="{6E6541EC-20CB-4F11-BE34-70B312CD9193}">
      <dgm:prSet/>
      <dgm:spPr/>
      <dgm:t>
        <a:bodyPr/>
        <a:lstStyle/>
        <a:p>
          <a:endParaRPr lang="en-US"/>
        </a:p>
      </dgm:t>
    </dgm:pt>
    <dgm:pt modelId="{5281941C-2ADF-448A-A842-36ECB0E80C4A}" type="sibTrans" cxnId="{6E6541EC-20CB-4F11-BE34-70B312CD9193}">
      <dgm:prSet/>
      <dgm:spPr/>
      <dgm:t>
        <a:bodyPr/>
        <a:lstStyle/>
        <a:p>
          <a:endParaRPr lang="en-US"/>
        </a:p>
      </dgm:t>
    </dgm:pt>
    <dgm:pt modelId="{93CF1256-D984-40D7-BCEF-4F397599541D}">
      <dgm:prSet phldrT="[Text]"/>
      <dgm:spPr/>
      <dgm:t>
        <a:bodyPr/>
        <a:lstStyle/>
        <a:p>
          <a:r>
            <a:rPr lang="en-US" dirty="0" smtClean="0"/>
            <a:t>Transforming Education</a:t>
          </a:r>
          <a:endParaRPr lang="en-US" dirty="0"/>
        </a:p>
      </dgm:t>
    </dgm:pt>
    <dgm:pt modelId="{B91C5ABD-515E-427B-9563-9E27B87F3B41}" type="parTrans" cxnId="{3AD5CE6E-502F-4F54-A3D0-23113A8C053F}">
      <dgm:prSet/>
      <dgm:spPr/>
      <dgm:t>
        <a:bodyPr/>
        <a:lstStyle/>
        <a:p>
          <a:endParaRPr lang="en-US"/>
        </a:p>
      </dgm:t>
    </dgm:pt>
    <dgm:pt modelId="{F602AA9B-C58D-40FF-BA3F-F80897F4B4C4}" type="sibTrans" cxnId="{3AD5CE6E-502F-4F54-A3D0-23113A8C053F}">
      <dgm:prSet/>
      <dgm:spPr/>
      <dgm:t>
        <a:bodyPr/>
        <a:lstStyle/>
        <a:p>
          <a:endParaRPr lang="en-US"/>
        </a:p>
      </dgm:t>
    </dgm:pt>
    <dgm:pt modelId="{E0FF0FD3-B2C3-4CC1-9E20-2B1BE574EF44}" type="pres">
      <dgm:prSet presAssocID="{DA197A3E-2D17-47E5-A075-5635754428F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D411B3-F2B3-4DB3-9969-FE49B13C4E11}" type="pres">
      <dgm:prSet presAssocID="{3A19EE6C-5502-4F28-903E-8D473BC6A3CE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8C302-6BB1-4494-A7CC-DC26C8BDE601}" type="pres">
      <dgm:prSet presAssocID="{93CF1256-D984-40D7-BCEF-4F397599541D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D3B3B8-50CF-405E-A120-C9F055DEC173}" type="presOf" srcId="{DA197A3E-2D17-47E5-A075-5635754428F9}" destId="{E0FF0FD3-B2C3-4CC1-9E20-2B1BE574EF44}" srcOrd="0" destOrd="0" presId="urn:microsoft.com/office/officeart/2005/8/layout/arrow5"/>
    <dgm:cxn modelId="{6E6541EC-20CB-4F11-BE34-70B312CD9193}" srcId="{DA197A3E-2D17-47E5-A075-5635754428F9}" destId="{3A19EE6C-5502-4F28-903E-8D473BC6A3CE}" srcOrd="0" destOrd="0" parTransId="{5F6CB67C-4F8F-4BDF-902E-51A4539BE4DC}" sibTransId="{5281941C-2ADF-448A-A842-36ECB0E80C4A}"/>
    <dgm:cxn modelId="{3AD5CE6E-502F-4F54-A3D0-23113A8C053F}" srcId="{DA197A3E-2D17-47E5-A075-5635754428F9}" destId="{93CF1256-D984-40D7-BCEF-4F397599541D}" srcOrd="1" destOrd="0" parTransId="{B91C5ABD-515E-427B-9563-9E27B87F3B41}" sibTransId="{F602AA9B-C58D-40FF-BA3F-F80897F4B4C4}"/>
    <dgm:cxn modelId="{63622725-D70E-4FE8-8C86-AE38BDBB93BE}" type="presOf" srcId="{3A19EE6C-5502-4F28-903E-8D473BC6A3CE}" destId="{CED411B3-F2B3-4DB3-9969-FE49B13C4E11}" srcOrd="0" destOrd="0" presId="urn:microsoft.com/office/officeart/2005/8/layout/arrow5"/>
    <dgm:cxn modelId="{9AFDF717-5CFE-4E79-B35D-5741B40A9EEF}" type="presOf" srcId="{93CF1256-D984-40D7-BCEF-4F397599541D}" destId="{A668C302-6BB1-4494-A7CC-DC26C8BDE601}" srcOrd="0" destOrd="0" presId="urn:microsoft.com/office/officeart/2005/8/layout/arrow5"/>
    <dgm:cxn modelId="{1F1BF2DE-D926-46A4-B2DE-081853D97B31}" type="presParOf" srcId="{E0FF0FD3-B2C3-4CC1-9E20-2B1BE574EF44}" destId="{CED411B3-F2B3-4DB3-9969-FE49B13C4E11}" srcOrd="0" destOrd="0" presId="urn:microsoft.com/office/officeart/2005/8/layout/arrow5"/>
    <dgm:cxn modelId="{46ED5769-54BB-44D1-9B97-B04F9733A8B0}" type="presParOf" srcId="{E0FF0FD3-B2C3-4CC1-9E20-2B1BE574EF44}" destId="{A668C302-6BB1-4494-A7CC-DC26C8BDE60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2FA002-A6C1-46BE-B390-B568493ABA76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FB6DCE-50BC-4364-8DAB-11FC1FFD246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800" dirty="0" smtClean="0"/>
            <a:t>Health Information, Products and Resources</a:t>
          </a:r>
          <a:endParaRPr lang="en-US" sz="1800" dirty="0"/>
        </a:p>
      </dgm:t>
    </dgm:pt>
    <dgm:pt modelId="{0F4AF996-39AA-47DF-A93D-53636CB6CFB4}" type="parTrans" cxnId="{351BC0E8-E95E-4765-ABA2-DD6F6A3EA3B3}">
      <dgm:prSet/>
      <dgm:spPr/>
      <dgm:t>
        <a:bodyPr/>
        <a:lstStyle/>
        <a:p>
          <a:endParaRPr lang="en-US"/>
        </a:p>
      </dgm:t>
    </dgm:pt>
    <dgm:pt modelId="{92BC7728-A163-498F-AC28-B2230903B458}" type="sibTrans" cxnId="{351BC0E8-E95E-4765-ABA2-DD6F6A3EA3B3}">
      <dgm:prSet/>
      <dgm:spPr/>
      <dgm:t>
        <a:bodyPr/>
        <a:lstStyle/>
        <a:p>
          <a:endParaRPr lang="en-US"/>
        </a:p>
      </dgm:t>
    </dgm:pt>
    <dgm:pt modelId="{40E2DC2E-8F12-499D-A550-D929BAB314A0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 smtClean="0"/>
            <a:t>Problem Solving and Decision Making</a:t>
          </a:r>
          <a:endParaRPr lang="en-US" sz="1800" dirty="0"/>
        </a:p>
      </dgm:t>
    </dgm:pt>
    <dgm:pt modelId="{72082307-2383-4706-85A1-2C25A586E511}" type="parTrans" cxnId="{64538643-BA07-4F03-AEEA-9A5CE30261C9}">
      <dgm:prSet/>
      <dgm:spPr/>
      <dgm:t>
        <a:bodyPr/>
        <a:lstStyle/>
        <a:p>
          <a:endParaRPr lang="en-US"/>
        </a:p>
      </dgm:t>
    </dgm:pt>
    <dgm:pt modelId="{8CED9771-3384-46EE-901D-CA055F762CBE}" type="sibTrans" cxnId="{64538643-BA07-4F03-AEEA-9A5CE30261C9}">
      <dgm:prSet/>
      <dgm:spPr/>
      <dgm:t>
        <a:bodyPr/>
        <a:lstStyle/>
        <a:p>
          <a:endParaRPr lang="en-US"/>
        </a:p>
      </dgm:t>
    </dgm:pt>
    <dgm:pt modelId="{390FD66B-DF97-4351-9215-2E78F1FAD818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dirty="0" smtClean="0"/>
            <a:t>Effective Communication</a:t>
          </a:r>
          <a:endParaRPr lang="en-US" sz="1800" dirty="0"/>
        </a:p>
      </dgm:t>
    </dgm:pt>
    <dgm:pt modelId="{8E3AF500-2222-466E-B94A-100D4D6FF568}" type="parTrans" cxnId="{98EBE928-2D01-49F7-B1AF-B711AB2FC541}">
      <dgm:prSet/>
      <dgm:spPr/>
      <dgm:t>
        <a:bodyPr/>
        <a:lstStyle/>
        <a:p>
          <a:endParaRPr lang="en-US"/>
        </a:p>
      </dgm:t>
    </dgm:pt>
    <dgm:pt modelId="{232F3464-1319-44F6-ABBD-9BD7A39CF148}" type="sibTrans" cxnId="{98EBE928-2D01-49F7-B1AF-B711AB2FC541}">
      <dgm:prSet/>
      <dgm:spPr/>
      <dgm:t>
        <a:bodyPr/>
        <a:lstStyle/>
        <a:p>
          <a:endParaRPr lang="en-US"/>
        </a:p>
      </dgm:t>
    </dgm:pt>
    <dgm:pt modelId="{258E0C40-EC88-4931-B8E3-D9A4296891B0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800" dirty="0" smtClean="0"/>
            <a:t>Personal and Social Responsibility</a:t>
          </a:r>
          <a:endParaRPr lang="en-US" sz="1800" dirty="0"/>
        </a:p>
      </dgm:t>
    </dgm:pt>
    <dgm:pt modelId="{E8EF1FDD-5595-4A91-8B27-8B7ABBE43D86}" type="parTrans" cxnId="{6AE559C2-FFEC-4F20-A22E-89100837EF6C}">
      <dgm:prSet/>
      <dgm:spPr/>
      <dgm:t>
        <a:bodyPr/>
        <a:lstStyle/>
        <a:p>
          <a:endParaRPr lang="en-US"/>
        </a:p>
      </dgm:t>
    </dgm:pt>
    <dgm:pt modelId="{1E8F857C-EA98-4966-9650-2E5CB972004C}" type="sibTrans" cxnId="{6AE559C2-FFEC-4F20-A22E-89100837EF6C}">
      <dgm:prSet/>
      <dgm:spPr/>
      <dgm:t>
        <a:bodyPr/>
        <a:lstStyle/>
        <a:p>
          <a:endParaRPr lang="en-US"/>
        </a:p>
      </dgm:t>
    </dgm:pt>
    <dgm:pt modelId="{EE874B00-AF97-4F58-AE4D-6738799DFC90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1600" dirty="0" smtClean="0"/>
            <a:t>Students access, analyze, and evaluate health information, products, and resources.</a:t>
          </a:r>
          <a:endParaRPr lang="en-US" sz="1600" dirty="0"/>
        </a:p>
      </dgm:t>
    </dgm:pt>
    <dgm:pt modelId="{A1CA3021-06E7-4D7D-917F-501A04430B79}" type="parTrans" cxnId="{90DEB65B-9291-4619-8BC8-B9A6DEFEA303}">
      <dgm:prSet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DFA979FB-D6C1-4268-8853-4CACE1B93898}" type="sibTrans" cxnId="{90DEB65B-9291-4619-8BC8-B9A6DEFEA303}">
      <dgm:prSet/>
      <dgm:spPr/>
      <dgm:t>
        <a:bodyPr/>
        <a:lstStyle/>
        <a:p>
          <a:endParaRPr lang="en-US"/>
        </a:p>
      </dgm:t>
    </dgm:pt>
    <dgm:pt modelId="{A7B0C0EA-0DD9-479D-9426-C0D6C79F9350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1600" dirty="0" smtClean="0"/>
            <a:t>Students use critical thinking and systematic processes to examine health related problems and make decisions that enhance health and reduce, or avoid health risks</a:t>
          </a:r>
          <a:endParaRPr lang="en-US" sz="1600" dirty="0"/>
        </a:p>
      </dgm:t>
    </dgm:pt>
    <dgm:pt modelId="{0496FB38-EA97-475B-BEDA-25D2C3BDCF1B}" type="parTrans" cxnId="{7C65A071-8703-48BA-BE96-723A6A102E0B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3DE54029-F719-4F96-B512-28DF8B43C931}" type="sibTrans" cxnId="{7C65A071-8703-48BA-BE96-723A6A102E0B}">
      <dgm:prSet/>
      <dgm:spPr/>
      <dgm:t>
        <a:bodyPr/>
        <a:lstStyle/>
        <a:p>
          <a:endParaRPr lang="en-US"/>
        </a:p>
      </dgm:t>
    </dgm:pt>
    <dgm:pt modelId="{8BF201AD-3131-4E54-9AB5-C755C8300625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600" dirty="0" smtClean="0"/>
            <a:t>Students demonstrate the ability to use interpersonal communication skills to enhance health and reduce or avoid health risks .</a:t>
          </a:r>
          <a:endParaRPr lang="en-US" sz="1600" dirty="0"/>
        </a:p>
      </dgm:t>
    </dgm:pt>
    <dgm:pt modelId="{0F73DAF8-0E07-4D4F-8E8A-246ED7106AEB}" type="parTrans" cxnId="{68EEDD25-3F9E-4904-BA8C-8F0AF7972CDA}">
      <dgm:prSet/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1A1F5D77-0B58-4557-926A-30CB9164138C}" type="sibTrans" cxnId="{68EEDD25-3F9E-4904-BA8C-8F0AF7972CDA}">
      <dgm:prSet/>
      <dgm:spPr/>
      <dgm:t>
        <a:bodyPr/>
        <a:lstStyle/>
        <a:p>
          <a:endParaRPr lang="en-US"/>
        </a:p>
      </dgm:t>
    </dgm:pt>
    <dgm:pt modelId="{76AF4A4E-8AA9-4BB2-834B-A9461D377EA4}">
      <dgm:prSet custT="1"/>
      <dgm:spPr>
        <a:ln>
          <a:solidFill>
            <a:srgbClr val="7030A0"/>
          </a:solidFill>
        </a:ln>
      </dgm:spPr>
      <dgm:t>
        <a:bodyPr/>
        <a:lstStyle/>
        <a:p>
          <a:r>
            <a:rPr lang="en-US" sz="1600" dirty="0" smtClean="0"/>
            <a:t>Students demonstrate the ability to use personal and social skills that are associated with taking responsible action for enhancing health and reducing or avoiding health risks.</a:t>
          </a:r>
          <a:endParaRPr lang="en-US" sz="1600" dirty="0"/>
        </a:p>
      </dgm:t>
    </dgm:pt>
    <dgm:pt modelId="{87E6BB5F-9A20-43FC-96ED-71527539346B}" type="parTrans" cxnId="{1C7C9DC7-BC55-48BB-A0E1-8452EBC05EB1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79E68A61-CF19-4C11-9CE2-30BC721576E7}" type="sibTrans" cxnId="{1C7C9DC7-BC55-48BB-A0E1-8452EBC05EB1}">
      <dgm:prSet/>
      <dgm:spPr/>
      <dgm:t>
        <a:bodyPr/>
        <a:lstStyle/>
        <a:p>
          <a:endParaRPr lang="en-US"/>
        </a:p>
      </dgm:t>
    </dgm:pt>
    <dgm:pt modelId="{DB85E530-D158-464C-A8D0-D04028CE68A8}" type="pres">
      <dgm:prSet presAssocID="{1A2FA002-A6C1-46BE-B390-B568493ABA7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0B7164-6351-48BD-9560-45831D372C88}" type="pres">
      <dgm:prSet presAssocID="{9AFB6DCE-50BC-4364-8DAB-11FC1FFD2468}" presName="root" presStyleCnt="0"/>
      <dgm:spPr/>
      <dgm:t>
        <a:bodyPr/>
        <a:lstStyle/>
        <a:p>
          <a:endParaRPr lang="en-US"/>
        </a:p>
      </dgm:t>
    </dgm:pt>
    <dgm:pt modelId="{715CA97E-EF34-4CC0-92F8-B76D701FABD5}" type="pres">
      <dgm:prSet presAssocID="{9AFB6DCE-50BC-4364-8DAB-11FC1FFD2468}" presName="rootComposite" presStyleCnt="0"/>
      <dgm:spPr/>
      <dgm:t>
        <a:bodyPr/>
        <a:lstStyle/>
        <a:p>
          <a:endParaRPr lang="en-US"/>
        </a:p>
      </dgm:t>
    </dgm:pt>
    <dgm:pt modelId="{A5C88A44-3031-4041-B7D7-A8D0693FD43D}" type="pres">
      <dgm:prSet presAssocID="{9AFB6DCE-50BC-4364-8DAB-11FC1FFD2468}" presName="rootText" presStyleLbl="node1" presStyleIdx="0" presStyleCnt="4" custScaleX="188767" custScaleY="218503" custLinFactNeighborX="5983" custLinFactNeighborY="-14218"/>
      <dgm:spPr/>
      <dgm:t>
        <a:bodyPr/>
        <a:lstStyle/>
        <a:p>
          <a:endParaRPr lang="en-US"/>
        </a:p>
      </dgm:t>
    </dgm:pt>
    <dgm:pt modelId="{7286C646-887A-45B6-BE8A-BE80FBCE1708}" type="pres">
      <dgm:prSet presAssocID="{9AFB6DCE-50BC-4364-8DAB-11FC1FFD2468}" presName="rootConnector" presStyleLbl="node1" presStyleIdx="0" presStyleCnt="4"/>
      <dgm:spPr/>
      <dgm:t>
        <a:bodyPr/>
        <a:lstStyle/>
        <a:p>
          <a:endParaRPr lang="en-US"/>
        </a:p>
      </dgm:t>
    </dgm:pt>
    <dgm:pt modelId="{BE8482A3-6090-41C7-ABDF-133B80281923}" type="pres">
      <dgm:prSet presAssocID="{9AFB6DCE-50BC-4364-8DAB-11FC1FFD2468}" presName="childShape" presStyleCnt="0"/>
      <dgm:spPr/>
      <dgm:t>
        <a:bodyPr/>
        <a:lstStyle/>
        <a:p>
          <a:endParaRPr lang="en-US"/>
        </a:p>
      </dgm:t>
    </dgm:pt>
    <dgm:pt modelId="{7C753481-1A1C-4570-A5F6-3FF2C4EBA860}" type="pres">
      <dgm:prSet presAssocID="{A1CA3021-06E7-4D7D-917F-501A04430B79}" presName="Name13" presStyleLbl="parChTrans1D2" presStyleIdx="0" presStyleCnt="4"/>
      <dgm:spPr/>
      <dgm:t>
        <a:bodyPr/>
        <a:lstStyle/>
        <a:p>
          <a:endParaRPr lang="en-US"/>
        </a:p>
      </dgm:t>
    </dgm:pt>
    <dgm:pt modelId="{9B84513D-6772-4895-9A62-46307399C61C}" type="pres">
      <dgm:prSet presAssocID="{EE874B00-AF97-4F58-AE4D-6738799DFC90}" presName="childText" presStyleLbl="bgAcc1" presStyleIdx="0" presStyleCnt="4" custScaleX="193283" custScaleY="614482" custLinFactNeighborX="-3329" custLinFactNeighborY="4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55464-95B8-4F42-B7A2-ACED3712012D}" type="pres">
      <dgm:prSet presAssocID="{40E2DC2E-8F12-499D-A550-D929BAB314A0}" presName="root" presStyleCnt="0"/>
      <dgm:spPr/>
      <dgm:t>
        <a:bodyPr/>
        <a:lstStyle/>
        <a:p>
          <a:endParaRPr lang="en-US"/>
        </a:p>
      </dgm:t>
    </dgm:pt>
    <dgm:pt modelId="{550E8769-744C-4020-B0CF-458DF2B24108}" type="pres">
      <dgm:prSet presAssocID="{40E2DC2E-8F12-499D-A550-D929BAB314A0}" presName="rootComposite" presStyleCnt="0"/>
      <dgm:spPr/>
      <dgm:t>
        <a:bodyPr/>
        <a:lstStyle/>
        <a:p>
          <a:endParaRPr lang="en-US"/>
        </a:p>
      </dgm:t>
    </dgm:pt>
    <dgm:pt modelId="{41363BDC-4216-4FB5-845A-1DB9DE6DBBC4}" type="pres">
      <dgm:prSet presAssocID="{40E2DC2E-8F12-499D-A550-D929BAB314A0}" presName="rootText" presStyleLbl="node1" presStyleIdx="1" presStyleCnt="4" custScaleX="178271" custScaleY="214762" custLinFactNeighborX="-2924" custLinFactNeighborY="-9780"/>
      <dgm:spPr/>
      <dgm:t>
        <a:bodyPr/>
        <a:lstStyle/>
        <a:p>
          <a:endParaRPr lang="en-US"/>
        </a:p>
      </dgm:t>
    </dgm:pt>
    <dgm:pt modelId="{07E880EB-FA5C-48D2-80F2-48BFB1F28F7F}" type="pres">
      <dgm:prSet presAssocID="{40E2DC2E-8F12-499D-A550-D929BAB314A0}" presName="rootConnector" presStyleLbl="node1" presStyleIdx="1" presStyleCnt="4"/>
      <dgm:spPr/>
      <dgm:t>
        <a:bodyPr/>
        <a:lstStyle/>
        <a:p>
          <a:endParaRPr lang="en-US"/>
        </a:p>
      </dgm:t>
    </dgm:pt>
    <dgm:pt modelId="{A7CEEF09-2EC1-4967-84A4-BCC7453C97F8}" type="pres">
      <dgm:prSet presAssocID="{40E2DC2E-8F12-499D-A550-D929BAB314A0}" presName="childShape" presStyleCnt="0"/>
      <dgm:spPr/>
      <dgm:t>
        <a:bodyPr/>
        <a:lstStyle/>
        <a:p>
          <a:endParaRPr lang="en-US"/>
        </a:p>
      </dgm:t>
    </dgm:pt>
    <dgm:pt modelId="{DA3D64FD-CD0D-40A6-9DB9-A4DF04A67E0B}" type="pres">
      <dgm:prSet presAssocID="{0496FB38-EA97-475B-BEDA-25D2C3BDCF1B}" presName="Name13" presStyleLbl="parChTrans1D2" presStyleIdx="1" presStyleCnt="4"/>
      <dgm:spPr/>
      <dgm:t>
        <a:bodyPr/>
        <a:lstStyle/>
        <a:p>
          <a:endParaRPr lang="en-US"/>
        </a:p>
      </dgm:t>
    </dgm:pt>
    <dgm:pt modelId="{13135BD4-F8EC-4FAE-89F6-455B6FFB6AB8}" type="pres">
      <dgm:prSet presAssocID="{A7B0C0EA-0DD9-479D-9426-C0D6C79F9350}" presName="childText" presStyleLbl="bgAcc1" presStyleIdx="1" presStyleCnt="4" custScaleX="203602" custScaleY="610198" custLinFactNeighborX="-12054" custLinFactNeighborY="83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BFCF3-A91D-4CAC-9C6A-D296404526D1}" type="pres">
      <dgm:prSet presAssocID="{390FD66B-DF97-4351-9215-2E78F1FAD818}" presName="root" presStyleCnt="0"/>
      <dgm:spPr/>
      <dgm:t>
        <a:bodyPr/>
        <a:lstStyle/>
        <a:p>
          <a:endParaRPr lang="en-US"/>
        </a:p>
      </dgm:t>
    </dgm:pt>
    <dgm:pt modelId="{A517809D-4A5F-4F02-9B8B-60431DA85771}" type="pres">
      <dgm:prSet presAssocID="{390FD66B-DF97-4351-9215-2E78F1FAD818}" presName="rootComposite" presStyleCnt="0"/>
      <dgm:spPr/>
      <dgm:t>
        <a:bodyPr/>
        <a:lstStyle/>
        <a:p>
          <a:endParaRPr lang="en-US"/>
        </a:p>
      </dgm:t>
    </dgm:pt>
    <dgm:pt modelId="{15C2AA59-D919-4207-B24B-A48966E0FF0E}" type="pres">
      <dgm:prSet presAssocID="{390FD66B-DF97-4351-9215-2E78F1FAD818}" presName="rootText" presStyleLbl="node1" presStyleIdx="2" presStyleCnt="4" custScaleX="188511" custScaleY="224521" custLinFactNeighborX="-11537" custLinFactNeighborY="-13142"/>
      <dgm:spPr/>
      <dgm:t>
        <a:bodyPr/>
        <a:lstStyle/>
        <a:p>
          <a:endParaRPr lang="en-US"/>
        </a:p>
      </dgm:t>
    </dgm:pt>
    <dgm:pt modelId="{C5145069-1164-4D90-9A99-2251CDC3102B}" type="pres">
      <dgm:prSet presAssocID="{390FD66B-DF97-4351-9215-2E78F1FAD818}" presName="rootConnector" presStyleLbl="node1" presStyleIdx="2" presStyleCnt="4"/>
      <dgm:spPr/>
      <dgm:t>
        <a:bodyPr/>
        <a:lstStyle/>
        <a:p>
          <a:endParaRPr lang="en-US"/>
        </a:p>
      </dgm:t>
    </dgm:pt>
    <dgm:pt modelId="{F96AFBB8-1C4C-4DA7-9C68-286891619384}" type="pres">
      <dgm:prSet presAssocID="{390FD66B-DF97-4351-9215-2E78F1FAD818}" presName="childShape" presStyleCnt="0"/>
      <dgm:spPr/>
      <dgm:t>
        <a:bodyPr/>
        <a:lstStyle/>
        <a:p>
          <a:endParaRPr lang="en-US"/>
        </a:p>
      </dgm:t>
    </dgm:pt>
    <dgm:pt modelId="{94675B2D-6E04-451D-9F68-9F07F37FBC0D}" type="pres">
      <dgm:prSet presAssocID="{0F73DAF8-0E07-4D4F-8E8A-246ED7106AEB}" presName="Name13" presStyleLbl="parChTrans1D2" presStyleIdx="2" presStyleCnt="4"/>
      <dgm:spPr/>
      <dgm:t>
        <a:bodyPr/>
        <a:lstStyle/>
        <a:p>
          <a:endParaRPr lang="en-US"/>
        </a:p>
      </dgm:t>
    </dgm:pt>
    <dgm:pt modelId="{DC4630A3-9A2E-4075-A40E-DFD04DDE2D53}" type="pres">
      <dgm:prSet presAssocID="{8BF201AD-3131-4E54-9AB5-C755C8300625}" presName="childText" presStyleLbl="bgAcc1" presStyleIdx="2" presStyleCnt="4" custScaleX="190987" custScaleY="606844" custLinFactNeighborX="-21667" custLinFactNeighborY="11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974A7-82CF-482C-AEC2-DE9D408F9153}" type="pres">
      <dgm:prSet presAssocID="{258E0C40-EC88-4931-B8E3-D9A4296891B0}" presName="root" presStyleCnt="0"/>
      <dgm:spPr/>
      <dgm:t>
        <a:bodyPr/>
        <a:lstStyle/>
        <a:p>
          <a:endParaRPr lang="en-US"/>
        </a:p>
      </dgm:t>
    </dgm:pt>
    <dgm:pt modelId="{B46BE5D5-0455-49F3-8BA0-F40DC2D0A8B5}" type="pres">
      <dgm:prSet presAssocID="{258E0C40-EC88-4931-B8E3-D9A4296891B0}" presName="rootComposite" presStyleCnt="0"/>
      <dgm:spPr/>
      <dgm:t>
        <a:bodyPr/>
        <a:lstStyle/>
        <a:p>
          <a:endParaRPr lang="en-US"/>
        </a:p>
      </dgm:t>
    </dgm:pt>
    <dgm:pt modelId="{79F70867-AD91-423C-A453-E8090D45497B}" type="pres">
      <dgm:prSet presAssocID="{258E0C40-EC88-4931-B8E3-D9A4296891B0}" presName="rootText" presStyleLbl="node1" presStyleIdx="3" presStyleCnt="4" custScaleX="186027" custScaleY="228275" custLinFactNeighborX="-13159" custLinFactNeighborY="-14218"/>
      <dgm:spPr/>
      <dgm:t>
        <a:bodyPr/>
        <a:lstStyle/>
        <a:p>
          <a:endParaRPr lang="en-US"/>
        </a:p>
      </dgm:t>
    </dgm:pt>
    <dgm:pt modelId="{8BBA5641-871F-46BC-8FB0-599F0DA1A403}" type="pres">
      <dgm:prSet presAssocID="{258E0C40-EC88-4931-B8E3-D9A4296891B0}" presName="rootConnector" presStyleLbl="node1" presStyleIdx="3" presStyleCnt="4"/>
      <dgm:spPr/>
      <dgm:t>
        <a:bodyPr/>
        <a:lstStyle/>
        <a:p>
          <a:endParaRPr lang="en-US"/>
        </a:p>
      </dgm:t>
    </dgm:pt>
    <dgm:pt modelId="{1EE8FFFC-6BDD-4BB1-8E38-11FC959A9B59}" type="pres">
      <dgm:prSet presAssocID="{258E0C40-EC88-4931-B8E3-D9A4296891B0}" presName="childShape" presStyleCnt="0"/>
      <dgm:spPr/>
      <dgm:t>
        <a:bodyPr/>
        <a:lstStyle/>
        <a:p>
          <a:endParaRPr lang="en-US"/>
        </a:p>
      </dgm:t>
    </dgm:pt>
    <dgm:pt modelId="{BBAEEEBE-97BE-4D33-B40A-E9A9FDF35634}" type="pres">
      <dgm:prSet presAssocID="{87E6BB5F-9A20-43FC-96ED-71527539346B}" presName="Name13" presStyleLbl="parChTrans1D2" presStyleIdx="3" presStyleCnt="4"/>
      <dgm:spPr/>
      <dgm:t>
        <a:bodyPr/>
        <a:lstStyle/>
        <a:p>
          <a:endParaRPr lang="en-US"/>
        </a:p>
      </dgm:t>
    </dgm:pt>
    <dgm:pt modelId="{8CD8FBAB-90EE-43AC-9BC2-8A2E03A26749}" type="pres">
      <dgm:prSet presAssocID="{76AF4A4E-8AA9-4BB2-834B-A9461D377EA4}" presName="childText" presStyleLbl="bgAcc1" presStyleIdx="3" presStyleCnt="4" custScaleX="197064" custScaleY="604403" custLinFactNeighborX="-23253" custLinFactNeighborY="15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7C9DC7-BC55-48BB-A0E1-8452EBC05EB1}" srcId="{258E0C40-EC88-4931-B8E3-D9A4296891B0}" destId="{76AF4A4E-8AA9-4BB2-834B-A9461D377EA4}" srcOrd="0" destOrd="0" parTransId="{87E6BB5F-9A20-43FC-96ED-71527539346B}" sibTransId="{79E68A61-CF19-4C11-9CE2-30BC721576E7}"/>
    <dgm:cxn modelId="{A9FD39C2-E344-45EC-8F56-AF19D047EAEE}" type="presOf" srcId="{A7B0C0EA-0DD9-479D-9426-C0D6C79F9350}" destId="{13135BD4-F8EC-4FAE-89F6-455B6FFB6AB8}" srcOrd="0" destOrd="0" presId="urn:microsoft.com/office/officeart/2005/8/layout/hierarchy3"/>
    <dgm:cxn modelId="{7C65A071-8703-48BA-BE96-723A6A102E0B}" srcId="{40E2DC2E-8F12-499D-A550-D929BAB314A0}" destId="{A7B0C0EA-0DD9-479D-9426-C0D6C79F9350}" srcOrd="0" destOrd="0" parTransId="{0496FB38-EA97-475B-BEDA-25D2C3BDCF1B}" sibTransId="{3DE54029-F719-4F96-B512-28DF8B43C931}"/>
    <dgm:cxn modelId="{7DC0F94C-DA90-4773-AB69-7101194C488E}" type="presOf" srcId="{8BF201AD-3131-4E54-9AB5-C755C8300625}" destId="{DC4630A3-9A2E-4075-A40E-DFD04DDE2D53}" srcOrd="0" destOrd="0" presId="urn:microsoft.com/office/officeart/2005/8/layout/hierarchy3"/>
    <dgm:cxn modelId="{C440227B-645E-491F-B26C-BC1C4B03EF34}" type="presOf" srcId="{258E0C40-EC88-4931-B8E3-D9A4296891B0}" destId="{79F70867-AD91-423C-A453-E8090D45497B}" srcOrd="0" destOrd="0" presId="urn:microsoft.com/office/officeart/2005/8/layout/hierarchy3"/>
    <dgm:cxn modelId="{BA57DE98-1CB9-4BA4-8F80-3CE2877BEF64}" type="presOf" srcId="{390FD66B-DF97-4351-9215-2E78F1FAD818}" destId="{C5145069-1164-4D90-9A99-2251CDC3102B}" srcOrd="1" destOrd="0" presId="urn:microsoft.com/office/officeart/2005/8/layout/hierarchy3"/>
    <dgm:cxn modelId="{64538643-BA07-4F03-AEEA-9A5CE30261C9}" srcId="{1A2FA002-A6C1-46BE-B390-B568493ABA76}" destId="{40E2DC2E-8F12-499D-A550-D929BAB314A0}" srcOrd="1" destOrd="0" parTransId="{72082307-2383-4706-85A1-2C25A586E511}" sibTransId="{8CED9771-3384-46EE-901D-CA055F762CBE}"/>
    <dgm:cxn modelId="{C83BF812-3EBB-4103-BB2F-EBB016417C5F}" type="presOf" srcId="{87E6BB5F-9A20-43FC-96ED-71527539346B}" destId="{BBAEEEBE-97BE-4D33-B40A-E9A9FDF35634}" srcOrd="0" destOrd="0" presId="urn:microsoft.com/office/officeart/2005/8/layout/hierarchy3"/>
    <dgm:cxn modelId="{68EEDD25-3F9E-4904-BA8C-8F0AF7972CDA}" srcId="{390FD66B-DF97-4351-9215-2E78F1FAD818}" destId="{8BF201AD-3131-4E54-9AB5-C755C8300625}" srcOrd="0" destOrd="0" parTransId="{0F73DAF8-0E07-4D4F-8E8A-246ED7106AEB}" sibTransId="{1A1F5D77-0B58-4557-926A-30CB9164138C}"/>
    <dgm:cxn modelId="{26274238-88A7-4161-9EC2-569F82FA8056}" type="presOf" srcId="{0F73DAF8-0E07-4D4F-8E8A-246ED7106AEB}" destId="{94675B2D-6E04-451D-9F68-9F07F37FBC0D}" srcOrd="0" destOrd="0" presId="urn:microsoft.com/office/officeart/2005/8/layout/hierarchy3"/>
    <dgm:cxn modelId="{931147BF-4BFE-4BFE-B6DB-39386228E3D1}" type="presOf" srcId="{9AFB6DCE-50BC-4364-8DAB-11FC1FFD2468}" destId="{A5C88A44-3031-4041-B7D7-A8D0693FD43D}" srcOrd="0" destOrd="0" presId="urn:microsoft.com/office/officeart/2005/8/layout/hierarchy3"/>
    <dgm:cxn modelId="{ABB4432E-755E-4471-A364-3754A4E7FD71}" type="presOf" srcId="{A1CA3021-06E7-4D7D-917F-501A04430B79}" destId="{7C753481-1A1C-4570-A5F6-3FF2C4EBA860}" srcOrd="0" destOrd="0" presId="urn:microsoft.com/office/officeart/2005/8/layout/hierarchy3"/>
    <dgm:cxn modelId="{90DEB65B-9291-4619-8BC8-B9A6DEFEA303}" srcId="{9AFB6DCE-50BC-4364-8DAB-11FC1FFD2468}" destId="{EE874B00-AF97-4F58-AE4D-6738799DFC90}" srcOrd="0" destOrd="0" parTransId="{A1CA3021-06E7-4D7D-917F-501A04430B79}" sibTransId="{DFA979FB-D6C1-4268-8853-4CACE1B93898}"/>
    <dgm:cxn modelId="{9E15F1BA-D2D7-4F82-8B00-7A639CC5AABC}" type="presOf" srcId="{9AFB6DCE-50BC-4364-8DAB-11FC1FFD2468}" destId="{7286C646-887A-45B6-BE8A-BE80FBCE1708}" srcOrd="1" destOrd="0" presId="urn:microsoft.com/office/officeart/2005/8/layout/hierarchy3"/>
    <dgm:cxn modelId="{F8E94D23-4B43-406C-BB7A-CF2087CC6558}" type="presOf" srcId="{76AF4A4E-8AA9-4BB2-834B-A9461D377EA4}" destId="{8CD8FBAB-90EE-43AC-9BC2-8A2E03A26749}" srcOrd="0" destOrd="0" presId="urn:microsoft.com/office/officeart/2005/8/layout/hierarchy3"/>
    <dgm:cxn modelId="{CE58BB61-8889-4716-AAF2-3285BAB9842C}" type="presOf" srcId="{0496FB38-EA97-475B-BEDA-25D2C3BDCF1B}" destId="{DA3D64FD-CD0D-40A6-9DB9-A4DF04A67E0B}" srcOrd="0" destOrd="0" presId="urn:microsoft.com/office/officeart/2005/8/layout/hierarchy3"/>
    <dgm:cxn modelId="{B851E558-5BEE-47C8-BFB3-70F7800FF4E8}" type="presOf" srcId="{390FD66B-DF97-4351-9215-2E78F1FAD818}" destId="{15C2AA59-D919-4207-B24B-A48966E0FF0E}" srcOrd="0" destOrd="0" presId="urn:microsoft.com/office/officeart/2005/8/layout/hierarchy3"/>
    <dgm:cxn modelId="{80146DA2-A7EF-4D4E-AB9A-42614131D5DB}" type="presOf" srcId="{1A2FA002-A6C1-46BE-B390-B568493ABA76}" destId="{DB85E530-D158-464C-A8D0-D04028CE68A8}" srcOrd="0" destOrd="0" presId="urn:microsoft.com/office/officeart/2005/8/layout/hierarchy3"/>
    <dgm:cxn modelId="{D806EDF9-1A85-48A7-B93F-60606506C932}" type="presOf" srcId="{EE874B00-AF97-4F58-AE4D-6738799DFC90}" destId="{9B84513D-6772-4895-9A62-46307399C61C}" srcOrd="0" destOrd="0" presId="urn:microsoft.com/office/officeart/2005/8/layout/hierarchy3"/>
    <dgm:cxn modelId="{98EBE928-2D01-49F7-B1AF-B711AB2FC541}" srcId="{1A2FA002-A6C1-46BE-B390-B568493ABA76}" destId="{390FD66B-DF97-4351-9215-2E78F1FAD818}" srcOrd="2" destOrd="0" parTransId="{8E3AF500-2222-466E-B94A-100D4D6FF568}" sibTransId="{232F3464-1319-44F6-ABBD-9BD7A39CF148}"/>
    <dgm:cxn modelId="{0263E3FC-5114-49D3-9A29-43BE662D10F2}" type="presOf" srcId="{40E2DC2E-8F12-499D-A550-D929BAB314A0}" destId="{41363BDC-4216-4FB5-845A-1DB9DE6DBBC4}" srcOrd="0" destOrd="0" presId="urn:microsoft.com/office/officeart/2005/8/layout/hierarchy3"/>
    <dgm:cxn modelId="{0AD89AA3-1318-4637-93C8-C138776D671B}" type="presOf" srcId="{258E0C40-EC88-4931-B8E3-D9A4296891B0}" destId="{8BBA5641-871F-46BC-8FB0-599F0DA1A403}" srcOrd="1" destOrd="0" presId="urn:microsoft.com/office/officeart/2005/8/layout/hierarchy3"/>
    <dgm:cxn modelId="{6AE559C2-FFEC-4F20-A22E-89100837EF6C}" srcId="{1A2FA002-A6C1-46BE-B390-B568493ABA76}" destId="{258E0C40-EC88-4931-B8E3-D9A4296891B0}" srcOrd="3" destOrd="0" parTransId="{E8EF1FDD-5595-4A91-8B27-8B7ABBE43D86}" sibTransId="{1E8F857C-EA98-4966-9650-2E5CB972004C}"/>
    <dgm:cxn modelId="{A51703F1-6D38-46D6-BBB2-EB831EF29C67}" type="presOf" srcId="{40E2DC2E-8F12-499D-A550-D929BAB314A0}" destId="{07E880EB-FA5C-48D2-80F2-48BFB1F28F7F}" srcOrd="1" destOrd="0" presId="urn:microsoft.com/office/officeart/2005/8/layout/hierarchy3"/>
    <dgm:cxn modelId="{351BC0E8-E95E-4765-ABA2-DD6F6A3EA3B3}" srcId="{1A2FA002-A6C1-46BE-B390-B568493ABA76}" destId="{9AFB6DCE-50BC-4364-8DAB-11FC1FFD2468}" srcOrd="0" destOrd="0" parTransId="{0F4AF996-39AA-47DF-A93D-53636CB6CFB4}" sibTransId="{92BC7728-A163-498F-AC28-B2230903B458}"/>
    <dgm:cxn modelId="{7E80802A-1D68-45D9-B945-EDDA13E13D35}" type="presParOf" srcId="{DB85E530-D158-464C-A8D0-D04028CE68A8}" destId="{740B7164-6351-48BD-9560-45831D372C88}" srcOrd="0" destOrd="0" presId="urn:microsoft.com/office/officeart/2005/8/layout/hierarchy3"/>
    <dgm:cxn modelId="{60897C19-2112-4439-9A9C-DBA1E82D17BA}" type="presParOf" srcId="{740B7164-6351-48BD-9560-45831D372C88}" destId="{715CA97E-EF34-4CC0-92F8-B76D701FABD5}" srcOrd="0" destOrd="0" presId="urn:microsoft.com/office/officeart/2005/8/layout/hierarchy3"/>
    <dgm:cxn modelId="{18B3BABF-FFBD-4B5F-9BD5-609204B3A83F}" type="presParOf" srcId="{715CA97E-EF34-4CC0-92F8-B76D701FABD5}" destId="{A5C88A44-3031-4041-B7D7-A8D0693FD43D}" srcOrd="0" destOrd="0" presId="urn:microsoft.com/office/officeart/2005/8/layout/hierarchy3"/>
    <dgm:cxn modelId="{B4041066-6271-4B0A-A98F-80DAF2B33686}" type="presParOf" srcId="{715CA97E-EF34-4CC0-92F8-B76D701FABD5}" destId="{7286C646-887A-45B6-BE8A-BE80FBCE1708}" srcOrd="1" destOrd="0" presId="urn:microsoft.com/office/officeart/2005/8/layout/hierarchy3"/>
    <dgm:cxn modelId="{694E9521-9EE2-4CE9-8C36-E8DC0EBBDAB5}" type="presParOf" srcId="{740B7164-6351-48BD-9560-45831D372C88}" destId="{BE8482A3-6090-41C7-ABDF-133B80281923}" srcOrd="1" destOrd="0" presId="urn:microsoft.com/office/officeart/2005/8/layout/hierarchy3"/>
    <dgm:cxn modelId="{CCEBA269-5E41-4F6F-AAB9-CB59B355C274}" type="presParOf" srcId="{BE8482A3-6090-41C7-ABDF-133B80281923}" destId="{7C753481-1A1C-4570-A5F6-3FF2C4EBA860}" srcOrd="0" destOrd="0" presId="urn:microsoft.com/office/officeart/2005/8/layout/hierarchy3"/>
    <dgm:cxn modelId="{B1775020-40DA-49B3-86EA-977A49BFD5DD}" type="presParOf" srcId="{BE8482A3-6090-41C7-ABDF-133B80281923}" destId="{9B84513D-6772-4895-9A62-46307399C61C}" srcOrd="1" destOrd="0" presId="urn:microsoft.com/office/officeart/2005/8/layout/hierarchy3"/>
    <dgm:cxn modelId="{C6D5715D-68CF-4058-A567-94D5C179EEA7}" type="presParOf" srcId="{DB85E530-D158-464C-A8D0-D04028CE68A8}" destId="{2FC55464-95B8-4F42-B7A2-ACED3712012D}" srcOrd="1" destOrd="0" presId="urn:microsoft.com/office/officeart/2005/8/layout/hierarchy3"/>
    <dgm:cxn modelId="{27FD1983-26A1-4BF8-8E3A-5F3AEA284AB0}" type="presParOf" srcId="{2FC55464-95B8-4F42-B7A2-ACED3712012D}" destId="{550E8769-744C-4020-B0CF-458DF2B24108}" srcOrd="0" destOrd="0" presId="urn:microsoft.com/office/officeart/2005/8/layout/hierarchy3"/>
    <dgm:cxn modelId="{26EEAE4D-8B8E-4CAD-80D6-90597A2F4BB8}" type="presParOf" srcId="{550E8769-744C-4020-B0CF-458DF2B24108}" destId="{41363BDC-4216-4FB5-845A-1DB9DE6DBBC4}" srcOrd="0" destOrd="0" presId="urn:microsoft.com/office/officeart/2005/8/layout/hierarchy3"/>
    <dgm:cxn modelId="{87D7FAEA-39C9-4136-B662-4C794DF8DF9C}" type="presParOf" srcId="{550E8769-744C-4020-B0CF-458DF2B24108}" destId="{07E880EB-FA5C-48D2-80F2-48BFB1F28F7F}" srcOrd="1" destOrd="0" presId="urn:microsoft.com/office/officeart/2005/8/layout/hierarchy3"/>
    <dgm:cxn modelId="{DB8AD14A-5513-4A9E-861A-8118A8B6EE23}" type="presParOf" srcId="{2FC55464-95B8-4F42-B7A2-ACED3712012D}" destId="{A7CEEF09-2EC1-4967-84A4-BCC7453C97F8}" srcOrd="1" destOrd="0" presId="urn:microsoft.com/office/officeart/2005/8/layout/hierarchy3"/>
    <dgm:cxn modelId="{95E1B011-F45D-4D87-99E8-FF50080B99A4}" type="presParOf" srcId="{A7CEEF09-2EC1-4967-84A4-BCC7453C97F8}" destId="{DA3D64FD-CD0D-40A6-9DB9-A4DF04A67E0B}" srcOrd="0" destOrd="0" presId="urn:microsoft.com/office/officeart/2005/8/layout/hierarchy3"/>
    <dgm:cxn modelId="{A7C6D0D0-3764-4291-A5AD-FD57E9D63422}" type="presParOf" srcId="{A7CEEF09-2EC1-4967-84A4-BCC7453C97F8}" destId="{13135BD4-F8EC-4FAE-89F6-455B6FFB6AB8}" srcOrd="1" destOrd="0" presId="urn:microsoft.com/office/officeart/2005/8/layout/hierarchy3"/>
    <dgm:cxn modelId="{9B7CF926-77A2-442B-BADC-597E0D19D03F}" type="presParOf" srcId="{DB85E530-D158-464C-A8D0-D04028CE68A8}" destId="{811BFCF3-A91D-4CAC-9C6A-D296404526D1}" srcOrd="2" destOrd="0" presId="urn:microsoft.com/office/officeart/2005/8/layout/hierarchy3"/>
    <dgm:cxn modelId="{82A2C040-9935-4A40-9E1D-D882E6CE909B}" type="presParOf" srcId="{811BFCF3-A91D-4CAC-9C6A-D296404526D1}" destId="{A517809D-4A5F-4F02-9B8B-60431DA85771}" srcOrd="0" destOrd="0" presId="urn:microsoft.com/office/officeart/2005/8/layout/hierarchy3"/>
    <dgm:cxn modelId="{EF55B552-1547-4748-895B-5D3FB7AEA441}" type="presParOf" srcId="{A517809D-4A5F-4F02-9B8B-60431DA85771}" destId="{15C2AA59-D919-4207-B24B-A48966E0FF0E}" srcOrd="0" destOrd="0" presId="urn:microsoft.com/office/officeart/2005/8/layout/hierarchy3"/>
    <dgm:cxn modelId="{ED2C47FA-AA6A-4395-801B-680E46A0BAA1}" type="presParOf" srcId="{A517809D-4A5F-4F02-9B8B-60431DA85771}" destId="{C5145069-1164-4D90-9A99-2251CDC3102B}" srcOrd="1" destOrd="0" presId="urn:microsoft.com/office/officeart/2005/8/layout/hierarchy3"/>
    <dgm:cxn modelId="{74B5BD98-6D86-4B61-8209-5991BF960484}" type="presParOf" srcId="{811BFCF3-A91D-4CAC-9C6A-D296404526D1}" destId="{F96AFBB8-1C4C-4DA7-9C68-286891619384}" srcOrd="1" destOrd="0" presId="urn:microsoft.com/office/officeart/2005/8/layout/hierarchy3"/>
    <dgm:cxn modelId="{E1E6CA60-755D-4B34-A19B-955CED32D4C5}" type="presParOf" srcId="{F96AFBB8-1C4C-4DA7-9C68-286891619384}" destId="{94675B2D-6E04-451D-9F68-9F07F37FBC0D}" srcOrd="0" destOrd="0" presId="urn:microsoft.com/office/officeart/2005/8/layout/hierarchy3"/>
    <dgm:cxn modelId="{8FE40935-1FCC-4072-89EA-EF5512244C4A}" type="presParOf" srcId="{F96AFBB8-1C4C-4DA7-9C68-286891619384}" destId="{DC4630A3-9A2E-4075-A40E-DFD04DDE2D53}" srcOrd="1" destOrd="0" presId="urn:microsoft.com/office/officeart/2005/8/layout/hierarchy3"/>
    <dgm:cxn modelId="{94E90BD7-D2F4-41FC-9068-DE0CCF00B410}" type="presParOf" srcId="{DB85E530-D158-464C-A8D0-D04028CE68A8}" destId="{4B5974A7-82CF-482C-AEC2-DE9D408F9153}" srcOrd="3" destOrd="0" presId="urn:microsoft.com/office/officeart/2005/8/layout/hierarchy3"/>
    <dgm:cxn modelId="{E696757D-9ECA-42FF-9B67-BFA3E7BA9FAC}" type="presParOf" srcId="{4B5974A7-82CF-482C-AEC2-DE9D408F9153}" destId="{B46BE5D5-0455-49F3-8BA0-F40DC2D0A8B5}" srcOrd="0" destOrd="0" presId="urn:microsoft.com/office/officeart/2005/8/layout/hierarchy3"/>
    <dgm:cxn modelId="{AA30FA0E-B135-41A1-9166-6985D07D44F6}" type="presParOf" srcId="{B46BE5D5-0455-49F3-8BA0-F40DC2D0A8B5}" destId="{79F70867-AD91-423C-A453-E8090D45497B}" srcOrd="0" destOrd="0" presId="urn:microsoft.com/office/officeart/2005/8/layout/hierarchy3"/>
    <dgm:cxn modelId="{8A64A820-9E9B-452B-B968-4168BC19055F}" type="presParOf" srcId="{B46BE5D5-0455-49F3-8BA0-F40DC2D0A8B5}" destId="{8BBA5641-871F-46BC-8FB0-599F0DA1A403}" srcOrd="1" destOrd="0" presId="urn:microsoft.com/office/officeart/2005/8/layout/hierarchy3"/>
    <dgm:cxn modelId="{211B0064-4928-4F7B-9F3D-508D49D57639}" type="presParOf" srcId="{4B5974A7-82CF-482C-AEC2-DE9D408F9153}" destId="{1EE8FFFC-6BDD-4BB1-8E38-11FC959A9B59}" srcOrd="1" destOrd="0" presId="urn:microsoft.com/office/officeart/2005/8/layout/hierarchy3"/>
    <dgm:cxn modelId="{0D785B17-2270-4F21-ABCD-0E055F0C7DB4}" type="presParOf" srcId="{1EE8FFFC-6BDD-4BB1-8E38-11FC959A9B59}" destId="{BBAEEEBE-97BE-4D33-B40A-E9A9FDF35634}" srcOrd="0" destOrd="0" presId="urn:microsoft.com/office/officeart/2005/8/layout/hierarchy3"/>
    <dgm:cxn modelId="{4C5BEE3F-E285-40B9-94F2-6E7C6B5DB011}" type="presParOf" srcId="{1EE8FFFC-6BDD-4BB1-8E38-11FC959A9B59}" destId="{8CD8FBAB-90EE-43AC-9BC2-8A2E03A2674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411B3-F2B3-4DB3-9969-FE49B13C4E11}">
      <dsp:nvSpPr>
        <dsp:cNvPr id="0" name=""/>
        <dsp:cNvSpPr/>
      </dsp:nvSpPr>
      <dsp:spPr>
        <a:xfrm rot="16200000">
          <a:off x="578" y="471437"/>
          <a:ext cx="3994249" cy="399424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4"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Education Reform</a:t>
          </a:r>
          <a:endParaRPr lang="en-US" sz="4000" kern="1200" dirty="0"/>
        </a:p>
      </dsp:txBody>
      <dsp:txXfrm rot="5400000">
        <a:off x="578" y="1469999"/>
        <a:ext cx="3295255" cy="1997125"/>
      </dsp:txXfrm>
    </dsp:sp>
    <dsp:sp modelId="{A668C302-6BB1-4494-A7CC-DC26C8BDE601}">
      <dsp:nvSpPr>
        <dsp:cNvPr id="0" name=""/>
        <dsp:cNvSpPr/>
      </dsp:nvSpPr>
      <dsp:spPr>
        <a:xfrm rot="5400000">
          <a:off x="4234772" y="471437"/>
          <a:ext cx="3994249" cy="399424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4">
                <a:hueOff val="-1774290"/>
                <a:satOff val="-59734"/>
                <a:lumOff val="-14510"/>
                <a:alphaOff val="0"/>
                <a:shade val="63000"/>
              </a:schemeClr>
            </a:gs>
            <a:gs pos="30000">
              <a:schemeClr val="accent4">
                <a:hueOff val="-1774290"/>
                <a:satOff val="-59734"/>
                <a:lumOff val="-14510"/>
                <a:alphaOff val="0"/>
                <a:shade val="90000"/>
                <a:satMod val="110000"/>
              </a:schemeClr>
            </a:gs>
            <a:gs pos="45000">
              <a:schemeClr val="accent4">
                <a:hueOff val="-1774290"/>
                <a:satOff val="-59734"/>
                <a:lumOff val="-14510"/>
                <a:alphaOff val="0"/>
                <a:shade val="100000"/>
                <a:satMod val="118000"/>
              </a:schemeClr>
            </a:gs>
            <a:gs pos="55000">
              <a:schemeClr val="accent4">
                <a:hueOff val="-1774290"/>
                <a:satOff val="-59734"/>
                <a:lumOff val="-14510"/>
                <a:alphaOff val="0"/>
                <a:shade val="100000"/>
                <a:satMod val="118000"/>
              </a:schemeClr>
            </a:gs>
            <a:gs pos="73000">
              <a:schemeClr val="accent4">
                <a:hueOff val="-1774290"/>
                <a:satOff val="-59734"/>
                <a:lumOff val="-14510"/>
                <a:alphaOff val="0"/>
                <a:shade val="90000"/>
                <a:satMod val="110000"/>
              </a:schemeClr>
            </a:gs>
            <a:gs pos="100000">
              <a:schemeClr val="accent4">
                <a:hueOff val="-1774290"/>
                <a:satOff val="-59734"/>
                <a:lumOff val="-1451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4">
              <a:hueOff val="-1774290"/>
              <a:satOff val="-59734"/>
              <a:lumOff val="-1451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Transforming Education</a:t>
          </a:r>
          <a:endParaRPr lang="en-US" sz="4000" kern="1200" dirty="0"/>
        </a:p>
      </dsp:txBody>
      <dsp:txXfrm rot="-5400000">
        <a:off x="4933766" y="1469999"/>
        <a:ext cx="3295255" cy="19971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88A44-3031-4041-B7D7-A8D0693FD43D}">
      <dsp:nvSpPr>
        <dsp:cNvPr id="0" name=""/>
        <dsp:cNvSpPr/>
      </dsp:nvSpPr>
      <dsp:spPr>
        <a:xfrm>
          <a:off x="66756" y="795251"/>
          <a:ext cx="2037927" cy="1179478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Health Information, Products and Resources</a:t>
          </a:r>
          <a:endParaRPr lang="en-US" sz="1800" kern="1200" dirty="0"/>
        </a:p>
      </dsp:txBody>
      <dsp:txXfrm>
        <a:off x="101302" y="829797"/>
        <a:ext cx="1968835" cy="1110386"/>
      </dsp:txXfrm>
    </dsp:sp>
    <dsp:sp modelId="{7C753481-1A1C-4570-A5F6-3FF2C4EBA860}">
      <dsp:nvSpPr>
        <dsp:cNvPr id="0" name=""/>
        <dsp:cNvSpPr/>
      </dsp:nvSpPr>
      <dsp:spPr>
        <a:xfrm>
          <a:off x="270548" y="1974729"/>
          <a:ext cx="110448" cy="1891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1954"/>
              </a:lnTo>
              <a:lnTo>
                <a:pt x="110448" y="1891954"/>
              </a:lnTo>
            </a:path>
          </a:pathLst>
        </a:custGeom>
        <a:noFill/>
        <a:ln w="190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4513D-6772-4895-9A62-46307399C61C}">
      <dsp:nvSpPr>
        <dsp:cNvPr id="0" name=""/>
        <dsp:cNvSpPr/>
      </dsp:nvSpPr>
      <dsp:spPr>
        <a:xfrm>
          <a:off x="380997" y="2208198"/>
          <a:ext cx="1669345" cy="3316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Students access, analyze, and evaluate health information, products, and resources.</a:t>
          </a:r>
          <a:endParaRPr lang="en-US" sz="1600" kern="1200" dirty="0"/>
        </a:p>
      </dsp:txBody>
      <dsp:txXfrm>
        <a:off x="429890" y="2257091"/>
        <a:ext cx="1571559" cy="3219185"/>
      </dsp:txXfrm>
    </dsp:sp>
    <dsp:sp modelId="{41363BDC-4216-4FB5-845A-1DB9DE6DBBC4}">
      <dsp:nvSpPr>
        <dsp:cNvPr id="0" name=""/>
        <dsp:cNvSpPr/>
      </dsp:nvSpPr>
      <dsp:spPr>
        <a:xfrm>
          <a:off x="2278423" y="819207"/>
          <a:ext cx="1924612" cy="1159284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Problem Solving and Decision Making</a:t>
          </a:r>
          <a:endParaRPr lang="en-US" sz="1800" kern="1200" dirty="0"/>
        </a:p>
      </dsp:txBody>
      <dsp:txXfrm>
        <a:off x="2312377" y="853161"/>
        <a:ext cx="1856704" cy="1091376"/>
      </dsp:txXfrm>
    </dsp:sp>
    <dsp:sp modelId="{DA3D64FD-CD0D-40A6-9DB9-A4DF04A67E0B}">
      <dsp:nvSpPr>
        <dsp:cNvPr id="0" name=""/>
        <dsp:cNvSpPr/>
      </dsp:nvSpPr>
      <dsp:spPr>
        <a:xfrm>
          <a:off x="2470884" y="1978492"/>
          <a:ext cx="119920" cy="1879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9566"/>
              </a:lnTo>
              <a:lnTo>
                <a:pt x="119920" y="1879566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35BD4-F8EC-4FAE-89F6-455B6FFB6AB8}">
      <dsp:nvSpPr>
        <dsp:cNvPr id="0" name=""/>
        <dsp:cNvSpPr/>
      </dsp:nvSpPr>
      <dsp:spPr>
        <a:xfrm>
          <a:off x="2590805" y="2211135"/>
          <a:ext cx="1758468" cy="329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Students use critical thinking and systematic processes to examine health related problems and make decisions that enhance health and reduce, or avoid health risks</a:t>
          </a:r>
          <a:endParaRPr lang="en-US" sz="1600" kern="1200" dirty="0"/>
        </a:p>
      </dsp:txBody>
      <dsp:txXfrm>
        <a:off x="2642309" y="2262639"/>
        <a:ext cx="1655460" cy="3190838"/>
      </dsp:txXfrm>
    </dsp:sp>
    <dsp:sp modelId="{15C2AA59-D919-4207-B24B-A48966E0FF0E}">
      <dsp:nvSpPr>
        <dsp:cNvPr id="0" name=""/>
        <dsp:cNvSpPr/>
      </dsp:nvSpPr>
      <dsp:spPr>
        <a:xfrm>
          <a:off x="4379949" y="801059"/>
          <a:ext cx="2035163" cy="1211963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Effective Communication</a:t>
          </a:r>
          <a:endParaRPr lang="en-US" sz="1800" kern="1200" dirty="0"/>
        </a:p>
      </dsp:txBody>
      <dsp:txXfrm>
        <a:off x="4415446" y="836556"/>
        <a:ext cx="1964169" cy="1140969"/>
      </dsp:txXfrm>
    </dsp:sp>
    <dsp:sp modelId="{94675B2D-6E04-451D-9F68-9F07F37FBC0D}">
      <dsp:nvSpPr>
        <dsp:cNvPr id="0" name=""/>
        <dsp:cNvSpPr/>
      </dsp:nvSpPr>
      <dsp:spPr>
        <a:xfrm>
          <a:off x="4583465" y="2013023"/>
          <a:ext cx="140936" cy="1905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5902"/>
              </a:lnTo>
              <a:lnTo>
                <a:pt x="140936" y="1905902"/>
              </a:lnTo>
            </a:path>
          </a:pathLst>
        </a:custGeom>
        <a:noFill/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630A3-9A2E-4075-A40E-DFD04DDE2D53}">
      <dsp:nvSpPr>
        <dsp:cNvPr id="0" name=""/>
        <dsp:cNvSpPr/>
      </dsp:nvSpPr>
      <dsp:spPr>
        <a:xfrm>
          <a:off x="4724402" y="2281055"/>
          <a:ext cx="1649515" cy="3275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Students demonstrate the ability to use interpersonal communication skills to enhance health and reduce or avoid health risks .</a:t>
          </a:r>
          <a:endParaRPr lang="en-US" sz="1600" kern="1200" dirty="0"/>
        </a:p>
      </dsp:txBody>
      <dsp:txXfrm>
        <a:off x="4772715" y="2329368"/>
        <a:ext cx="1552889" cy="3179115"/>
      </dsp:txXfrm>
    </dsp:sp>
    <dsp:sp modelId="{79F70867-AD91-423C-A453-E8090D45497B}">
      <dsp:nvSpPr>
        <dsp:cNvPr id="0" name=""/>
        <dsp:cNvSpPr/>
      </dsp:nvSpPr>
      <dsp:spPr>
        <a:xfrm>
          <a:off x="6667501" y="795251"/>
          <a:ext cx="2008346" cy="1232227"/>
        </a:xfrm>
        <a:prstGeom prst="roundRect">
          <a:avLst>
            <a:gd name="adj" fmla="val 10000"/>
          </a:avLst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Personal and Social Responsibility</a:t>
          </a:r>
          <a:endParaRPr lang="en-US" sz="1800" kern="1200" dirty="0"/>
        </a:p>
      </dsp:txBody>
      <dsp:txXfrm>
        <a:off x="6703592" y="831342"/>
        <a:ext cx="1936164" cy="1160045"/>
      </dsp:txXfrm>
    </dsp:sp>
    <dsp:sp modelId="{BBAEEEBE-97BE-4D33-B40A-E9A9FDF35634}">
      <dsp:nvSpPr>
        <dsp:cNvPr id="0" name=""/>
        <dsp:cNvSpPr/>
      </dsp:nvSpPr>
      <dsp:spPr>
        <a:xfrm>
          <a:off x="6868336" y="2027479"/>
          <a:ext cx="142067" cy="1924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4534"/>
              </a:lnTo>
              <a:lnTo>
                <a:pt x="142067" y="1924534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D8FBAB-90EE-43AC-9BC2-8A2E03A26749}">
      <dsp:nvSpPr>
        <dsp:cNvPr id="0" name=""/>
        <dsp:cNvSpPr/>
      </dsp:nvSpPr>
      <dsp:spPr>
        <a:xfrm>
          <a:off x="7010403" y="2320730"/>
          <a:ext cx="1702001" cy="32625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Students demonstrate the ability to use personal and social skills that are associated with taking responsible action for enhancing health and reducing or avoiding health risks.</a:t>
          </a:r>
          <a:endParaRPr lang="en-US" sz="1600" kern="1200" dirty="0"/>
        </a:p>
      </dsp:txBody>
      <dsp:txXfrm>
        <a:off x="7060253" y="2370580"/>
        <a:ext cx="1602301" cy="3162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A5452-029E-4693-8D3B-0F67FB457378}" type="datetimeFigureOut">
              <a:rPr lang="en-US" smtClean="0"/>
              <a:t>3/8/2013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2CC4-CB22-4802-A3F9-078DE9E3C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5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5935">
              <a:lnSpc>
                <a:spcPct val="90000"/>
              </a:lnSpc>
            </a:pPr>
            <a:endParaRPr lang="en-US" altLang="en-US" dirty="0"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F0F62-5B6D-4E7B-AF74-DD14813F6FD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3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067"/>
            <a:fld id="{5D81F175-48C1-42B5-A7A6-18F0EE4BAA3E}" type="slidenum">
              <a:rPr lang="en-US" altLang="en-US" smtClean="0">
                <a:solidFill>
                  <a:prstClr val="black"/>
                </a:solidFill>
                <a:latin typeface="Times"/>
              </a:rPr>
              <a:pPr defTabSz="912067"/>
              <a:t>2</a:t>
            </a:fld>
            <a:endParaRPr lang="en-US" altLang="en-US" dirty="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4950" y="677863"/>
            <a:ext cx="2073275" cy="155575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243" y="2383384"/>
            <a:ext cx="5642795" cy="4485010"/>
          </a:xfrm>
        </p:spPr>
        <p:txBody>
          <a:bodyPr/>
          <a:lstStyle/>
          <a:p>
            <a:pPr>
              <a:tabLst>
                <a:tab pos="111452" algn="l"/>
              </a:tabLs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13511-6A17-4FC3-91C4-90D1158E424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13511-6A17-4FC3-91C4-90D1158E424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2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BDD094D-6A5B-4951-A4AC-7F9D1C8CACF6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1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E20B-0384-4026-B1E6-FCB8141CEB9D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58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4CE7-7EBD-4E0F-A683-99A4E73F6924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3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000"/>
            </a:lvl1pPr>
          </a:lstStyle>
          <a:p>
            <a:fld id="{29664630-DAAF-4284-98B6-710B80B6BBF6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357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DDB631F-2D0E-42A8-BA90-735C94FB2A3E}" type="datetime1">
              <a:rPr lang="en-US" smtClean="0">
                <a:solidFill>
                  <a:srgbClr val="DDE9EC"/>
                </a:solidFill>
              </a:rPr>
              <a:pPr/>
              <a:t>3/8/2013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t-BR" smtClean="0">
                <a:solidFill>
                  <a:srgbClr val="DDE9EC"/>
                </a:solidFill>
              </a:rPr>
              <a:t>©Tami Benham Deal, PED; benham@uwyo.edu</a:t>
            </a: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94553A5-0603-4C37-9A5F-567C997A1208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06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4149-2A13-4102-A2C4-A9AF74B2F27E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74641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C48E-7D51-4B23-A7D1-4BC32FEA6E4E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478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FE8D-3000-40D1-AD9C-2F35DF6171AC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2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050"/>
            </a:lvl1pPr>
          </a:lstStyle>
          <a:p>
            <a:fld id="{251EA9CC-426F-4D44-93A3-81FF035F98C2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353175"/>
            <a:ext cx="3505200" cy="365760"/>
          </a:xfrm>
        </p:spPr>
        <p:txBody>
          <a:bodyPr/>
          <a:lstStyle>
            <a:lvl1pPr>
              <a:defRPr sz="1100"/>
            </a:lvl1pPr>
          </a:lstStyle>
          <a:p>
            <a:pPr algn="ctr"/>
            <a:r>
              <a:rPr lang="en-US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8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BE6E-6DB9-4330-B56C-4D14EB9021E0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1274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B736-A4D2-4AF7-8598-6583B2B6F767}" type="datetime1">
              <a:rPr lang="en-US" smtClean="0">
                <a:solidFill>
                  <a:srgbClr val="DDE9EC"/>
                </a:solidFill>
              </a:rPr>
              <a:pPr/>
              <a:t>3/8/2013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DDE9EC"/>
                </a:solidFill>
              </a:rPr>
              <a:t>©Tami Benham Deal, PED; benham@uwyo.edu</a:t>
            </a: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32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F66F48F-3D47-43FD-83AC-75E5C9B6B2CB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9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benham@uwyo.edu" TargetMode="Externa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av"/><Relationship Id="rId7" Type="http://schemas.openxmlformats.org/officeDocument/2006/relationships/image" Target="../media/image6.jpe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jpg"/><Relationship Id="rId5" Type="http://schemas.openxmlformats.org/officeDocument/2006/relationships/hyperlink" Target="http://blog.rmhheartandvascular.com/wp-content/uploads/2011/04/exergaming.jpg" TargetMode="External"/><Relationship Id="rId4" Type="http://schemas.openxmlformats.org/officeDocument/2006/relationships/hyperlink" Target="http://www.uruguayeduca.edu.uy/UserFiles/P0001/Image/EducacinFsica/GamerSiz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17.png"/><Relationship Id="rId2" Type="http://schemas.microsoft.com/office/2007/relationships/media" Target="../media/media8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20081016_WTM4975_sm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98"/>
            <a:ext cx="9144000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T1_bottom_brand_b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r="3795" b="24118"/>
          <a:stretch>
            <a:fillRect/>
          </a:stretch>
        </p:blipFill>
        <p:spPr bwMode="auto">
          <a:xfrm>
            <a:off x="0" y="5221288"/>
            <a:ext cx="91440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715" y="76200"/>
            <a:ext cx="8720570" cy="147002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Transforming Physical and Health Education </a:t>
            </a:r>
            <a:b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to Meet the Needs of 21</a:t>
            </a:r>
            <a:r>
              <a:rPr lang="en-US" sz="3000" baseline="30000" dirty="0" smtClean="0">
                <a:solidFill>
                  <a:schemeClr val="bg1"/>
                </a:solidFill>
                <a:latin typeface="Eras Demi ITC" pitchFamily="34" charset="0"/>
              </a:rPr>
              <a:t>st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Century Learners (part 1)</a:t>
            </a:r>
            <a:endParaRPr lang="en-US" sz="3000" dirty="0">
              <a:solidFill>
                <a:schemeClr val="bg1"/>
              </a:solidFill>
              <a:latin typeface="Eras Demi IT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6732" y="4191000"/>
            <a:ext cx="25186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DDE9EC"/>
                </a:solidFill>
                <a:latin typeface="Eras Medium ITC" pitchFamily="34" charset="0"/>
              </a:rPr>
              <a:t>Tami Benham Deal, PED</a:t>
            </a:r>
          </a:p>
          <a:p>
            <a:r>
              <a:rPr lang="en-US" sz="1200" dirty="0">
                <a:solidFill>
                  <a:srgbClr val="DDE9EC"/>
                </a:solidFill>
                <a:latin typeface="Eras Medium ITC" pitchFamily="34" charset="0"/>
              </a:rPr>
              <a:t>Division of Kinesiology and Health</a:t>
            </a:r>
          </a:p>
          <a:p>
            <a:r>
              <a:rPr lang="en-US" sz="1200" dirty="0">
                <a:solidFill>
                  <a:srgbClr val="DDE9EC"/>
                </a:solidFill>
                <a:latin typeface="Eras Medium ITC" pitchFamily="34" charset="0"/>
              </a:rPr>
              <a:t>University of Wyoming</a:t>
            </a:r>
          </a:p>
          <a:p>
            <a:r>
              <a:rPr lang="en-US" sz="1200" dirty="0">
                <a:solidFill>
                  <a:srgbClr val="DDE9EC"/>
                </a:solidFill>
                <a:latin typeface="Eras Medium ITC" pitchFamily="34" charset="0"/>
              </a:rPr>
              <a:t>Laramie, </a:t>
            </a:r>
            <a:r>
              <a:rPr lang="en-US" sz="1200" dirty="0" smtClean="0">
                <a:solidFill>
                  <a:srgbClr val="DDE9EC"/>
                </a:solidFill>
                <a:latin typeface="Eras Medium ITC" pitchFamily="34" charset="0"/>
              </a:rPr>
              <a:t>WY</a:t>
            </a:r>
          </a:p>
          <a:p>
            <a:r>
              <a:rPr lang="en-US" sz="1200" dirty="0" smtClean="0">
                <a:solidFill>
                  <a:srgbClr val="DDE9EC"/>
                </a:solidFill>
                <a:latin typeface="Eras Medium ITC" pitchFamily="34" charset="0"/>
              </a:rPr>
              <a:t>307-766-4284</a:t>
            </a:r>
          </a:p>
          <a:p>
            <a:r>
              <a:rPr lang="en-US" sz="1200" dirty="0" smtClean="0">
                <a:solidFill>
                  <a:srgbClr val="DDE9EC"/>
                </a:solidFill>
                <a:latin typeface="Eras Medium ITC" pitchFamily="34" charset="0"/>
                <a:hlinkClick r:id="rId7"/>
              </a:rPr>
              <a:t>benham@uwyo.edu</a:t>
            </a:r>
            <a:r>
              <a:rPr lang="en-US" sz="1200" dirty="0" smtClean="0">
                <a:solidFill>
                  <a:srgbClr val="DDE9EC"/>
                </a:solidFill>
                <a:latin typeface="Eras Medium ITC" pitchFamily="34" charset="0"/>
              </a:rPr>
              <a:t> </a:t>
            </a:r>
            <a:endParaRPr lang="en-US" sz="1200" dirty="0">
              <a:solidFill>
                <a:srgbClr val="DDE9EC"/>
              </a:solidFill>
              <a:latin typeface="Eras Medium ITC" pitchFamily="34" charset="0"/>
            </a:endParaRPr>
          </a:p>
          <a:p>
            <a:endParaRPr lang="en-US" dirty="0">
              <a:solidFill>
                <a:srgbClr val="DDE9EC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 smtClean="0">
                <a:solidFill>
                  <a:srgbClr val="464653"/>
                </a:solidFill>
              </a:rPr>
              <a:t>©Tami Benham Deal, PED; benham@uwyo.edu</a:t>
            </a:r>
            <a:endParaRPr lang="en-US" sz="1000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90683"/>
      </p:ext>
    </p:extLst>
  </p:cSld>
  <p:clrMapOvr>
    <a:masterClrMapping/>
  </p:clrMapOvr>
  <p:transition advTm="28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7"/>
    </mc:Choice>
    <mc:Fallback xmlns="">
      <p:transition spd="slow" advTm="3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1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0"/>
    </mc:Choice>
    <mc:Fallback xmlns="">
      <p:transition spd="slow" advTm="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2"/>
    </mc:Choice>
    <mc:Fallback xmlns="">
      <p:transition spd="slow" advTm="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1000" y="6366571"/>
            <a:ext cx="5032248" cy="365760"/>
          </a:xfrm>
        </p:spPr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2"/>
    </mc:Choice>
    <mc:Fallback xmlns="">
      <p:transition spd="slow" advTm="2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 bwMode="auto">
          <a:xfrm>
            <a:off x="491836" y="3124200"/>
            <a:ext cx="8229600" cy="265709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altLang="en-US" sz="2400" dirty="0" smtClean="0">
                <a:latin typeface="Calibri" pitchFamily="34" charset="0"/>
              </a:rPr>
              <a:t>What will health and physical education look like in a transformed education system?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altLang="en-US" sz="2400" dirty="0" smtClean="0">
                <a:latin typeface="Calibri" pitchFamily="34" charset="0"/>
              </a:rPr>
              <a:t>What are the essential skills students will need in order to navigate the health challenges they will face in the 21st century? 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altLang="en-US" sz="2400" dirty="0" smtClean="0">
                <a:latin typeface="Calibri" pitchFamily="34" charset="0"/>
              </a:rPr>
              <a:t>Why should health and physical educators understand the Common Core Standards (CCS) in English Language Arts and Math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altLang="en-US" sz="2000" dirty="0" smtClean="0">
                <a:latin typeface="Calibri" pitchFamily="34" charset="0"/>
              </a:rPr>
              <a:t>How can the CCS strengthen health and physical education standards and assessment in your state? </a:t>
            </a:r>
            <a:endParaRPr lang="en-US" altLang="en-US" sz="20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5" name="Picture 3" descr="PP_barandmedallion_cmp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-12700" y="55483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2396798"/>
            <a:ext cx="2502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source:</a:t>
            </a:r>
          </a:p>
          <a:p>
            <a:r>
              <a:rPr lang="en-US" sz="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http://joshfults.files.wordpress.com/2012/06/three-big-questions.jpg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4086"/>
            <a:ext cx="2505456" cy="2236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251181"/>
      </p:ext>
    </p:extLst>
  </p:cSld>
  <p:clrMapOvr>
    <a:masterClrMapping/>
  </p:clrMapOvr>
  <p:transition advTm="45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Transformational Education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95383964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100" dirty="0" smtClean="0">
                <a:solidFill>
                  <a:srgbClr val="464653"/>
                </a:solidFill>
              </a:rPr>
              <a:t>©Tami Benham Deal, PED; benham@uwyo.edu</a:t>
            </a:r>
            <a:endParaRPr lang="en-US" sz="1100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2"/>
    </mc:Choice>
    <mc:Fallback xmlns="">
      <p:transition spd="slow" advTm="3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Schools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45" y="3657600"/>
            <a:ext cx="3086882" cy="211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/>
        </p:blipFill>
        <p:spPr>
          <a:xfrm>
            <a:off x="609600" y="3657601"/>
            <a:ext cx="3034145" cy="211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1447800"/>
            <a:ext cx="315883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9"/>
          <a:stretch/>
        </p:blipFill>
        <p:spPr bwMode="auto">
          <a:xfrm>
            <a:off x="4939145" y="1266064"/>
            <a:ext cx="3048000" cy="2149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0"/>
    </mc:Choice>
    <mc:Fallback xmlns="">
      <p:transition spd="slow" advTm="2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21</a:t>
            </a:r>
            <a:r>
              <a:rPr lang="en-US" baseline="30000" dirty="0" smtClean="0"/>
              <a:t>st</a:t>
            </a:r>
            <a:r>
              <a:rPr lang="en-US" dirty="0" smtClean="0"/>
              <a:t> Century PE Classrooms look like this?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493202"/>
            <a:ext cx="5852160" cy="4389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3"/>
    </mc:Choice>
    <mc:Fallback xmlns="">
      <p:transition spd="slow" advTm="2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93" y="685800"/>
            <a:ext cx="4392586" cy="1143000"/>
          </a:xfrm>
        </p:spPr>
        <p:txBody>
          <a:bodyPr/>
          <a:lstStyle/>
          <a:p>
            <a:r>
              <a:rPr lang="en-US" dirty="0" smtClean="0"/>
              <a:t>Or this?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7786" y="62484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DDE9EC"/>
                </a:solidFill>
                <a:hlinkClick r:id="rId4"/>
              </a:rPr>
              <a:t>Photo Sources</a:t>
            </a:r>
          </a:p>
          <a:p>
            <a:r>
              <a:rPr lang="en-US" sz="600" dirty="0">
                <a:solidFill>
                  <a:srgbClr val="DDE9EC"/>
                </a:solidFill>
                <a:hlinkClick r:id="rId4"/>
              </a:rPr>
              <a:t>http://www.uruguayeduca.edu.uy/UserFiles/P0001/Image/EducacinFsica/GamerSize.jpg</a:t>
            </a:r>
            <a:endParaRPr lang="en-US" sz="600" dirty="0">
              <a:solidFill>
                <a:srgbClr val="DDE9EC"/>
              </a:solidFill>
            </a:endParaRPr>
          </a:p>
          <a:p>
            <a:r>
              <a:rPr lang="en-US" sz="600" dirty="0">
                <a:solidFill>
                  <a:srgbClr val="DDE9EC"/>
                </a:solidFill>
                <a:hlinkClick r:id="rId5"/>
              </a:rPr>
              <a:t>http://blog.rmhheartandvascular.com/wp-content/uploads/2011/04/exergaming.jpg</a:t>
            </a:r>
            <a:endParaRPr lang="en-US" sz="600" dirty="0">
              <a:solidFill>
                <a:srgbClr val="DDE9EC"/>
              </a:solidFill>
            </a:endParaRPr>
          </a:p>
          <a:p>
            <a:endParaRPr lang="en-US" sz="800" dirty="0">
              <a:solidFill>
                <a:prstClr val="black"/>
              </a:solidFill>
            </a:endParaRPr>
          </a:p>
          <a:p>
            <a:endParaRPr lang="en-US" sz="800" dirty="0">
              <a:solidFill>
                <a:prstClr val="black"/>
              </a:solidFill>
            </a:endParaRPr>
          </a:p>
          <a:p>
            <a:endParaRPr lang="en-US" sz="6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7" y="1290126"/>
            <a:ext cx="3581623" cy="4883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4" y="2209800"/>
            <a:ext cx="4642663" cy="3354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6"/>
    </mc:Choice>
    <mc:Fallback xmlns="">
      <p:transition spd="slow" advTm="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Mission of 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2514600"/>
            <a:ext cx="7391400" cy="2514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/>
              <a:t>To ensure that every student graduates, having met a higher set of expectations that prepare them for lifelong learning, meaningful work, and </a:t>
            </a:r>
            <a:r>
              <a:rPr lang="en-US" dirty="0" smtClean="0"/>
              <a:t>citizenship.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4572000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Gene </a:t>
            </a:r>
            <a:r>
              <a:rPr lang="en-US" sz="1600" dirty="0" err="1">
                <a:solidFill>
                  <a:prstClr val="black"/>
                </a:solidFill>
              </a:rPr>
              <a:t>Wilhoit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800"/>
            <a:ext cx="1600200" cy="9313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25"/>
    </mc:Choice>
    <mc:Fallback xmlns="">
      <p:transition spd="slow" advTm="3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Transforming Education for 21</a:t>
            </a:r>
            <a:r>
              <a:rPr lang="en-US" baseline="30000" dirty="0" smtClean="0"/>
              <a:t>st</a:t>
            </a:r>
            <a:r>
              <a:rPr lang="en-US" dirty="0" smtClean="0"/>
              <a:t> Century Learners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3288538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0450"/>
            <a:ext cx="358986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3933" y="1905000"/>
            <a:ext cx="3352800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prstClr val="black"/>
              </a:buClr>
            </a:pPr>
            <a:r>
              <a:rPr lang="en-US" altLang="en-US" b="1" dirty="0">
                <a:solidFill>
                  <a:prstClr val="black"/>
                </a:solidFill>
                <a:latin typeface="Constantia" pitchFamily="18" charset="0"/>
              </a:rPr>
              <a:t>What are the essential skills students will need in order to navigate the health challenges they will face in the 21st century? 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2"/>
    </mc:Choice>
    <mc:Fallback xmlns="">
      <p:transition spd="slow" advTm="3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2611399"/>
              </p:ext>
            </p:extLst>
          </p:nvPr>
        </p:nvGraphicFramePr>
        <p:xfrm>
          <a:off x="114300" y="728749"/>
          <a:ext cx="8915400" cy="637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>
          <a:xfrm>
            <a:off x="457200" y="152400"/>
            <a:ext cx="8229600" cy="126523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000" kern="12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r>
              <a:rPr dirty="0" smtClean="0">
                <a:solidFill>
                  <a:prstClr val="black"/>
                </a:solidFill>
              </a:rPr>
              <a:t>Health Education Standards for</a:t>
            </a:r>
          </a:p>
          <a:p>
            <a:r>
              <a:rPr dirty="0" smtClean="0">
                <a:solidFill>
                  <a:prstClr val="black"/>
                </a:solidFill>
              </a:rPr>
              <a:t>21</a:t>
            </a:r>
            <a:r>
              <a:rPr baseline="30000" dirty="0" smtClean="0">
                <a:solidFill>
                  <a:prstClr val="black"/>
                </a:solidFill>
              </a:rPr>
              <a:t>st</a:t>
            </a:r>
            <a:r>
              <a:rPr dirty="0" smtClean="0">
                <a:solidFill>
                  <a:prstClr val="black"/>
                </a:solidFill>
              </a:rPr>
              <a:t> Century Learners</a:t>
            </a:r>
            <a:endParaRPr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64"/>
    </mc:Choice>
    <mc:Fallback xmlns="">
      <p:transition spd="slow" advTm="9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d890e689-49ef-454e-aad7-898afd392b07"/>
  <p:tag name="TIMING" val="|2.4|4.6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4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410</Words>
  <Application>Microsoft Office PowerPoint</Application>
  <PresentationFormat>On-screen Show (4:3)</PresentationFormat>
  <Paragraphs>55</Paragraphs>
  <Slides>13</Slides>
  <Notes>4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Origin</vt:lpstr>
      <vt:lpstr>Transforming Physical and Health Education  to Meet the Needs of 21st Century Learners (part 1)</vt:lpstr>
      <vt:lpstr>PowerPoint Presentation</vt:lpstr>
      <vt:lpstr>Transformational Education</vt:lpstr>
      <vt:lpstr>21st Century Schools</vt:lpstr>
      <vt:lpstr>Will 21st Century PE Classrooms look like this?</vt:lpstr>
      <vt:lpstr>Or this?</vt:lpstr>
      <vt:lpstr>Mission of Schools</vt:lpstr>
      <vt:lpstr>Transforming Education for 21st Century Learners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Wyoming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Physical and Health Education  to Meet the Needs of 21st Century Learners (part 1)</dc:title>
  <dc:creator>benham</dc:creator>
  <cp:lastModifiedBy>Jennifer A. Martin</cp:lastModifiedBy>
  <cp:revision>4</cp:revision>
  <dcterms:created xsi:type="dcterms:W3CDTF">2013-03-06T15:48:23Z</dcterms:created>
  <dcterms:modified xsi:type="dcterms:W3CDTF">2013-03-08T15:50:07Z</dcterms:modified>
</cp:coreProperties>
</file>