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323E4A-F09C-4190-A345-E2D4C04F571B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E472E722-A230-4093-A9C8-D8EA4C840859}">
      <dgm:prSet phldrT="[Text]"/>
      <dgm:spPr>
        <a:gradFill flip="none" rotWithShape="0">
          <a:gsLst>
            <a:gs pos="0">
              <a:srgbClr val="A50021">
                <a:shade val="30000"/>
                <a:satMod val="115000"/>
              </a:srgbClr>
            </a:gs>
            <a:gs pos="50000">
              <a:srgbClr val="A50021">
                <a:shade val="67500"/>
                <a:satMod val="115000"/>
              </a:srgbClr>
            </a:gs>
            <a:gs pos="100000">
              <a:srgbClr val="A50021">
                <a:shade val="100000"/>
                <a:satMod val="115000"/>
              </a:srgbClr>
            </a:gs>
          </a:gsLst>
          <a:lin ang="2700000" scaled="1"/>
          <a:tileRect/>
        </a:gradFill>
      </dgm:spPr>
      <dgm:t>
        <a:bodyPr/>
        <a:lstStyle/>
        <a:p>
          <a:r>
            <a:rPr lang="en-US" dirty="0" smtClean="0"/>
            <a:t>English Language Arts </a:t>
          </a:r>
          <a:endParaRPr lang="en-US" dirty="0"/>
        </a:p>
      </dgm:t>
    </dgm:pt>
    <dgm:pt modelId="{9D1CD80F-C3FC-483F-AADD-31B5EF631843}" type="parTrans" cxnId="{2DF83168-93E6-4DEE-83CD-F20E4CFBDCF6}">
      <dgm:prSet/>
      <dgm:spPr/>
      <dgm:t>
        <a:bodyPr/>
        <a:lstStyle/>
        <a:p>
          <a:endParaRPr lang="en-US"/>
        </a:p>
      </dgm:t>
    </dgm:pt>
    <dgm:pt modelId="{4055012C-E8CB-4FB5-B401-F132B7EF444A}" type="sibTrans" cxnId="{2DF83168-93E6-4DEE-83CD-F20E4CFBDCF6}">
      <dgm:prSet/>
      <dgm:spPr/>
      <dgm:t>
        <a:bodyPr/>
        <a:lstStyle/>
        <a:p>
          <a:endParaRPr lang="en-US"/>
        </a:p>
      </dgm:t>
    </dgm:pt>
    <dgm:pt modelId="{4A9CFBD4-0F90-49D8-9F5B-F5E59CBF7C17}">
      <dgm:prSet phldrT="[Text]"/>
      <dgm:spPr>
        <a:gradFill flip="none" rotWithShape="0">
          <a:gsLst>
            <a:gs pos="0">
              <a:srgbClr val="A50021">
                <a:shade val="30000"/>
                <a:satMod val="115000"/>
              </a:srgbClr>
            </a:gs>
            <a:gs pos="50000">
              <a:srgbClr val="A50021">
                <a:shade val="67500"/>
                <a:satMod val="115000"/>
              </a:srgbClr>
            </a:gs>
            <a:gs pos="100000">
              <a:srgbClr val="A50021">
                <a:shade val="100000"/>
                <a:satMod val="115000"/>
              </a:srgbClr>
            </a:gs>
          </a:gsLst>
          <a:lin ang="2700000" scaled="1"/>
          <a:tileRect/>
        </a:gradFill>
      </dgm:spPr>
      <dgm:t>
        <a:bodyPr/>
        <a:lstStyle/>
        <a:p>
          <a:r>
            <a:rPr lang="en-US" dirty="0" smtClean="0"/>
            <a:t>Reading</a:t>
          </a:r>
          <a:endParaRPr lang="en-US" dirty="0"/>
        </a:p>
      </dgm:t>
    </dgm:pt>
    <dgm:pt modelId="{F4983B3D-959B-4908-9003-A4184B824F95}" type="parTrans" cxnId="{85102F8D-4ED1-4B34-BAFA-4BF977176809}">
      <dgm:prSet/>
      <dgm:spPr/>
      <dgm:t>
        <a:bodyPr/>
        <a:lstStyle/>
        <a:p>
          <a:endParaRPr lang="en-US"/>
        </a:p>
      </dgm:t>
    </dgm:pt>
    <dgm:pt modelId="{63833BD0-6AE3-4FEA-86F9-C2EF4D9AAFD3}" type="sibTrans" cxnId="{85102F8D-4ED1-4B34-BAFA-4BF977176809}">
      <dgm:prSet/>
      <dgm:spPr/>
      <dgm:t>
        <a:bodyPr/>
        <a:lstStyle/>
        <a:p>
          <a:endParaRPr lang="en-US"/>
        </a:p>
      </dgm:t>
    </dgm:pt>
    <dgm:pt modelId="{DE8FB6E8-EB12-47D5-9E07-8046855B5E08}">
      <dgm:prSet phldrT="[Text]"/>
      <dgm:spPr>
        <a:gradFill flip="none" rotWithShape="0">
          <a:gsLst>
            <a:gs pos="0">
              <a:srgbClr val="3D42FD">
                <a:shade val="30000"/>
                <a:satMod val="115000"/>
              </a:srgbClr>
            </a:gs>
            <a:gs pos="50000">
              <a:srgbClr val="3D42FD">
                <a:shade val="67500"/>
                <a:satMod val="115000"/>
              </a:srgbClr>
            </a:gs>
            <a:gs pos="100000">
              <a:srgbClr val="3D42FD">
                <a:shade val="100000"/>
                <a:satMod val="115000"/>
              </a:srgbClr>
            </a:gs>
          </a:gsLst>
          <a:lin ang="2700000" scaled="1"/>
          <a:tileRect/>
        </a:gradFill>
      </dgm:spPr>
      <dgm:t>
        <a:bodyPr/>
        <a:lstStyle/>
        <a:p>
          <a:r>
            <a:rPr lang="en-US" dirty="0" smtClean="0"/>
            <a:t>Writing</a:t>
          </a:r>
          <a:endParaRPr lang="en-US" dirty="0"/>
        </a:p>
      </dgm:t>
    </dgm:pt>
    <dgm:pt modelId="{46386673-42BB-4C87-BF1B-F20CC447D5AA}" type="parTrans" cxnId="{4DA101F8-C1D8-405D-869E-CBD5EE3B1E1C}">
      <dgm:prSet/>
      <dgm:spPr/>
      <dgm:t>
        <a:bodyPr/>
        <a:lstStyle/>
        <a:p>
          <a:endParaRPr lang="en-US"/>
        </a:p>
      </dgm:t>
    </dgm:pt>
    <dgm:pt modelId="{5FC564D8-1726-42C9-A789-5E3D6302D761}" type="sibTrans" cxnId="{4DA101F8-C1D8-405D-869E-CBD5EE3B1E1C}">
      <dgm:prSet/>
      <dgm:spPr/>
      <dgm:t>
        <a:bodyPr/>
        <a:lstStyle/>
        <a:p>
          <a:endParaRPr lang="en-US"/>
        </a:p>
      </dgm:t>
    </dgm:pt>
    <dgm:pt modelId="{944DD282-1899-4A91-95AE-DDA17218CA19}">
      <dgm:prSet phldrT="[Text]"/>
      <dgm:spPr>
        <a:gradFill flip="none" rotWithShape="0">
          <a:gsLst>
            <a:gs pos="0">
              <a:srgbClr val="08B858">
                <a:shade val="30000"/>
                <a:satMod val="115000"/>
              </a:srgbClr>
            </a:gs>
            <a:gs pos="50000">
              <a:srgbClr val="08B858">
                <a:shade val="67500"/>
                <a:satMod val="115000"/>
              </a:srgbClr>
            </a:gs>
            <a:gs pos="100000">
              <a:srgbClr val="08B858">
                <a:shade val="100000"/>
                <a:satMod val="115000"/>
              </a:srgbClr>
            </a:gs>
          </a:gsLst>
          <a:lin ang="2700000" scaled="1"/>
          <a:tileRect/>
        </a:gradFill>
      </dgm:spPr>
      <dgm:t>
        <a:bodyPr/>
        <a:lstStyle/>
        <a:p>
          <a:r>
            <a:rPr lang="en-US" dirty="0" smtClean="0"/>
            <a:t>Speaking and Listening</a:t>
          </a:r>
          <a:endParaRPr lang="en-US" dirty="0"/>
        </a:p>
      </dgm:t>
    </dgm:pt>
    <dgm:pt modelId="{4149ADA0-2392-463D-9713-CC933FBACE74}" type="parTrans" cxnId="{5B2571D1-94E4-4F6D-8E6A-D5A33E0A4547}">
      <dgm:prSet/>
      <dgm:spPr/>
      <dgm:t>
        <a:bodyPr/>
        <a:lstStyle/>
        <a:p>
          <a:endParaRPr lang="en-US"/>
        </a:p>
      </dgm:t>
    </dgm:pt>
    <dgm:pt modelId="{F16C71C8-7DB7-452A-A919-414426DE23F9}" type="sibTrans" cxnId="{5B2571D1-94E4-4F6D-8E6A-D5A33E0A4547}">
      <dgm:prSet/>
      <dgm:spPr/>
      <dgm:t>
        <a:bodyPr/>
        <a:lstStyle/>
        <a:p>
          <a:endParaRPr lang="en-US"/>
        </a:p>
      </dgm:t>
    </dgm:pt>
    <dgm:pt modelId="{63DF6DC3-7F4B-4705-8F39-1187ACFD63A6}">
      <dgm:prSet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dirty="0" smtClean="0"/>
            <a:t>Language</a:t>
          </a:r>
          <a:endParaRPr lang="en-US" dirty="0"/>
        </a:p>
      </dgm:t>
    </dgm:pt>
    <dgm:pt modelId="{70049D2A-FDA0-4BFF-B229-4B19D7807478}" type="parTrans" cxnId="{5DC07D91-1D98-4F6F-8BF6-6A1475317436}">
      <dgm:prSet/>
      <dgm:spPr/>
      <dgm:t>
        <a:bodyPr/>
        <a:lstStyle/>
        <a:p>
          <a:endParaRPr lang="en-US"/>
        </a:p>
      </dgm:t>
    </dgm:pt>
    <dgm:pt modelId="{A0F9752B-8ECD-450B-B3AB-41F5B177AB4C}" type="sibTrans" cxnId="{5DC07D91-1D98-4F6F-8BF6-6A1475317436}">
      <dgm:prSet/>
      <dgm:spPr/>
      <dgm:t>
        <a:bodyPr/>
        <a:lstStyle/>
        <a:p>
          <a:endParaRPr lang="en-US"/>
        </a:p>
      </dgm:t>
    </dgm:pt>
    <dgm:pt modelId="{0A2395D2-7030-48DA-BDBA-363404200667}" type="pres">
      <dgm:prSet presAssocID="{89323E4A-F09C-4190-A345-E2D4C04F571B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7D621C6-B765-44A3-9BA4-E7F771970E1A}" type="pres">
      <dgm:prSet presAssocID="{E472E722-A230-4093-A9C8-D8EA4C840859}" presName="root1" presStyleCnt="0"/>
      <dgm:spPr/>
    </dgm:pt>
    <dgm:pt modelId="{2A7A0803-07BB-46BA-9453-753E71FEE1A8}" type="pres">
      <dgm:prSet presAssocID="{E472E722-A230-4093-A9C8-D8EA4C840859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F8CCD00-579B-4FD2-8EB4-1DE4770D29EE}" type="pres">
      <dgm:prSet presAssocID="{E472E722-A230-4093-A9C8-D8EA4C840859}" presName="level2hierChild" presStyleCnt="0"/>
      <dgm:spPr/>
    </dgm:pt>
    <dgm:pt modelId="{C9633D5A-F4D8-47EF-AC65-E67200DE7A73}" type="pres">
      <dgm:prSet presAssocID="{F4983B3D-959B-4908-9003-A4184B824F95}" presName="conn2-1" presStyleLbl="parChTrans1D2" presStyleIdx="0" presStyleCnt="4"/>
      <dgm:spPr/>
      <dgm:t>
        <a:bodyPr/>
        <a:lstStyle/>
        <a:p>
          <a:endParaRPr lang="en-US"/>
        </a:p>
      </dgm:t>
    </dgm:pt>
    <dgm:pt modelId="{17383AA3-7B8A-4960-B33B-F50024EB15E2}" type="pres">
      <dgm:prSet presAssocID="{F4983B3D-959B-4908-9003-A4184B824F95}" presName="connTx" presStyleLbl="parChTrans1D2" presStyleIdx="0" presStyleCnt="4"/>
      <dgm:spPr/>
      <dgm:t>
        <a:bodyPr/>
        <a:lstStyle/>
        <a:p>
          <a:endParaRPr lang="en-US"/>
        </a:p>
      </dgm:t>
    </dgm:pt>
    <dgm:pt modelId="{EB0822D4-844F-467A-9237-6148D6F1EF4C}" type="pres">
      <dgm:prSet presAssocID="{4A9CFBD4-0F90-49D8-9F5B-F5E59CBF7C17}" presName="root2" presStyleCnt="0"/>
      <dgm:spPr/>
    </dgm:pt>
    <dgm:pt modelId="{93E79DE1-C8F3-42C7-A549-647918FC9DEC}" type="pres">
      <dgm:prSet presAssocID="{4A9CFBD4-0F90-49D8-9F5B-F5E59CBF7C17}" presName="LevelTwoTextNode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EB5CFC1-D1B1-47AD-B69A-5EBFFAC7FF8A}" type="pres">
      <dgm:prSet presAssocID="{4A9CFBD4-0F90-49D8-9F5B-F5E59CBF7C17}" presName="level3hierChild" presStyleCnt="0"/>
      <dgm:spPr/>
    </dgm:pt>
    <dgm:pt modelId="{96DD1101-98D5-455F-8B53-A975B00CE7C1}" type="pres">
      <dgm:prSet presAssocID="{46386673-42BB-4C87-BF1B-F20CC447D5AA}" presName="conn2-1" presStyleLbl="parChTrans1D2" presStyleIdx="1" presStyleCnt="4"/>
      <dgm:spPr/>
      <dgm:t>
        <a:bodyPr/>
        <a:lstStyle/>
        <a:p>
          <a:endParaRPr lang="en-US"/>
        </a:p>
      </dgm:t>
    </dgm:pt>
    <dgm:pt modelId="{BC52E13C-FF07-45FD-B5CB-B725E3AA0F6E}" type="pres">
      <dgm:prSet presAssocID="{46386673-42BB-4C87-BF1B-F20CC447D5AA}" presName="connTx" presStyleLbl="parChTrans1D2" presStyleIdx="1" presStyleCnt="4"/>
      <dgm:spPr/>
      <dgm:t>
        <a:bodyPr/>
        <a:lstStyle/>
        <a:p>
          <a:endParaRPr lang="en-US"/>
        </a:p>
      </dgm:t>
    </dgm:pt>
    <dgm:pt modelId="{937E64E1-3296-4CC6-A596-A529A7B5272B}" type="pres">
      <dgm:prSet presAssocID="{DE8FB6E8-EB12-47D5-9E07-8046855B5E08}" presName="root2" presStyleCnt="0"/>
      <dgm:spPr/>
    </dgm:pt>
    <dgm:pt modelId="{A6643CF4-E239-48EB-A4DE-9B3BE889773F}" type="pres">
      <dgm:prSet presAssocID="{DE8FB6E8-EB12-47D5-9E07-8046855B5E08}" presName="LevelTwoTextNode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DB9AF86-6F71-4A74-AA22-4FB20670D5D7}" type="pres">
      <dgm:prSet presAssocID="{DE8FB6E8-EB12-47D5-9E07-8046855B5E08}" presName="level3hierChild" presStyleCnt="0"/>
      <dgm:spPr/>
    </dgm:pt>
    <dgm:pt modelId="{3D00C72F-265A-4883-9043-50F92555B71D}" type="pres">
      <dgm:prSet presAssocID="{4149ADA0-2392-463D-9713-CC933FBACE74}" presName="conn2-1" presStyleLbl="parChTrans1D2" presStyleIdx="2" presStyleCnt="4"/>
      <dgm:spPr/>
      <dgm:t>
        <a:bodyPr/>
        <a:lstStyle/>
        <a:p>
          <a:endParaRPr lang="en-US"/>
        </a:p>
      </dgm:t>
    </dgm:pt>
    <dgm:pt modelId="{6DA280D4-9314-40F1-9BCF-8F6882CA66E7}" type="pres">
      <dgm:prSet presAssocID="{4149ADA0-2392-463D-9713-CC933FBACE74}" presName="connTx" presStyleLbl="parChTrans1D2" presStyleIdx="2" presStyleCnt="4"/>
      <dgm:spPr/>
      <dgm:t>
        <a:bodyPr/>
        <a:lstStyle/>
        <a:p>
          <a:endParaRPr lang="en-US"/>
        </a:p>
      </dgm:t>
    </dgm:pt>
    <dgm:pt modelId="{3C846E04-DCFF-43E7-99E3-9A7B6DD747C5}" type="pres">
      <dgm:prSet presAssocID="{944DD282-1899-4A91-95AE-DDA17218CA19}" presName="root2" presStyleCnt="0"/>
      <dgm:spPr/>
    </dgm:pt>
    <dgm:pt modelId="{15B5B513-18D1-4908-A91C-2F7158407A61}" type="pres">
      <dgm:prSet presAssocID="{944DD282-1899-4A91-95AE-DDA17218CA19}" presName="LevelTwoTextNode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905217C-A0D9-40EB-B149-129A64835BF9}" type="pres">
      <dgm:prSet presAssocID="{944DD282-1899-4A91-95AE-DDA17218CA19}" presName="level3hierChild" presStyleCnt="0"/>
      <dgm:spPr/>
    </dgm:pt>
    <dgm:pt modelId="{58F96223-D8FE-49DA-8388-9FAF1F2AEE70}" type="pres">
      <dgm:prSet presAssocID="{70049D2A-FDA0-4BFF-B229-4B19D7807478}" presName="conn2-1" presStyleLbl="parChTrans1D2" presStyleIdx="3" presStyleCnt="4"/>
      <dgm:spPr/>
      <dgm:t>
        <a:bodyPr/>
        <a:lstStyle/>
        <a:p>
          <a:endParaRPr lang="en-US"/>
        </a:p>
      </dgm:t>
    </dgm:pt>
    <dgm:pt modelId="{F37AF13F-A376-4D70-B128-ED4DDAE37EA6}" type="pres">
      <dgm:prSet presAssocID="{70049D2A-FDA0-4BFF-B229-4B19D7807478}" presName="connTx" presStyleLbl="parChTrans1D2" presStyleIdx="3" presStyleCnt="4"/>
      <dgm:spPr/>
      <dgm:t>
        <a:bodyPr/>
        <a:lstStyle/>
        <a:p>
          <a:endParaRPr lang="en-US"/>
        </a:p>
      </dgm:t>
    </dgm:pt>
    <dgm:pt modelId="{60689829-F4C3-46FE-90E4-8C32898263DF}" type="pres">
      <dgm:prSet presAssocID="{63DF6DC3-7F4B-4705-8F39-1187ACFD63A6}" presName="root2" presStyleCnt="0"/>
      <dgm:spPr/>
    </dgm:pt>
    <dgm:pt modelId="{F20DB56B-2356-4E87-AF15-DFD6EA6EDE6A}" type="pres">
      <dgm:prSet presAssocID="{63DF6DC3-7F4B-4705-8F39-1187ACFD63A6}" presName="LevelTwoTextNode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547DB48-D5A0-408F-9148-749F6184FC0A}" type="pres">
      <dgm:prSet presAssocID="{63DF6DC3-7F4B-4705-8F39-1187ACFD63A6}" presName="level3hierChild" presStyleCnt="0"/>
      <dgm:spPr/>
    </dgm:pt>
  </dgm:ptLst>
  <dgm:cxnLst>
    <dgm:cxn modelId="{A6CE636A-A24E-4B4A-A66E-B32BDE708ABB}" type="presOf" srcId="{F4983B3D-959B-4908-9003-A4184B824F95}" destId="{C9633D5A-F4D8-47EF-AC65-E67200DE7A73}" srcOrd="0" destOrd="0" presId="urn:microsoft.com/office/officeart/2008/layout/HorizontalMultiLevelHierarchy"/>
    <dgm:cxn modelId="{C044F839-BD04-44E0-82A3-4AAFC9B51AB0}" type="presOf" srcId="{4A9CFBD4-0F90-49D8-9F5B-F5E59CBF7C17}" destId="{93E79DE1-C8F3-42C7-A549-647918FC9DEC}" srcOrd="0" destOrd="0" presId="urn:microsoft.com/office/officeart/2008/layout/HorizontalMultiLevelHierarchy"/>
    <dgm:cxn modelId="{8DE2536D-BFAC-4FED-A4AD-0235A44E8FDD}" type="presOf" srcId="{70049D2A-FDA0-4BFF-B229-4B19D7807478}" destId="{58F96223-D8FE-49DA-8388-9FAF1F2AEE70}" srcOrd="0" destOrd="0" presId="urn:microsoft.com/office/officeart/2008/layout/HorizontalMultiLevelHierarchy"/>
    <dgm:cxn modelId="{2DF83168-93E6-4DEE-83CD-F20E4CFBDCF6}" srcId="{89323E4A-F09C-4190-A345-E2D4C04F571B}" destId="{E472E722-A230-4093-A9C8-D8EA4C840859}" srcOrd="0" destOrd="0" parTransId="{9D1CD80F-C3FC-483F-AADD-31B5EF631843}" sibTransId="{4055012C-E8CB-4FB5-B401-F132B7EF444A}"/>
    <dgm:cxn modelId="{4DA101F8-C1D8-405D-869E-CBD5EE3B1E1C}" srcId="{E472E722-A230-4093-A9C8-D8EA4C840859}" destId="{DE8FB6E8-EB12-47D5-9E07-8046855B5E08}" srcOrd="1" destOrd="0" parTransId="{46386673-42BB-4C87-BF1B-F20CC447D5AA}" sibTransId="{5FC564D8-1726-42C9-A789-5E3D6302D761}"/>
    <dgm:cxn modelId="{344942FE-8F6C-43F3-90E6-017E762D1807}" type="presOf" srcId="{89323E4A-F09C-4190-A345-E2D4C04F571B}" destId="{0A2395D2-7030-48DA-BDBA-363404200667}" srcOrd="0" destOrd="0" presId="urn:microsoft.com/office/officeart/2008/layout/HorizontalMultiLevelHierarchy"/>
    <dgm:cxn modelId="{334D1985-994A-4FED-872A-AF700E2F2003}" type="presOf" srcId="{63DF6DC3-7F4B-4705-8F39-1187ACFD63A6}" destId="{F20DB56B-2356-4E87-AF15-DFD6EA6EDE6A}" srcOrd="0" destOrd="0" presId="urn:microsoft.com/office/officeart/2008/layout/HorizontalMultiLevelHierarchy"/>
    <dgm:cxn modelId="{E47B10A4-40B4-4A94-B917-1D6EA4673E07}" type="presOf" srcId="{E472E722-A230-4093-A9C8-D8EA4C840859}" destId="{2A7A0803-07BB-46BA-9453-753E71FEE1A8}" srcOrd="0" destOrd="0" presId="urn:microsoft.com/office/officeart/2008/layout/HorizontalMultiLevelHierarchy"/>
    <dgm:cxn modelId="{85102F8D-4ED1-4B34-BAFA-4BF977176809}" srcId="{E472E722-A230-4093-A9C8-D8EA4C840859}" destId="{4A9CFBD4-0F90-49D8-9F5B-F5E59CBF7C17}" srcOrd="0" destOrd="0" parTransId="{F4983B3D-959B-4908-9003-A4184B824F95}" sibTransId="{63833BD0-6AE3-4FEA-86F9-C2EF4D9AAFD3}"/>
    <dgm:cxn modelId="{8A8924C4-F9BD-486B-8F85-A947D0A5E637}" type="presOf" srcId="{70049D2A-FDA0-4BFF-B229-4B19D7807478}" destId="{F37AF13F-A376-4D70-B128-ED4DDAE37EA6}" srcOrd="1" destOrd="0" presId="urn:microsoft.com/office/officeart/2008/layout/HorizontalMultiLevelHierarchy"/>
    <dgm:cxn modelId="{DF04CEC3-CFF0-4480-AA56-A4060D1AFA38}" type="presOf" srcId="{4149ADA0-2392-463D-9713-CC933FBACE74}" destId="{3D00C72F-265A-4883-9043-50F92555B71D}" srcOrd="0" destOrd="0" presId="urn:microsoft.com/office/officeart/2008/layout/HorizontalMultiLevelHierarchy"/>
    <dgm:cxn modelId="{5B2571D1-94E4-4F6D-8E6A-D5A33E0A4547}" srcId="{E472E722-A230-4093-A9C8-D8EA4C840859}" destId="{944DD282-1899-4A91-95AE-DDA17218CA19}" srcOrd="2" destOrd="0" parTransId="{4149ADA0-2392-463D-9713-CC933FBACE74}" sibTransId="{F16C71C8-7DB7-452A-A919-414426DE23F9}"/>
    <dgm:cxn modelId="{3B3E47E1-8EBF-45A0-BA0D-7CF512CF777D}" type="presOf" srcId="{DE8FB6E8-EB12-47D5-9E07-8046855B5E08}" destId="{A6643CF4-E239-48EB-A4DE-9B3BE889773F}" srcOrd="0" destOrd="0" presId="urn:microsoft.com/office/officeart/2008/layout/HorizontalMultiLevelHierarchy"/>
    <dgm:cxn modelId="{5DC07D91-1D98-4F6F-8BF6-6A1475317436}" srcId="{E472E722-A230-4093-A9C8-D8EA4C840859}" destId="{63DF6DC3-7F4B-4705-8F39-1187ACFD63A6}" srcOrd="3" destOrd="0" parTransId="{70049D2A-FDA0-4BFF-B229-4B19D7807478}" sibTransId="{A0F9752B-8ECD-450B-B3AB-41F5B177AB4C}"/>
    <dgm:cxn modelId="{E65A7738-257D-4BE0-A53A-A46D28E006A9}" type="presOf" srcId="{944DD282-1899-4A91-95AE-DDA17218CA19}" destId="{15B5B513-18D1-4908-A91C-2F7158407A61}" srcOrd="0" destOrd="0" presId="urn:microsoft.com/office/officeart/2008/layout/HorizontalMultiLevelHierarchy"/>
    <dgm:cxn modelId="{896D4B03-1279-4034-9FA1-10698BB08DDD}" type="presOf" srcId="{46386673-42BB-4C87-BF1B-F20CC447D5AA}" destId="{96DD1101-98D5-455F-8B53-A975B00CE7C1}" srcOrd="0" destOrd="0" presId="urn:microsoft.com/office/officeart/2008/layout/HorizontalMultiLevelHierarchy"/>
    <dgm:cxn modelId="{929D594B-CCF0-4CD2-84D7-1E02D694966F}" type="presOf" srcId="{46386673-42BB-4C87-BF1B-F20CC447D5AA}" destId="{BC52E13C-FF07-45FD-B5CB-B725E3AA0F6E}" srcOrd="1" destOrd="0" presId="urn:microsoft.com/office/officeart/2008/layout/HorizontalMultiLevelHierarchy"/>
    <dgm:cxn modelId="{F30A2F50-DD97-44B7-AA79-D45EFB7B9DDD}" type="presOf" srcId="{4149ADA0-2392-463D-9713-CC933FBACE74}" destId="{6DA280D4-9314-40F1-9BCF-8F6882CA66E7}" srcOrd="1" destOrd="0" presId="urn:microsoft.com/office/officeart/2008/layout/HorizontalMultiLevelHierarchy"/>
    <dgm:cxn modelId="{3F2ED44A-16A0-43AD-A964-035F7FB91D22}" type="presOf" srcId="{F4983B3D-959B-4908-9003-A4184B824F95}" destId="{17383AA3-7B8A-4960-B33B-F50024EB15E2}" srcOrd="1" destOrd="0" presId="urn:microsoft.com/office/officeart/2008/layout/HorizontalMultiLevelHierarchy"/>
    <dgm:cxn modelId="{56366B36-9656-4236-9F62-31B7EA5F196F}" type="presParOf" srcId="{0A2395D2-7030-48DA-BDBA-363404200667}" destId="{77D621C6-B765-44A3-9BA4-E7F771970E1A}" srcOrd="0" destOrd="0" presId="urn:microsoft.com/office/officeart/2008/layout/HorizontalMultiLevelHierarchy"/>
    <dgm:cxn modelId="{62392C84-1CFD-45A1-9105-2E5F14419C30}" type="presParOf" srcId="{77D621C6-B765-44A3-9BA4-E7F771970E1A}" destId="{2A7A0803-07BB-46BA-9453-753E71FEE1A8}" srcOrd="0" destOrd="0" presId="urn:microsoft.com/office/officeart/2008/layout/HorizontalMultiLevelHierarchy"/>
    <dgm:cxn modelId="{0178C72D-55B3-4693-ADE2-79752F5DC25D}" type="presParOf" srcId="{77D621C6-B765-44A3-9BA4-E7F771970E1A}" destId="{1F8CCD00-579B-4FD2-8EB4-1DE4770D29EE}" srcOrd="1" destOrd="0" presId="urn:microsoft.com/office/officeart/2008/layout/HorizontalMultiLevelHierarchy"/>
    <dgm:cxn modelId="{0A35CD44-4518-4E9C-9899-09018D8751A1}" type="presParOf" srcId="{1F8CCD00-579B-4FD2-8EB4-1DE4770D29EE}" destId="{C9633D5A-F4D8-47EF-AC65-E67200DE7A73}" srcOrd="0" destOrd="0" presId="urn:microsoft.com/office/officeart/2008/layout/HorizontalMultiLevelHierarchy"/>
    <dgm:cxn modelId="{EC69462A-80C6-40C2-9866-96EDDD1E3855}" type="presParOf" srcId="{C9633D5A-F4D8-47EF-AC65-E67200DE7A73}" destId="{17383AA3-7B8A-4960-B33B-F50024EB15E2}" srcOrd="0" destOrd="0" presId="urn:microsoft.com/office/officeart/2008/layout/HorizontalMultiLevelHierarchy"/>
    <dgm:cxn modelId="{D5D52D07-6D84-4463-96BD-5BAD68B57A60}" type="presParOf" srcId="{1F8CCD00-579B-4FD2-8EB4-1DE4770D29EE}" destId="{EB0822D4-844F-467A-9237-6148D6F1EF4C}" srcOrd="1" destOrd="0" presId="urn:microsoft.com/office/officeart/2008/layout/HorizontalMultiLevelHierarchy"/>
    <dgm:cxn modelId="{88E8D5A3-55B6-4723-9E36-79A9BF11AB56}" type="presParOf" srcId="{EB0822D4-844F-467A-9237-6148D6F1EF4C}" destId="{93E79DE1-C8F3-42C7-A549-647918FC9DEC}" srcOrd="0" destOrd="0" presId="urn:microsoft.com/office/officeart/2008/layout/HorizontalMultiLevelHierarchy"/>
    <dgm:cxn modelId="{CA29837A-CB60-4DC0-8175-2725C816F91C}" type="presParOf" srcId="{EB0822D4-844F-467A-9237-6148D6F1EF4C}" destId="{EEB5CFC1-D1B1-47AD-B69A-5EBFFAC7FF8A}" srcOrd="1" destOrd="0" presId="urn:microsoft.com/office/officeart/2008/layout/HorizontalMultiLevelHierarchy"/>
    <dgm:cxn modelId="{DEABD0DC-F6E4-4E44-A111-D76FDE25AF1A}" type="presParOf" srcId="{1F8CCD00-579B-4FD2-8EB4-1DE4770D29EE}" destId="{96DD1101-98D5-455F-8B53-A975B00CE7C1}" srcOrd="2" destOrd="0" presId="urn:microsoft.com/office/officeart/2008/layout/HorizontalMultiLevelHierarchy"/>
    <dgm:cxn modelId="{76693E8C-0144-4975-A751-3750B930B95B}" type="presParOf" srcId="{96DD1101-98D5-455F-8B53-A975B00CE7C1}" destId="{BC52E13C-FF07-45FD-B5CB-B725E3AA0F6E}" srcOrd="0" destOrd="0" presId="urn:microsoft.com/office/officeart/2008/layout/HorizontalMultiLevelHierarchy"/>
    <dgm:cxn modelId="{0FD0E4FB-8F01-41A3-A2FE-28AF628C5506}" type="presParOf" srcId="{1F8CCD00-579B-4FD2-8EB4-1DE4770D29EE}" destId="{937E64E1-3296-4CC6-A596-A529A7B5272B}" srcOrd="3" destOrd="0" presId="urn:microsoft.com/office/officeart/2008/layout/HorizontalMultiLevelHierarchy"/>
    <dgm:cxn modelId="{EF77E756-BEA8-482B-B172-02E33B4F4FDB}" type="presParOf" srcId="{937E64E1-3296-4CC6-A596-A529A7B5272B}" destId="{A6643CF4-E239-48EB-A4DE-9B3BE889773F}" srcOrd="0" destOrd="0" presId="urn:microsoft.com/office/officeart/2008/layout/HorizontalMultiLevelHierarchy"/>
    <dgm:cxn modelId="{027C8C7D-6C7C-473C-9998-E15A86A30BC5}" type="presParOf" srcId="{937E64E1-3296-4CC6-A596-A529A7B5272B}" destId="{CDB9AF86-6F71-4A74-AA22-4FB20670D5D7}" srcOrd="1" destOrd="0" presId="urn:microsoft.com/office/officeart/2008/layout/HorizontalMultiLevelHierarchy"/>
    <dgm:cxn modelId="{4EB49811-2992-4E64-B482-556672321F5F}" type="presParOf" srcId="{1F8CCD00-579B-4FD2-8EB4-1DE4770D29EE}" destId="{3D00C72F-265A-4883-9043-50F92555B71D}" srcOrd="4" destOrd="0" presId="urn:microsoft.com/office/officeart/2008/layout/HorizontalMultiLevelHierarchy"/>
    <dgm:cxn modelId="{660F47E9-A974-41E9-9B44-8F1FF0AC8C8D}" type="presParOf" srcId="{3D00C72F-265A-4883-9043-50F92555B71D}" destId="{6DA280D4-9314-40F1-9BCF-8F6882CA66E7}" srcOrd="0" destOrd="0" presId="urn:microsoft.com/office/officeart/2008/layout/HorizontalMultiLevelHierarchy"/>
    <dgm:cxn modelId="{4EFE8291-BD02-497B-A6F0-F436895B1197}" type="presParOf" srcId="{1F8CCD00-579B-4FD2-8EB4-1DE4770D29EE}" destId="{3C846E04-DCFF-43E7-99E3-9A7B6DD747C5}" srcOrd="5" destOrd="0" presId="urn:microsoft.com/office/officeart/2008/layout/HorizontalMultiLevelHierarchy"/>
    <dgm:cxn modelId="{9203E928-24FF-4490-B913-72BF8A516394}" type="presParOf" srcId="{3C846E04-DCFF-43E7-99E3-9A7B6DD747C5}" destId="{15B5B513-18D1-4908-A91C-2F7158407A61}" srcOrd="0" destOrd="0" presId="urn:microsoft.com/office/officeart/2008/layout/HorizontalMultiLevelHierarchy"/>
    <dgm:cxn modelId="{606BCF54-6BB4-47D4-BA9A-CE36985024F6}" type="presParOf" srcId="{3C846E04-DCFF-43E7-99E3-9A7B6DD747C5}" destId="{6905217C-A0D9-40EB-B149-129A64835BF9}" srcOrd="1" destOrd="0" presId="urn:microsoft.com/office/officeart/2008/layout/HorizontalMultiLevelHierarchy"/>
    <dgm:cxn modelId="{E6917EE2-9F4A-4F1C-9417-6A8D1F01D479}" type="presParOf" srcId="{1F8CCD00-579B-4FD2-8EB4-1DE4770D29EE}" destId="{58F96223-D8FE-49DA-8388-9FAF1F2AEE70}" srcOrd="6" destOrd="0" presId="urn:microsoft.com/office/officeart/2008/layout/HorizontalMultiLevelHierarchy"/>
    <dgm:cxn modelId="{B896B9F3-217A-451C-96E2-EC056275A776}" type="presParOf" srcId="{58F96223-D8FE-49DA-8388-9FAF1F2AEE70}" destId="{F37AF13F-A376-4D70-B128-ED4DDAE37EA6}" srcOrd="0" destOrd="0" presId="urn:microsoft.com/office/officeart/2008/layout/HorizontalMultiLevelHierarchy"/>
    <dgm:cxn modelId="{B0215369-6C00-4536-B402-CD88A2439A1B}" type="presParOf" srcId="{1F8CCD00-579B-4FD2-8EB4-1DE4770D29EE}" destId="{60689829-F4C3-46FE-90E4-8C32898263DF}" srcOrd="7" destOrd="0" presId="urn:microsoft.com/office/officeart/2008/layout/HorizontalMultiLevelHierarchy"/>
    <dgm:cxn modelId="{EC9031A9-CA52-4861-B131-9509228F220C}" type="presParOf" srcId="{60689829-F4C3-46FE-90E4-8C32898263DF}" destId="{F20DB56B-2356-4E87-AF15-DFD6EA6EDE6A}" srcOrd="0" destOrd="0" presId="urn:microsoft.com/office/officeart/2008/layout/HorizontalMultiLevelHierarchy"/>
    <dgm:cxn modelId="{39E9FAE6-5765-4F4E-9988-F406E52A1B64}" type="presParOf" srcId="{60689829-F4C3-46FE-90E4-8C32898263DF}" destId="{C547DB48-D5A0-408F-9148-749F6184FC0A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070F0C0-BF26-43F2-970F-BBDDAA71DFE8}" type="doc">
      <dgm:prSet loTypeId="urn:microsoft.com/office/officeart/2005/8/layout/hierarchy4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ADF48C79-3261-4E09-BA4A-59497E354AAB}">
      <dgm:prSet phldrT="[Text]" custT="1"/>
      <dgm:spPr>
        <a:gradFill flip="none" rotWithShape="0">
          <a:gsLst>
            <a:gs pos="0">
              <a:srgbClr val="A50021">
                <a:shade val="30000"/>
                <a:satMod val="115000"/>
              </a:srgbClr>
            </a:gs>
            <a:gs pos="50000">
              <a:srgbClr val="A50021">
                <a:shade val="67500"/>
                <a:satMod val="115000"/>
              </a:srgbClr>
            </a:gs>
            <a:gs pos="100000">
              <a:srgbClr val="A50021">
                <a:shade val="100000"/>
                <a:satMod val="115000"/>
              </a:srgbClr>
            </a:gs>
          </a:gsLst>
          <a:path path="circle">
            <a:fillToRect r="100000" b="100000"/>
          </a:path>
          <a:tileRect l="-100000" t="-100000"/>
        </a:gradFill>
      </dgm:spPr>
      <dgm:t>
        <a:bodyPr/>
        <a:lstStyle/>
        <a:p>
          <a:pPr algn="l"/>
          <a:r>
            <a:rPr lang="en-US" sz="4400" dirty="0" smtClean="0"/>
            <a:t>Reading</a:t>
          </a:r>
        </a:p>
        <a:p>
          <a:pPr algn="l"/>
          <a:r>
            <a:rPr lang="en-US" sz="1400" dirty="0" smtClean="0"/>
            <a:t>Key Ideas and Details</a:t>
          </a:r>
        </a:p>
        <a:p>
          <a:pPr algn="l"/>
          <a:r>
            <a:rPr lang="en-US" sz="1400" dirty="0" smtClean="0"/>
            <a:t>Craft and Structure</a:t>
          </a:r>
        </a:p>
        <a:p>
          <a:pPr algn="l"/>
          <a:r>
            <a:rPr lang="en-US" sz="1400" dirty="0" smtClean="0"/>
            <a:t>Integration of Knowledge and Ideas</a:t>
          </a:r>
        </a:p>
        <a:p>
          <a:pPr algn="l"/>
          <a:r>
            <a:rPr lang="en-US" sz="1400" dirty="0" smtClean="0"/>
            <a:t>Range of Reading and Level of Text Complexity</a:t>
          </a:r>
          <a:endParaRPr lang="en-US" sz="1400" dirty="0"/>
        </a:p>
      </dgm:t>
    </dgm:pt>
    <dgm:pt modelId="{FAA9FBFE-7209-4B36-8F01-69D91846EC97}" type="parTrans" cxnId="{30F234FE-6DDC-4F36-9FCC-7E64E34B44F7}">
      <dgm:prSet/>
      <dgm:spPr/>
      <dgm:t>
        <a:bodyPr/>
        <a:lstStyle/>
        <a:p>
          <a:endParaRPr lang="en-US"/>
        </a:p>
      </dgm:t>
    </dgm:pt>
    <dgm:pt modelId="{6D6ABB4A-9E2E-4786-BC64-F37D427F8D10}" type="sibTrans" cxnId="{30F234FE-6DDC-4F36-9FCC-7E64E34B44F7}">
      <dgm:prSet/>
      <dgm:spPr/>
      <dgm:t>
        <a:bodyPr/>
        <a:lstStyle/>
        <a:p>
          <a:endParaRPr lang="en-US"/>
        </a:p>
      </dgm:t>
    </dgm:pt>
    <dgm:pt modelId="{082D76E4-92E4-4BAC-9A55-C61D16DA0731}">
      <dgm:prSet phldrT="[Text]"/>
      <dgm:spPr>
        <a:gradFill flip="none" rotWithShape="0">
          <a:gsLst>
            <a:gs pos="0">
              <a:srgbClr val="A50021">
                <a:shade val="30000"/>
                <a:satMod val="115000"/>
              </a:srgbClr>
            </a:gs>
            <a:gs pos="50000">
              <a:srgbClr val="A50021">
                <a:shade val="67500"/>
                <a:satMod val="115000"/>
              </a:srgbClr>
            </a:gs>
            <a:gs pos="100000">
              <a:srgbClr val="A50021">
                <a:shade val="100000"/>
                <a:satMod val="115000"/>
              </a:srgbClr>
            </a:gs>
          </a:gsLst>
          <a:lin ang="2700000" scaled="1"/>
          <a:tileRect/>
        </a:gradFill>
      </dgm:spPr>
      <dgm:t>
        <a:bodyPr/>
        <a:lstStyle/>
        <a:p>
          <a:r>
            <a:rPr lang="en-US" dirty="0" smtClean="0"/>
            <a:t>Foundational Skills (K-5)</a:t>
          </a:r>
          <a:endParaRPr lang="en-US" dirty="0"/>
        </a:p>
      </dgm:t>
    </dgm:pt>
    <dgm:pt modelId="{02F2F738-915E-4C32-B547-916B2AB4215B}" type="parTrans" cxnId="{1DF815F9-0B4D-48D3-A7C9-3F4AA511F665}">
      <dgm:prSet/>
      <dgm:spPr/>
      <dgm:t>
        <a:bodyPr/>
        <a:lstStyle/>
        <a:p>
          <a:endParaRPr lang="en-US"/>
        </a:p>
      </dgm:t>
    </dgm:pt>
    <dgm:pt modelId="{36F3BB68-6FB0-42F6-93A1-EE30375F54BA}" type="sibTrans" cxnId="{1DF815F9-0B4D-48D3-A7C9-3F4AA511F665}">
      <dgm:prSet/>
      <dgm:spPr/>
      <dgm:t>
        <a:bodyPr/>
        <a:lstStyle/>
        <a:p>
          <a:endParaRPr lang="en-US"/>
        </a:p>
      </dgm:t>
    </dgm:pt>
    <dgm:pt modelId="{F99F9FB3-9090-4A12-80FB-2F05D250A148}">
      <dgm:prSet phldrT="[Text]"/>
      <dgm:spPr>
        <a:gradFill flip="none" rotWithShape="0">
          <a:gsLst>
            <a:gs pos="0">
              <a:srgbClr val="A50021">
                <a:shade val="30000"/>
                <a:satMod val="115000"/>
              </a:srgbClr>
            </a:gs>
            <a:gs pos="50000">
              <a:srgbClr val="A50021">
                <a:shade val="67500"/>
                <a:satMod val="115000"/>
              </a:srgbClr>
            </a:gs>
            <a:gs pos="100000">
              <a:srgbClr val="A50021">
                <a:shade val="100000"/>
                <a:satMod val="115000"/>
              </a:srgbClr>
            </a:gs>
          </a:gsLst>
          <a:lin ang="2700000" scaled="1"/>
          <a:tileRect/>
        </a:gradFill>
      </dgm:spPr>
      <dgm:t>
        <a:bodyPr/>
        <a:lstStyle/>
        <a:p>
          <a:r>
            <a:rPr lang="en-US" dirty="0" smtClean="0"/>
            <a:t>Literacy in History/Social Studies</a:t>
          </a:r>
          <a:endParaRPr lang="en-US" dirty="0"/>
        </a:p>
      </dgm:t>
    </dgm:pt>
    <dgm:pt modelId="{87EAA034-4766-4BA7-96D7-21E53A6F0E99}" type="parTrans" cxnId="{463BF905-941F-4BE5-8FEA-5BAD86C4409D}">
      <dgm:prSet/>
      <dgm:spPr/>
      <dgm:t>
        <a:bodyPr/>
        <a:lstStyle/>
        <a:p>
          <a:endParaRPr lang="en-US"/>
        </a:p>
      </dgm:t>
    </dgm:pt>
    <dgm:pt modelId="{0965018A-689A-4801-BCEC-FC22390AAAC5}" type="sibTrans" cxnId="{463BF905-941F-4BE5-8FEA-5BAD86C4409D}">
      <dgm:prSet/>
      <dgm:spPr/>
      <dgm:t>
        <a:bodyPr/>
        <a:lstStyle/>
        <a:p>
          <a:endParaRPr lang="en-US"/>
        </a:p>
      </dgm:t>
    </dgm:pt>
    <dgm:pt modelId="{03255E42-EC72-49C9-B470-8D72CD84D68A}">
      <dgm:prSet phldrT="[Text]"/>
      <dgm:spPr>
        <a:gradFill flip="none" rotWithShape="0">
          <a:gsLst>
            <a:gs pos="0">
              <a:srgbClr val="A50021">
                <a:shade val="30000"/>
                <a:satMod val="115000"/>
              </a:srgbClr>
            </a:gs>
            <a:gs pos="50000">
              <a:srgbClr val="A50021">
                <a:shade val="67500"/>
                <a:satMod val="115000"/>
              </a:srgbClr>
            </a:gs>
            <a:gs pos="100000">
              <a:srgbClr val="A50021">
                <a:shade val="100000"/>
                <a:satMod val="115000"/>
              </a:srgbClr>
            </a:gs>
          </a:gsLst>
          <a:lin ang="2700000" scaled="1"/>
          <a:tileRect/>
        </a:gradFill>
      </dgm:spPr>
      <dgm:t>
        <a:bodyPr/>
        <a:lstStyle/>
        <a:p>
          <a:r>
            <a:rPr lang="en-US" dirty="0" smtClean="0"/>
            <a:t>Informational Text </a:t>
          </a:r>
        </a:p>
        <a:p>
          <a:r>
            <a:rPr lang="en-US" dirty="0" smtClean="0"/>
            <a:t>(K-5, 6-12)</a:t>
          </a:r>
          <a:endParaRPr lang="en-US" dirty="0"/>
        </a:p>
      </dgm:t>
    </dgm:pt>
    <dgm:pt modelId="{99191297-4D43-465C-A933-968363F7AEC9}" type="parTrans" cxnId="{4716FA89-B79D-4753-8CCA-14851210363F}">
      <dgm:prSet/>
      <dgm:spPr/>
      <dgm:t>
        <a:bodyPr/>
        <a:lstStyle/>
        <a:p>
          <a:endParaRPr lang="en-US"/>
        </a:p>
      </dgm:t>
    </dgm:pt>
    <dgm:pt modelId="{C6845787-BB1A-4E73-9852-DC1A5D966505}" type="sibTrans" cxnId="{4716FA89-B79D-4753-8CCA-14851210363F}">
      <dgm:prSet/>
      <dgm:spPr/>
      <dgm:t>
        <a:bodyPr/>
        <a:lstStyle/>
        <a:p>
          <a:endParaRPr lang="en-US"/>
        </a:p>
      </dgm:t>
    </dgm:pt>
    <dgm:pt modelId="{1AA9AAB8-0AA3-4552-BD19-96376E78B987}">
      <dgm:prSet phldrT="[Text]"/>
      <dgm:spPr>
        <a:gradFill flip="none" rotWithShape="0">
          <a:gsLst>
            <a:gs pos="0">
              <a:srgbClr val="A50021">
                <a:shade val="30000"/>
                <a:satMod val="115000"/>
              </a:srgbClr>
            </a:gs>
            <a:gs pos="50000">
              <a:srgbClr val="A50021">
                <a:shade val="67500"/>
                <a:satMod val="115000"/>
              </a:srgbClr>
            </a:gs>
            <a:gs pos="100000">
              <a:srgbClr val="A50021">
                <a:shade val="100000"/>
                <a:satMod val="115000"/>
              </a:srgbClr>
            </a:gs>
          </a:gsLst>
          <a:lin ang="2700000" scaled="1"/>
          <a:tileRect/>
        </a:gradFill>
      </dgm:spPr>
      <dgm:t>
        <a:bodyPr/>
        <a:lstStyle/>
        <a:p>
          <a:r>
            <a:rPr lang="en-US" dirty="0" smtClean="0"/>
            <a:t>Literacy in Science/ Technical Subjects</a:t>
          </a:r>
          <a:endParaRPr lang="en-US" dirty="0"/>
        </a:p>
      </dgm:t>
    </dgm:pt>
    <dgm:pt modelId="{242A1044-88E9-4956-B9DE-D3BE65CBCFCA}" type="parTrans" cxnId="{EB4A8194-B645-4AF1-B00C-BD07A4901774}">
      <dgm:prSet/>
      <dgm:spPr/>
      <dgm:t>
        <a:bodyPr/>
        <a:lstStyle/>
        <a:p>
          <a:endParaRPr lang="en-US"/>
        </a:p>
      </dgm:t>
    </dgm:pt>
    <dgm:pt modelId="{D2825E87-3541-4D9D-8C42-DEAF583E3727}" type="sibTrans" cxnId="{EB4A8194-B645-4AF1-B00C-BD07A4901774}">
      <dgm:prSet/>
      <dgm:spPr/>
      <dgm:t>
        <a:bodyPr/>
        <a:lstStyle/>
        <a:p>
          <a:endParaRPr lang="en-US"/>
        </a:p>
      </dgm:t>
    </dgm:pt>
    <dgm:pt modelId="{DC817832-D0D1-449D-88F6-8026FF4D910F}">
      <dgm:prSet/>
      <dgm:spPr>
        <a:gradFill flip="none" rotWithShape="0">
          <a:gsLst>
            <a:gs pos="0">
              <a:srgbClr val="A50021">
                <a:shade val="30000"/>
                <a:satMod val="115000"/>
              </a:srgbClr>
            </a:gs>
            <a:gs pos="50000">
              <a:srgbClr val="A50021">
                <a:shade val="67500"/>
                <a:satMod val="115000"/>
              </a:srgbClr>
            </a:gs>
            <a:gs pos="100000">
              <a:srgbClr val="A50021">
                <a:shade val="100000"/>
                <a:satMod val="115000"/>
              </a:srgbClr>
            </a:gs>
          </a:gsLst>
          <a:lin ang="2700000" scaled="1"/>
          <a:tileRect/>
        </a:gradFill>
      </dgm:spPr>
      <dgm:t>
        <a:bodyPr/>
        <a:lstStyle/>
        <a:p>
          <a:r>
            <a:rPr lang="en-US" dirty="0" smtClean="0"/>
            <a:t>Literature </a:t>
          </a:r>
        </a:p>
        <a:p>
          <a:r>
            <a:rPr lang="en-US" dirty="0" smtClean="0"/>
            <a:t>(K-5, 6-12)</a:t>
          </a:r>
          <a:endParaRPr lang="en-US" dirty="0"/>
        </a:p>
      </dgm:t>
    </dgm:pt>
    <dgm:pt modelId="{D77B11B2-3E0A-4F15-8C27-072AED19CF84}" type="parTrans" cxnId="{513AADBD-56A6-4E8C-ABE5-8948F87AFACE}">
      <dgm:prSet/>
      <dgm:spPr/>
      <dgm:t>
        <a:bodyPr/>
        <a:lstStyle/>
        <a:p>
          <a:endParaRPr lang="en-US"/>
        </a:p>
      </dgm:t>
    </dgm:pt>
    <dgm:pt modelId="{D7D77A57-8191-488A-AE4A-4E17F225BADA}" type="sibTrans" cxnId="{513AADBD-56A6-4E8C-ABE5-8948F87AFACE}">
      <dgm:prSet/>
      <dgm:spPr/>
      <dgm:t>
        <a:bodyPr/>
        <a:lstStyle/>
        <a:p>
          <a:endParaRPr lang="en-US"/>
        </a:p>
      </dgm:t>
    </dgm:pt>
    <dgm:pt modelId="{EE649D96-0E3F-42A8-BF39-C6280B531B79}" type="pres">
      <dgm:prSet presAssocID="{6070F0C0-BF26-43F2-970F-BBDDAA71DFE8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924F7CAD-D6C5-48FB-AF67-6A4741019A49}" type="pres">
      <dgm:prSet presAssocID="{ADF48C79-3261-4E09-BA4A-59497E354AAB}" presName="vertOne" presStyleCnt="0"/>
      <dgm:spPr/>
    </dgm:pt>
    <dgm:pt modelId="{4371BF40-0AE3-4624-8CE9-770232355EA5}" type="pres">
      <dgm:prSet presAssocID="{ADF48C79-3261-4E09-BA4A-59497E354AAB}" presName="txOne" presStyleLbl="node0" presStyleIdx="0" presStyleCnt="1" custScaleY="2009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11B9EC4-92E7-4854-A8B6-5352EE284769}" type="pres">
      <dgm:prSet presAssocID="{ADF48C79-3261-4E09-BA4A-59497E354AAB}" presName="parTransOne" presStyleCnt="0"/>
      <dgm:spPr/>
    </dgm:pt>
    <dgm:pt modelId="{80AFD92D-4DCE-48C6-B069-AE4695ECF2AE}" type="pres">
      <dgm:prSet presAssocID="{ADF48C79-3261-4E09-BA4A-59497E354AAB}" presName="horzOne" presStyleCnt="0"/>
      <dgm:spPr/>
    </dgm:pt>
    <dgm:pt modelId="{460ECC30-95A9-41C2-B242-CAC46235FD34}" type="pres">
      <dgm:prSet presAssocID="{082D76E4-92E4-4BAC-9A55-C61D16DA0731}" presName="vertTwo" presStyleCnt="0"/>
      <dgm:spPr/>
    </dgm:pt>
    <dgm:pt modelId="{C5AE8E6C-4903-499D-854A-9A5F06F88636}" type="pres">
      <dgm:prSet presAssocID="{082D76E4-92E4-4BAC-9A55-C61D16DA0731}" presName="txTwo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D1A8F7D-B45D-4D9C-B275-AD0FCE02FC48}" type="pres">
      <dgm:prSet presAssocID="{082D76E4-92E4-4BAC-9A55-C61D16DA0731}" presName="parTransTwo" presStyleCnt="0"/>
      <dgm:spPr/>
    </dgm:pt>
    <dgm:pt modelId="{56482461-1011-4CDB-845F-80153D035E2C}" type="pres">
      <dgm:prSet presAssocID="{082D76E4-92E4-4BAC-9A55-C61D16DA0731}" presName="horzTwo" presStyleCnt="0"/>
      <dgm:spPr/>
    </dgm:pt>
    <dgm:pt modelId="{E26878F1-A383-474C-B3B9-67B5F1FE5EBF}" type="pres">
      <dgm:prSet presAssocID="{F99F9FB3-9090-4A12-80FB-2F05D250A148}" presName="vertThree" presStyleCnt="0"/>
      <dgm:spPr/>
    </dgm:pt>
    <dgm:pt modelId="{FBC0DFA6-DCB2-41F1-BF22-29D60CC69D6D}" type="pres">
      <dgm:prSet presAssocID="{F99F9FB3-9090-4A12-80FB-2F05D250A148}" presName="txThree" presStyleLbl="node3" presStyleIdx="0" presStyleCnt="2" custLinFactNeighborX="59769" custLinFactNeighborY="-218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73F1ACB-69FC-4962-8028-1D7A507882CE}" type="pres">
      <dgm:prSet presAssocID="{F99F9FB3-9090-4A12-80FB-2F05D250A148}" presName="horzThree" presStyleCnt="0"/>
      <dgm:spPr/>
    </dgm:pt>
    <dgm:pt modelId="{89CD5B8F-2A0B-4489-B6CD-3559BE5CFBA6}" type="pres">
      <dgm:prSet presAssocID="{36F3BB68-6FB0-42F6-93A1-EE30375F54BA}" presName="sibSpaceTwo" presStyleCnt="0"/>
      <dgm:spPr/>
    </dgm:pt>
    <dgm:pt modelId="{1F65D517-887F-4593-AF67-E2237180CF49}" type="pres">
      <dgm:prSet presAssocID="{DC817832-D0D1-449D-88F6-8026FF4D910F}" presName="vertTwo" presStyleCnt="0"/>
      <dgm:spPr/>
    </dgm:pt>
    <dgm:pt modelId="{995DDF62-29BE-4F4E-B4FD-5AF92EC8B923}" type="pres">
      <dgm:prSet presAssocID="{DC817832-D0D1-449D-88F6-8026FF4D910F}" presName="txTwo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BFC5DC6-D1C2-486D-B1AD-FC9A930AC076}" type="pres">
      <dgm:prSet presAssocID="{DC817832-D0D1-449D-88F6-8026FF4D910F}" presName="horzTwo" presStyleCnt="0"/>
      <dgm:spPr/>
    </dgm:pt>
    <dgm:pt modelId="{4939F6D5-4745-4501-A6EE-A0FD49C2E7B1}" type="pres">
      <dgm:prSet presAssocID="{D7D77A57-8191-488A-AE4A-4E17F225BADA}" presName="sibSpaceTwo" presStyleCnt="0"/>
      <dgm:spPr/>
    </dgm:pt>
    <dgm:pt modelId="{403E8ECB-2F4F-43F2-9111-2220EC0AF489}" type="pres">
      <dgm:prSet presAssocID="{03255E42-EC72-49C9-B470-8D72CD84D68A}" presName="vertTwo" presStyleCnt="0"/>
      <dgm:spPr/>
    </dgm:pt>
    <dgm:pt modelId="{4941E586-10C0-4AB4-A0A0-7F68040C07DE}" type="pres">
      <dgm:prSet presAssocID="{03255E42-EC72-49C9-B470-8D72CD84D68A}" presName="txTwo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DB98E15-533B-4D0F-BF8E-C2EB38F26197}" type="pres">
      <dgm:prSet presAssocID="{03255E42-EC72-49C9-B470-8D72CD84D68A}" presName="parTransTwo" presStyleCnt="0"/>
      <dgm:spPr/>
    </dgm:pt>
    <dgm:pt modelId="{46815799-E76B-435E-A952-E3D513156EB2}" type="pres">
      <dgm:prSet presAssocID="{03255E42-EC72-49C9-B470-8D72CD84D68A}" presName="horzTwo" presStyleCnt="0"/>
      <dgm:spPr/>
    </dgm:pt>
    <dgm:pt modelId="{950F18AA-0336-4C2A-B2BA-1EE4735C29EB}" type="pres">
      <dgm:prSet presAssocID="{1AA9AAB8-0AA3-4552-BD19-96376E78B987}" presName="vertThree" presStyleCnt="0"/>
      <dgm:spPr/>
    </dgm:pt>
    <dgm:pt modelId="{54A28167-3172-4853-A25E-F80AA73C1155}" type="pres">
      <dgm:prSet presAssocID="{1AA9AAB8-0AA3-4552-BD19-96376E78B987}" presName="txThree" presStyleLbl="node3" presStyleIdx="1" presStyleCnt="2" custLinFactNeighborX="-47832" custLinFactNeighborY="-218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600E18D-24AB-4E90-8622-A93E694921E6}" type="pres">
      <dgm:prSet presAssocID="{1AA9AAB8-0AA3-4552-BD19-96376E78B987}" presName="horzThree" presStyleCnt="0"/>
      <dgm:spPr/>
    </dgm:pt>
  </dgm:ptLst>
  <dgm:cxnLst>
    <dgm:cxn modelId="{463BF905-941F-4BE5-8FEA-5BAD86C4409D}" srcId="{082D76E4-92E4-4BAC-9A55-C61D16DA0731}" destId="{F99F9FB3-9090-4A12-80FB-2F05D250A148}" srcOrd="0" destOrd="0" parTransId="{87EAA034-4766-4BA7-96D7-21E53A6F0E99}" sibTransId="{0965018A-689A-4801-BCEC-FC22390AAAC5}"/>
    <dgm:cxn modelId="{30F234FE-6DDC-4F36-9FCC-7E64E34B44F7}" srcId="{6070F0C0-BF26-43F2-970F-BBDDAA71DFE8}" destId="{ADF48C79-3261-4E09-BA4A-59497E354AAB}" srcOrd="0" destOrd="0" parTransId="{FAA9FBFE-7209-4B36-8F01-69D91846EC97}" sibTransId="{6D6ABB4A-9E2E-4786-BC64-F37D427F8D10}"/>
    <dgm:cxn modelId="{D6F58646-BE8B-4240-BB92-BC865DFC2312}" type="presOf" srcId="{1AA9AAB8-0AA3-4552-BD19-96376E78B987}" destId="{54A28167-3172-4853-A25E-F80AA73C1155}" srcOrd="0" destOrd="0" presId="urn:microsoft.com/office/officeart/2005/8/layout/hierarchy4"/>
    <dgm:cxn modelId="{4716FA89-B79D-4753-8CCA-14851210363F}" srcId="{ADF48C79-3261-4E09-BA4A-59497E354AAB}" destId="{03255E42-EC72-49C9-B470-8D72CD84D68A}" srcOrd="2" destOrd="0" parTransId="{99191297-4D43-465C-A933-968363F7AEC9}" sibTransId="{C6845787-BB1A-4E73-9852-DC1A5D966505}"/>
    <dgm:cxn modelId="{1DF815F9-0B4D-48D3-A7C9-3F4AA511F665}" srcId="{ADF48C79-3261-4E09-BA4A-59497E354AAB}" destId="{082D76E4-92E4-4BAC-9A55-C61D16DA0731}" srcOrd="0" destOrd="0" parTransId="{02F2F738-915E-4C32-B547-916B2AB4215B}" sibTransId="{36F3BB68-6FB0-42F6-93A1-EE30375F54BA}"/>
    <dgm:cxn modelId="{AB684A59-DC01-43D1-B136-4C591C74C0E0}" type="presOf" srcId="{082D76E4-92E4-4BAC-9A55-C61D16DA0731}" destId="{C5AE8E6C-4903-499D-854A-9A5F06F88636}" srcOrd="0" destOrd="0" presId="urn:microsoft.com/office/officeart/2005/8/layout/hierarchy4"/>
    <dgm:cxn modelId="{2B31A319-D97B-4E54-B1FC-AC883B40C679}" type="presOf" srcId="{DC817832-D0D1-449D-88F6-8026FF4D910F}" destId="{995DDF62-29BE-4F4E-B4FD-5AF92EC8B923}" srcOrd="0" destOrd="0" presId="urn:microsoft.com/office/officeart/2005/8/layout/hierarchy4"/>
    <dgm:cxn modelId="{04C09237-5656-41A6-983C-7DAF3D0DA255}" type="presOf" srcId="{6070F0C0-BF26-43F2-970F-BBDDAA71DFE8}" destId="{EE649D96-0E3F-42A8-BF39-C6280B531B79}" srcOrd="0" destOrd="0" presId="urn:microsoft.com/office/officeart/2005/8/layout/hierarchy4"/>
    <dgm:cxn modelId="{6C7F9B2F-7233-4CEE-A566-F580D11965F5}" type="presOf" srcId="{ADF48C79-3261-4E09-BA4A-59497E354AAB}" destId="{4371BF40-0AE3-4624-8CE9-770232355EA5}" srcOrd="0" destOrd="0" presId="urn:microsoft.com/office/officeart/2005/8/layout/hierarchy4"/>
    <dgm:cxn modelId="{EB4A8194-B645-4AF1-B00C-BD07A4901774}" srcId="{03255E42-EC72-49C9-B470-8D72CD84D68A}" destId="{1AA9AAB8-0AA3-4552-BD19-96376E78B987}" srcOrd="0" destOrd="0" parTransId="{242A1044-88E9-4956-B9DE-D3BE65CBCFCA}" sibTransId="{D2825E87-3541-4D9D-8C42-DEAF583E3727}"/>
    <dgm:cxn modelId="{513AADBD-56A6-4E8C-ABE5-8948F87AFACE}" srcId="{ADF48C79-3261-4E09-BA4A-59497E354AAB}" destId="{DC817832-D0D1-449D-88F6-8026FF4D910F}" srcOrd="1" destOrd="0" parTransId="{D77B11B2-3E0A-4F15-8C27-072AED19CF84}" sibTransId="{D7D77A57-8191-488A-AE4A-4E17F225BADA}"/>
    <dgm:cxn modelId="{E2D79CAF-C22B-4A87-AFF1-BE771AD357F9}" type="presOf" srcId="{03255E42-EC72-49C9-B470-8D72CD84D68A}" destId="{4941E586-10C0-4AB4-A0A0-7F68040C07DE}" srcOrd="0" destOrd="0" presId="urn:microsoft.com/office/officeart/2005/8/layout/hierarchy4"/>
    <dgm:cxn modelId="{BBC75736-21ED-461D-B333-13B974FB162B}" type="presOf" srcId="{F99F9FB3-9090-4A12-80FB-2F05D250A148}" destId="{FBC0DFA6-DCB2-41F1-BF22-29D60CC69D6D}" srcOrd="0" destOrd="0" presId="urn:microsoft.com/office/officeart/2005/8/layout/hierarchy4"/>
    <dgm:cxn modelId="{5EF7699E-8AA6-41E7-BC82-981F8D4BC048}" type="presParOf" srcId="{EE649D96-0E3F-42A8-BF39-C6280B531B79}" destId="{924F7CAD-D6C5-48FB-AF67-6A4741019A49}" srcOrd="0" destOrd="0" presId="urn:microsoft.com/office/officeart/2005/8/layout/hierarchy4"/>
    <dgm:cxn modelId="{1BC147A8-7B53-460E-9199-DBC4787E3A4B}" type="presParOf" srcId="{924F7CAD-D6C5-48FB-AF67-6A4741019A49}" destId="{4371BF40-0AE3-4624-8CE9-770232355EA5}" srcOrd="0" destOrd="0" presId="urn:microsoft.com/office/officeart/2005/8/layout/hierarchy4"/>
    <dgm:cxn modelId="{575FFA4C-86E5-4128-9411-BD5F1E005243}" type="presParOf" srcId="{924F7CAD-D6C5-48FB-AF67-6A4741019A49}" destId="{011B9EC4-92E7-4854-A8B6-5352EE284769}" srcOrd="1" destOrd="0" presId="urn:microsoft.com/office/officeart/2005/8/layout/hierarchy4"/>
    <dgm:cxn modelId="{844F1D07-D3F7-436D-803F-FBCA440995FB}" type="presParOf" srcId="{924F7CAD-D6C5-48FB-AF67-6A4741019A49}" destId="{80AFD92D-4DCE-48C6-B069-AE4695ECF2AE}" srcOrd="2" destOrd="0" presId="urn:microsoft.com/office/officeart/2005/8/layout/hierarchy4"/>
    <dgm:cxn modelId="{9BB8D966-1C89-480E-A163-7D9F9CBEDE55}" type="presParOf" srcId="{80AFD92D-4DCE-48C6-B069-AE4695ECF2AE}" destId="{460ECC30-95A9-41C2-B242-CAC46235FD34}" srcOrd="0" destOrd="0" presId="urn:microsoft.com/office/officeart/2005/8/layout/hierarchy4"/>
    <dgm:cxn modelId="{B2F3542D-92F6-43BF-A89C-DA6269F3E76C}" type="presParOf" srcId="{460ECC30-95A9-41C2-B242-CAC46235FD34}" destId="{C5AE8E6C-4903-499D-854A-9A5F06F88636}" srcOrd="0" destOrd="0" presId="urn:microsoft.com/office/officeart/2005/8/layout/hierarchy4"/>
    <dgm:cxn modelId="{E141E2AE-8CB0-41E8-99D8-9B8F723AAD56}" type="presParOf" srcId="{460ECC30-95A9-41C2-B242-CAC46235FD34}" destId="{CD1A8F7D-B45D-4D9C-B275-AD0FCE02FC48}" srcOrd="1" destOrd="0" presId="urn:microsoft.com/office/officeart/2005/8/layout/hierarchy4"/>
    <dgm:cxn modelId="{0C8E0594-94FF-4632-9767-028791F4B19F}" type="presParOf" srcId="{460ECC30-95A9-41C2-B242-CAC46235FD34}" destId="{56482461-1011-4CDB-845F-80153D035E2C}" srcOrd="2" destOrd="0" presId="urn:microsoft.com/office/officeart/2005/8/layout/hierarchy4"/>
    <dgm:cxn modelId="{40F187CA-D02A-4702-888C-6FA94983E9E4}" type="presParOf" srcId="{56482461-1011-4CDB-845F-80153D035E2C}" destId="{E26878F1-A383-474C-B3B9-67B5F1FE5EBF}" srcOrd="0" destOrd="0" presId="urn:microsoft.com/office/officeart/2005/8/layout/hierarchy4"/>
    <dgm:cxn modelId="{67D5FDFC-BC1A-4C54-BB99-EC1BD6E63597}" type="presParOf" srcId="{E26878F1-A383-474C-B3B9-67B5F1FE5EBF}" destId="{FBC0DFA6-DCB2-41F1-BF22-29D60CC69D6D}" srcOrd="0" destOrd="0" presId="urn:microsoft.com/office/officeart/2005/8/layout/hierarchy4"/>
    <dgm:cxn modelId="{DFFA1B90-E5FE-43C0-8FC5-BE04AD741DEF}" type="presParOf" srcId="{E26878F1-A383-474C-B3B9-67B5F1FE5EBF}" destId="{073F1ACB-69FC-4962-8028-1D7A507882CE}" srcOrd="1" destOrd="0" presId="urn:microsoft.com/office/officeart/2005/8/layout/hierarchy4"/>
    <dgm:cxn modelId="{1A44B4FD-E87C-48DF-91FE-1E62A740C19F}" type="presParOf" srcId="{80AFD92D-4DCE-48C6-B069-AE4695ECF2AE}" destId="{89CD5B8F-2A0B-4489-B6CD-3559BE5CFBA6}" srcOrd="1" destOrd="0" presId="urn:microsoft.com/office/officeart/2005/8/layout/hierarchy4"/>
    <dgm:cxn modelId="{268923BD-3AA6-4D19-B6E6-992593C79327}" type="presParOf" srcId="{80AFD92D-4DCE-48C6-B069-AE4695ECF2AE}" destId="{1F65D517-887F-4593-AF67-E2237180CF49}" srcOrd="2" destOrd="0" presId="urn:microsoft.com/office/officeart/2005/8/layout/hierarchy4"/>
    <dgm:cxn modelId="{52E5D303-8567-4BD2-AE05-A18F4B410174}" type="presParOf" srcId="{1F65D517-887F-4593-AF67-E2237180CF49}" destId="{995DDF62-29BE-4F4E-B4FD-5AF92EC8B923}" srcOrd="0" destOrd="0" presId="urn:microsoft.com/office/officeart/2005/8/layout/hierarchy4"/>
    <dgm:cxn modelId="{F2BDEC50-C38A-41F9-B146-0FD4DB2B542A}" type="presParOf" srcId="{1F65D517-887F-4593-AF67-E2237180CF49}" destId="{2BFC5DC6-D1C2-486D-B1AD-FC9A930AC076}" srcOrd="1" destOrd="0" presId="urn:microsoft.com/office/officeart/2005/8/layout/hierarchy4"/>
    <dgm:cxn modelId="{89E8768F-8BC9-4DED-A17B-EDEC63F05015}" type="presParOf" srcId="{80AFD92D-4DCE-48C6-B069-AE4695ECF2AE}" destId="{4939F6D5-4745-4501-A6EE-A0FD49C2E7B1}" srcOrd="3" destOrd="0" presId="urn:microsoft.com/office/officeart/2005/8/layout/hierarchy4"/>
    <dgm:cxn modelId="{E47A5456-7A7F-4C26-8703-D5EE2229F574}" type="presParOf" srcId="{80AFD92D-4DCE-48C6-B069-AE4695ECF2AE}" destId="{403E8ECB-2F4F-43F2-9111-2220EC0AF489}" srcOrd="4" destOrd="0" presId="urn:microsoft.com/office/officeart/2005/8/layout/hierarchy4"/>
    <dgm:cxn modelId="{D14AD09A-A700-45B6-8094-A872D8B63ED3}" type="presParOf" srcId="{403E8ECB-2F4F-43F2-9111-2220EC0AF489}" destId="{4941E586-10C0-4AB4-A0A0-7F68040C07DE}" srcOrd="0" destOrd="0" presId="urn:microsoft.com/office/officeart/2005/8/layout/hierarchy4"/>
    <dgm:cxn modelId="{182992FC-B3C3-4EA0-9867-84FC0D940CB7}" type="presParOf" srcId="{403E8ECB-2F4F-43F2-9111-2220EC0AF489}" destId="{8DB98E15-533B-4D0F-BF8E-C2EB38F26197}" srcOrd="1" destOrd="0" presId="urn:microsoft.com/office/officeart/2005/8/layout/hierarchy4"/>
    <dgm:cxn modelId="{6DD0ED68-E303-41CC-B05A-C005B7649503}" type="presParOf" srcId="{403E8ECB-2F4F-43F2-9111-2220EC0AF489}" destId="{46815799-E76B-435E-A952-E3D513156EB2}" srcOrd="2" destOrd="0" presId="urn:microsoft.com/office/officeart/2005/8/layout/hierarchy4"/>
    <dgm:cxn modelId="{1753CFB8-E6E5-476D-A933-3E4BF81C08DF}" type="presParOf" srcId="{46815799-E76B-435E-A952-E3D513156EB2}" destId="{950F18AA-0336-4C2A-B2BA-1EE4735C29EB}" srcOrd="0" destOrd="0" presId="urn:microsoft.com/office/officeart/2005/8/layout/hierarchy4"/>
    <dgm:cxn modelId="{6A04B10D-CE3B-4DAA-9410-B3D5D4A497CB}" type="presParOf" srcId="{950F18AA-0336-4C2A-B2BA-1EE4735C29EB}" destId="{54A28167-3172-4853-A25E-F80AA73C1155}" srcOrd="0" destOrd="0" presId="urn:microsoft.com/office/officeart/2005/8/layout/hierarchy4"/>
    <dgm:cxn modelId="{6BBDB74C-160C-4290-AA08-61AEEEAE1FF8}" type="presParOf" srcId="{950F18AA-0336-4C2A-B2BA-1EE4735C29EB}" destId="{4600E18D-24AB-4E90-8622-A93E694921E6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070F0C0-BF26-43F2-970F-BBDDAA71DFE8}" type="doc">
      <dgm:prSet loTypeId="urn:microsoft.com/office/officeart/2005/8/layout/hierarchy4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ADF48C79-3261-4E09-BA4A-59497E354AAB}">
      <dgm:prSet phldrT="[Text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algn="l"/>
          <a:r>
            <a:rPr lang="en-US" sz="4400" dirty="0" smtClean="0"/>
            <a:t>Writing</a:t>
          </a:r>
        </a:p>
        <a:p>
          <a:pPr algn="l"/>
          <a:r>
            <a:rPr lang="en-US" sz="1600" dirty="0" smtClean="0"/>
            <a:t>Text type and purposes</a:t>
          </a:r>
        </a:p>
        <a:p>
          <a:pPr algn="l"/>
          <a:r>
            <a:rPr lang="en-US" sz="1600" dirty="0" smtClean="0"/>
            <a:t>Production and distribution of writing</a:t>
          </a:r>
        </a:p>
        <a:p>
          <a:pPr algn="l"/>
          <a:r>
            <a:rPr lang="en-US" sz="1600" dirty="0" smtClean="0"/>
            <a:t>Research to build and present knowledge</a:t>
          </a:r>
        </a:p>
        <a:p>
          <a:pPr algn="l"/>
          <a:r>
            <a:rPr lang="en-US" sz="1600" dirty="0" smtClean="0"/>
            <a:t>Range of writing</a:t>
          </a:r>
        </a:p>
      </dgm:t>
    </dgm:pt>
    <dgm:pt modelId="{FAA9FBFE-7209-4B36-8F01-69D91846EC97}" type="parTrans" cxnId="{30F234FE-6DDC-4F36-9FCC-7E64E34B44F7}">
      <dgm:prSet/>
      <dgm:spPr/>
      <dgm:t>
        <a:bodyPr/>
        <a:lstStyle/>
        <a:p>
          <a:endParaRPr lang="en-US"/>
        </a:p>
      </dgm:t>
    </dgm:pt>
    <dgm:pt modelId="{6D6ABB4A-9E2E-4786-BC64-F37D427F8D10}" type="sibTrans" cxnId="{30F234FE-6DDC-4F36-9FCC-7E64E34B44F7}">
      <dgm:prSet/>
      <dgm:spPr/>
      <dgm:t>
        <a:bodyPr/>
        <a:lstStyle/>
        <a:p>
          <a:endParaRPr lang="en-US"/>
        </a:p>
      </dgm:t>
    </dgm:pt>
    <dgm:pt modelId="{082D76E4-92E4-4BAC-9A55-C61D16DA0731}">
      <dgm:prSet phldrT="[Text]"/>
      <dgm:spPr>
        <a:gradFill flip="none" rotWithShape="0">
          <a:gsLst>
            <a:gs pos="0">
              <a:srgbClr val="0832A8">
                <a:shade val="30000"/>
                <a:satMod val="115000"/>
              </a:srgbClr>
            </a:gs>
            <a:gs pos="50000">
              <a:srgbClr val="0832A8">
                <a:shade val="67500"/>
                <a:satMod val="115000"/>
              </a:srgbClr>
            </a:gs>
            <a:gs pos="100000">
              <a:srgbClr val="0832A8">
                <a:shade val="100000"/>
                <a:satMod val="115000"/>
              </a:srgbClr>
            </a:gs>
          </a:gsLst>
          <a:lin ang="2700000" scaled="1"/>
          <a:tileRect/>
        </a:gradFill>
      </dgm:spPr>
      <dgm:t>
        <a:bodyPr/>
        <a:lstStyle/>
        <a:p>
          <a:r>
            <a:rPr lang="en-US" dirty="0" smtClean="0"/>
            <a:t>Writing Standards </a:t>
          </a:r>
        </a:p>
        <a:p>
          <a:r>
            <a:rPr lang="en-US" dirty="0" smtClean="0"/>
            <a:t>(K-5, 6-12)</a:t>
          </a:r>
          <a:endParaRPr lang="en-US" dirty="0"/>
        </a:p>
      </dgm:t>
    </dgm:pt>
    <dgm:pt modelId="{02F2F738-915E-4C32-B547-916B2AB4215B}" type="parTrans" cxnId="{1DF815F9-0B4D-48D3-A7C9-3F4AA511F665}">
      <dgm:prSet/>
      <dgm:spPr/>
      <dgm:t>
        <a:bodyPr/>
        <a:lstStyle/>
        <a:p>
          <a:endParaRPr lang="en-US"/>
        </a:p>
      </dgm:t>
    </dgm:pt>
    <dgm:pt modelId="{36F3BB68-6FB0-42F6-93A1-EE30375F54BA}" type="sibTrans" cxnId="{1DF815F9-0B4D-48D3-A7C9-3F4AA511F665}">
      <dgm:prSet/>
      <dgm:spPr/>
      <dgm:t>
        <a:bodyPr/>
        <a:lstStyle/>
        <a:p>
          <a:endParaRPr lang="en-US"/>
        </a:p>
      </dgm:t>
    </dgm:pt>
    <dgm:pt modelId="{F99F9FB3-9090-4A12-80FB-2F05D250A148}">
      <dgm:prSet phldrT="[Text]" custT="1"/>
      <dgm:spPr>
        <a:gradFill flip="none" rotWithShape="0">
          <a:gsLst>
            <a:gs pos="0">
              <a:srgbClr val="0832A8">
                <a:shade val="30000"/>
                <a:satMod val="115000"/>
              </a:srgbClr>
            </a:gs>
            <a:gs pos="50000">
              <a:srgbClr val="0832A8">
                <a:shade val="67500"/>
                <a:satMod val="115000"/>
              </a:srgbClr>
            </a:gs>
            <a:gs pos="100000">
              <a:srgbClr val="0832A8">
                <a:shade val="100000"/>
                <a:satMod val="115000"/>
              </a:srgbClr>
            </a:gs>
          </a:gsLst>
          <a:lin ang="2700000" scaled="1"/>
          <a:tileRect/>
        </a:gradFill>
      </dgm:spPr>
      <dgm:t>
        <a:bodyPr/>
        <a:lstStyle/>
        <a:p>
          <a:r>
            <a:rPr lang="en-US" sz="2000" dirty="0" smtClean="0"/>
            <a:t>Writing Standards for Literacy in History/Social Studies</a:t>
          </a:r>
          <a:endParaRPr lang="en-US" sz="2000" dirty="0"/>
        </a:p>
      </dgm:t>
    </dgm:pt>
    <dgm:pt modelId="{87EAA034-4766-4BA7-96D7-21E53A6F0E99}" type="parTrans" cxnId="{463BF905-941F-4BE5-8FEA-5BAD86C4409D}">
      <dgm:prSet/>
      <dgm:spPr/>
      <dgm:t>
        <a:bodyPr/>
        <a:lstStyle/>
        <a:p>
          <a:endParaRPr lang="en-US"/>
        </a:p>
      </dgm:t>
    </dgm:pt>
    <dgm:pt modelId="{0965018A-689A-4801-BCEC-FC22390AAAC5}" type="sibTrans" cxnId="{463BF905-941F-4BE5-8FEA-5BAD86C4409D}">
      <dgm:prSet/>
      <dgm:spPr/>
      <dgm:t>
        <a:bodyPr/>
        <a:lstStyle/>
        <a:p>
          <a:endParaRPr lang="en-US"/>
        </a:p>
      </dgm:t>
    </dgm:pt>
    <dgm:pt modelId="{1AA9AAB8-0AA3-4552-BD19-96376E78B987}">
      <dgm:prSet phldrT="[Text]" custT="1"/>
      <dgm:spPr>
        <a:gradFill flip="none" rotWithShape="0">
          <a:gsLst>
            <a:gs pos="0">
              <a:srgbClr val="0832A8">
                <a:shade val="30000"/>
                <a:satMod val="115000"/>
              </a:srgbClr>
            </a:gs>
            <a:gs pos="50000">
              <a:srgbClr val="0832A8">
                <a:shade val="67500"/>
                <a:satMod val="115000"/>
              </a:srgbClr>
            </a:gs>
            <a:gs pos="100000">
              <a:srgbClr val="0832A8">
                <a:shade val="100000"/>
                <a:satMod val="115000"/>
              </a:srgbClr>
            </a:gs>
          </a:gsLst>
          <a:lin ang="2700000" scaled="1"/>
          <a:tileRect/>
        </a:gradFill>
      </dgm:spPr>
      <dgm:t>
        <a:bodyPr/>
        <a:lstStyle/>
        <a:p>
          <a:r>
            <a:rPr lang="en-US" sz="2000" dirty="0" smtClean="0"/>
            <a:t>Writing Standards for Literacy in Science/ Technical Subjects</a:t>
          </a:r>
          <a:endParaRPr lang="en-US" sz="2000" dirty="0"/>
        </a:p>
      </dgm:t>
    </dgm:pt>
    <dgm:pt modelId="{242A1044-88E9-4956-B9DE-D3BE65CBCFCA}" type="parTrans" cxnId="{EB4A8194-B645-4AF1-B00C-BD07A4901774}">
      <dgm:prSet/>
      <dgm:spPr/>
      <dgm:t>
        <a:bodyPr/>
        <a:lstStyle/>
        <a:p>
          <a:endParaRPr lang="en-US"/>
        </a:p>
      </dgm:t>
    </dgm:pt>
    <dgm:pt modelId="{D2825E87-3541-4D9D-8C42-DEAF583E3727}" type="sibTrans" cxnId="{EB4A8194-B645-4AF1-B00C-BD07A4901774}">
      <dgm:prSet/>
      <dgm:spPr/>
      <dgm:t>
        <a:bodyPr/>
        <a:lstStyle/>
        <a:p>
          <a:endParaRPr lang="en-US"/>
        </a:p>
      </dgm:t>
    </dgm:pt>
    <dgm:pt modelId="{EE649D96-0E3F-42A8-BF39-C6280B531B79}" type="pres">
      <dgm:prSet presAssocID="{6070F0C0-BF26-43F2-970F-BBDDAA71DFE8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924F7CAD-D6C5-48FB-AF67-6A4741019A49}" type="pres">
      <dgm:prSet presAssocID="{ADF48C79-3261-4E09-BA4A-59497E354AAB}" presName="vertOne" presStyleCnt="0"/>
      <dgm:spPr/>
    </dgm:pt>
    <dgm:pt modelId="{4371BF40-0AE3-4624-8CE9-770232355EA5}" type="pres">
      <dgm:prSet presAssocID="{ADF48C79-3261-4E09-BA4A-59497E354AAB}" presName="txOne" presStyleLbl="node0" presStyleIdx="0" presStyleCnt="1" custScaleY="200900" custLinFactNeighborX="-4484" custLinFactNeighborY="-2452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11B9EC4-92E7-4854-A8B6-5352EE284769}" type="pres">
      <dgm:prSet presAssocID="{ADF48C79-3261-4E09-BA4A-59497E354AAB}" presName="parTransOne" presStyleCnt="0"/>
      <dgm:spPr/>
    </dgm:pt>
    <dgm:pt modelId="{80AFD92D-4DCE-48C6-B069-AE4695ECF2AE}" type="pres">
      <dgm:prSet presAssocID="{ADF48C79-3261-4E09-BA4A-59497E354AAB}" presName="horzOne" presStyleCnt="0"/>
      <dgm:spPr/>
    </dgm:pt>
    <dgm:pt modelId="{460ECC30-95A9-41C2-B242-CAC46235FD34}" type="pres">
      <dgm:prSet presAssocID="{082D76E4-92E4-4BAC-9A55-C61D16DA0731}" presName="vertTwo" presStyleCnt="0"/>
      <dgm:spPr/>
    </dgm:pt>
    <dgm:pt modelId="{C5AE8E6C-4903-499D-854A-9A5F06F88636}" type="pres">
      <dgm:prSet presAssocID="{082D76E4-92E4-4BAC-9A55-C61D16DA0731}" presName="txTwo" presStyleLbl="node2" presStyleIdx="0" presStyleCnt="2" custLinFactNeighborX="56247" custLinFactNeighborY="-4768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D1A8F7D-B45D-4D9C-B275-AD0FCE02FC48}" type="pres">
      <dgm:prSet presAssocID="{082D76E4-92E4-4BAC-9A55-C61D16DA0731}" presName="parTransTwo" presStyleCnt="0"/>
      <dgm:spPr/>
    </dgm:pt>
    <dgm:pt modelId="{56482461-1011-4CDB-845F-80153D035E2C}" type="pres">
      <dgm:prSet presAssocID="{082D76E4-92E4-4BAC-9A55-C61D16DA0731}" presName="horzTwo" presStyleCnt="0"/>
      <dgm:spPr/>
    </dgm:pt>
    <dgm:pt modelId="{E26878F1-A383-474C-B3B9-67B5F1FE5EBF}" type="pres">
      <dgm:prSet presAssocID="{F99F9FB3-9090-4A12-80FB-2F05D250A148}" presName="vertThree" presStyleCnt="0"/>
      <dgm:spPr/>
    </dgm:pt>
    <dgm:pt modelId="{FBC0DFA6-DCB2-41F1-BF22-29D60CC69D6D}" type="pres">
      <dgm:prSet presAssocID="{F99F9FB3-9090-4A12-80FB-2F05D250A148}" presName="txThree" presStyleLbl="node3" presStyleIdx="0" presStyleCnt="1" custScaleX="98847" custScaleY="69625" custLinFactNeighborX="-855" custLinFactNeighborY="107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73F1ACB-69FC-4962-8028-1D7A507882CE}" type="pres">
      <dgm:prSet presAssocID="{F99F9FB3-9090-4A12-80FB-2F05D250A148}" presName="horzThree" presStyleCnt="0"/>
      <dgm:spPr/>
    </dgm:pt>
    <dgm:pt modelId="{89CD5B8F-2A0B-4489-B6CD-3559BE5CFBA6}" type="pres">
      <dgm:prSet presAssocID="{36F3BB68-6FB0-42F6-93A1-EE30375F54BA}" presName="sibSpaceTwo" presStyleCnt="0"/>
      <dgm:spPr/>
    </dgm:pt>
    <dgm:pt modelId="{C92E3FCA-FE24-4508-A53B-294F9B209872}" type="pres">
      <dgm:prSet presAssocID="{1AA9AAB8-0AA3-4552-BD19-96376E78B987}" presName="vertTwo" presStyleCnt="0"/>
      <dgm:spPr/>
    </dgm:pt>
    <dgm:pt modelId="{4310EA27-0A56-481B-8337-3B87BEAB5CB3}" type="pres">
      <dgm:prSet presAssocID="{1AA9AAB8-0AA3-4552-BD19-96376E78B987}" presName="txTwo" presStyleLbl="node2" presStyleIdx="1" presStyleCnt="2" custScaleX="92418" custScaleY="69502" custLinFactY="7743" custLinFactNeighborX="-5849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2B849BC-6A2C-4687-AF73-B0F93204B866}" type="pres">
      <dgm:prSet presAssocID="{1AA9AAB8-0AA3-4552-BD19-96376E78B987}" presName="horzTwo" presStyleCnt="0"/>
      <dgm:spPr/>
    </dgm:pt>
  </dgm:ptLst>
  <dgm:cxnLst>
    <dgm:cxn modelId="{463BF905-941F-4BE5-8FEA-5BAD86C4409D}" srcId="{082D76E4-92E4-4BAC-9A55-C61D16DA0731}" destId="{F99F9FB3-9090-4A12-80FB-2F05D250A148}" srcOrd="0" destOrd="0" parTransId="{87EAA034-4766-4BA7-96D7-21E53A6F0E99}" sibTransId="{0965018A-689A-4801-BCEC-FC22390AAAC5}"/>
    <dgm:cxn modelId="{65603A1A-06E5-493D-94E0-5D2BEE29CBEE}" type="presOf" srcId="{ADF48C79-3261-4E09-BA4A-59497E354AAB}" destId="{4371BF40-0AE3-4624-8CE9-770232355EA5}" srcOrd="0" destOrd="0" presId="urn:microsoft.com/office/officeart/2005/8/layout/hierarchy4"/>
    <dgm:cxn modelId="{30F234FE-6DDC-4F36-9FCC-7E64E34B44F7}" srcId="{6070F0C0-BF26-43F2-970F-BBDDAA71DFE8}" destId="{ADF48C79-3261-4E09-BA4A-59497E354AAB}" srcOrd="0" destOrd="0" parTransId="{FAA9FBFE-7209-4B36-8F01-69D91846EC97}" sibTransId="{6D6ABB4A-9E2E-4786-BC64-F37D427F8D10}"/>
    <dgm:cxn modelId="{277109BE-7415-4906-9459-3472CAF7E26A}" type="presOf" srcId="{6070F0C0-BF26-43F2-970F-BBDDAA71DFE8}" destId="{EE649D96-0E3F-42A8-BF39-C6280B531B79}" srcOrd="0" destOrd="0" presId="urn:microsoft.com/office/officeart/2005/8/layout/hierarchy4"/>
    <dgm:cxn modelId="{1DF815F9-0B4D-48D3-A7C9-3F4AA511F665}" srcId="{ADF48C79-3261-4E09-BA4A-59497E354AAB}" destId="{082D76E4-92E4-4BAC-9A55-C61D16DA0731}" srcOrd="0" destOrd="0" parTransId="{02F2F738-915E-4C32-B547-916B2AB4215B}" sibTransId="{36F3BB68-6FB0-42F6-93A1-EE30375F54BA}"/>
    <dgm:cxn modelId="{4AA088A3-398E-47DE-84EF-E14FA5FD6A6F}" type="presOf" srcId="{1AA9AAB8-0AA3-4552-BD19-96376E78B987}" destId="{4310EA27-0A56-481B-8337-3B87BEAB5CB3}" srcOrd="0" destOrd="0" presId="urn:microsoft.com/office/officeart/2005/8/layout/hierarchy4"/>
    <dgm:cxn modelId="{EB4A8194-B645-4AF1-B00C-BD07A4901774}" srcId="{ADF48C79-3261-4E09-BA4A-59497E354AAB}" destId="{1AA9AAB8-0AA3-4552-BD19-96376E78B987}" srcOrd="1" destOrd="0" parTransId="{242A1044-88E9-4956-B9DE-D3BE65CBCFCA}" sibTransId="{D2825E87-3541-4D9D-8C42-DEAF583E3727}"/>
    <dgm:cxn modelId="{2FB70C28-E7B9-40A1-96F6-CBB3DC0C4A87}" type="presOf" srcId="{082D76E4-92E4-4BAC-9A55-C61D16DA0731}" destId="{C5AE8E6C-4903-499D-854A-9A5F06F88636}" srcOrd="0" destOrd="0" presId="urn:microsoft.com/office/officeart/2005/8/layout/hierarchy4"/>
    <dgm:cxn modelId="{D3BA75B8-E3C5-4C03-85C2-50E27B6CC743}" type="presOf" srcId="{F99F9FB3-9090-4A12-80FB-2F05D250A148}" destId="{FBC0DFA6-DCB2-41F1-BF22-29D60CC69D6D}" srcOrd="0" destOrd="0" presId="urn:microsoft.com/office/officeart/2005/8/layout/hierarchy4"/>
    <dgm:cxn modelId="{0387D1E3-89EE-4EC5-AC95-87FFC45A5DB0}" type="presParOf" srcId="{EE649D96-0E3F-42A8-BF39-C6280B531B79}" destId="{924F7CAD-D6C5-48FB-AF67-6A4741019A49}" srcOrd="0" destOrd="0" presId="urn:microsoft.com/office/officeart/2005/8/layout/hierarchy4"/>
    <dgm:cxn modelId="{E6195CF0-1D40-4C73-835F-6938E7AA90E6}" type="presParOf" srcId="{924F7CAD-D6C5-48FB-AF67-6A4741019A49}" destId="{4371BF40-0AE3-4624-8CE9-770232355EA5}" srcOrd="0" destOrd="0" presId="urn:microsoft.com/office/officeart/2005/8/layout/hierarchy4"/>
    <dgm:cxn modelId="{DB4A6990-2F7C-4412-97B2-E94360AAD04D}" type="presParOf" srcId="{924F7CAD-D6C5-48FB-AF67-6A4741019A49}" destId="{011B9EC4-92E7-4854-A8B6-5352EE284769}" srcOrd="1" destOrd="0" presId="urn:microsoft.com/office/officeart/2005/8/layout/hierarchy4"/>
    <dgm:cxn modelId="{E68B884B-3CC0-48B3-8490-CAF082B19E9C}" type="presParOf" srcId="{924F7CAD-D6C5-48FB-AF67-6A4741019A49}" destId="{80AFD92D-4DCE-48C6-B069-AE4695ECF2AE}" srcOrd="2" destOrd="0" presId="urn:microsoft.com/office/officeart/2005/8/layout/hierarchy4"/>
    <dgm:cxn modelId="{9DC7023D-3246-4A09-AD7B-1DE2D2D1619B}" type="presParOf" srcId="{80AFD92D-4DCE-48C6-B069-AE4695ECF2AE}" destId="{460ECC30-95A9-41C2-B242-CAC46235FD34}" srcOrd="0" destOrd="0" presId="urn:microsoft.com/office/officeart/2005/8/layout/hierarchy4"/>
    <dgm:cxn modelId="{85BAA8A9-DA84-4E89-96D9-803208A65C71}" type="presParOf" srcId="{460ECC30-95A9-41C2-B242-CAC46235FD34}" destId="{C5AE8E6C-4903-499D-854A-9A5F06F88636}" srcOrd="0" destOrd="0" presId="urn:microsoft.com/office/officeart/2005/8/layout/hierarchy4"/>
    <dgm:cxn modelId="{8B51A389-F930-4D23-AC32-4223506E4F2D}" type="presParOf" srcId="{460ECC30-95A9-41C2-B242-CAC46235FD34}" destId="{CD1A8F7D-B45D-4D9C-B275-AD0FCE02FC48}" srcOrd="1" destOrd="0" presId="urn:microsoft.com/office/officeart/2005/8/layout/hierarchy4"/>
    <dgm:cxn modelId="{87D8EA25-3AD4-4526-8549-06B251BF7E5B}" type="presParOf" srcId="{460ECC30-95A9-41C2-B242-CAC46235FD34}" destId="{56482461-1011-4CDB-845F-80153D035E2C}" srcOrd="2" destOrd="0" presId="urn:microsoft.com/office/officeart/2005/8/layout/hierarchy4"/>
    <dgm:cxn modelId="{272631E3-844C-46CC-8451-21137E51F5A9}" type="presParOf" srcId="{56482461-1011-4CDB-845F-80153D035E2C}" destId="{E26878F1-A383-474C-B3B9-67B5F1FE5EBF}" srcOrd="0" destOrd="0" presId="urn:microsoft.com/office/officeart/2005/8/layout/hierarchy4"/>
    <dgm:cxn modelId="{77FF2DB0-E920-48C9-8CEC-4335581F2C44}" type="presParOf" srcId="{E26878F1-A383-474C-B3B9-67B5F1FE5EBF}" destId="{FBC0DFA6-DCB2-41F1-BF22-29D60CC69D6D}" srcOrd="0" destOrd="0" presId="urn:microsoft.com/office/officeart/2005/8/layout/hierarchy4"/>
    <dgm:cxn modelId="{0DCF3D75-8824-4FDB-8D07-87BEA2F9B3AB}" type="presParOf" srcId="{E26878F1-A383-474C-B3B9-67B5F1FE5EBF}" destId="{073F1ACB-69FC-4962-8028-1D7A507882CE}" srcOrd="1" destOrd="0" presId="urn:microsoft.com/office/officeart/2005/8/layout/hierarchy4"/>
    <dgm:cxn modelId="{EB34EBAE-1089-44A9-BDAE-5109FFBF1A71}" type="presParOf" srcId="{80AFD92D-4DCE-48C6-B069-AE4695ECF2AE}" destId="{89CD5B8F-2A0B-4489-B6CD-3559BE5CFBA6}" srcOrd="1" destOrd="0" presId="urn:microsoft.com/office/officeart/2005/8/layout/hierarchy4"/>
    <dgm:cxn modelId="{B7C819ED-EC85-4BE3-84BF-EEB9291ADF9F}" type="presParOf" srcId="{80AFD92D-4DCE-48C6-B069-AE4695ECF2AE}" destId="{C92E3FCA-FE24-4508-A53B-294F9B209872}" srcOrd="2" destOrd="0" presId="urn:microsoft.com/office/officeart/2005/8/layout/hierarchy4"/>
    <dgm:cxn modelId="{DD57B85F-04B4-485F-BE37-27519735B63A}" type="presParOf" srcId="{C92E3FCA-FE24-4508-A53B-294F9B209872}" destId="{4310EA27-0A56-481B-8337-3B87BEAB5CB3}" srcOrd="0" destOrd="0" presId="urn:microsoft.com/office/officeart/2005/8/layout/hierarchy4"/>
    <dgm:cxn modelId="{DC6C5F2C-F1D4-42BE-AE4F-F5528E3A45EA}" type="presParOf" srcId="{C92E3FCA-FE24-4508-A53B-294F9B209872}" destId="{C2B849BC-6A2C-4687-AF73-B0F93204B866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F96223-D8FE-49DA-8388-9FAF1F2AEE70}">
      <dsp:nvSpPr>
        <dsp:cNvPr id="0" name=""/>
        <dsp:cNvSpPr/>
      </dsp:nvSpPr>
      <dsp:spPr>
        <a:xfrm>
          <a:off x="2471016" y="2400300"/>
          <a:ext cx="598346" cy="17102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99173" y="0"/>
              </a:lnTo>
              <a:lnTo>
                <a:pt x="299173" y="1710213"/>
              </a:lnTo>
              <a:lnTo>
                <a:pt x="598346" y="1710213"/>
              </a:lnTo>
            </a:path>
          </a:pathLst>
        </a:custGeom>
        <a:noFill/>
        <a:ln w="1905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2724893" y="3210110"/>
        <a:ext cx="90593" cy="90593"/>
      </dsp:txXfrm>
    </dsp:sp>
    <dsp:sp modelId="{3D00C72F-265A-4883-9043-50F92555B71D}">
      <dsp:nvSpPr>
        <dsp:cNvPr id="0" name=""/>
        <dsp:cNvSpPr/>
      </dsp:nvSpPr>
      <dsp:spPr>
        <a:xfrm>
          <a:off x="2471016" y="2400300"/>
          <a:ext cx="598346" cy="5700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99173" y="0"/>
              </a:lnTo>
              <a:lnTo>
                <a:pt x="299173" y="570071"/>
              </a:lnTo>
              <a:lnTo>
                <a:pt x="598346" y="570071"/>
              </a:lnTo>
            </a:path>
          </a:pathLst>
        </a:custGeom>
        <a:noFill/>
        <a:ln w="1905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749529" y="2664674"/>
        <a:ext cx="41321" cy="41321"/>
      </dsp:txXfrm>
    </dsp:sp>
    <dsp:sp modelId="{96DD1101-98D5-455F-8B53-A975B00CE7C1}">
      <dsp:nvSpPr>
        <dsp:cNvPr id="0" name=""/>
        <dsp:cNvSpPr/>
      </dsp:nvSpPr>
      <dsp:spPr>
        <a:xfrm>
          <a:off x="2471016" y="1830228"/>
          <a:ext cx="598346" cy="570071"/>
        </a:xfrm>
        <a:custGeom>
          <a:avLst/>
          <a:gdLst/>
          <a:ahLst/>
          <a:cxnLst/>
          <a:rect l="0" t="0" r="0" b="0"/>
          <a:pathLst>
            <a:path>
              <a:moveTo>
                <a:pt x="0" y="570071"/>
              </a:moveTo>
              <a:lnTo>
                <a:pt x="299173" y="570071"/>
              </a:lnTo>
              <a:lnTo>
                <a:pt x="299173" y="0"/>
              </a:lnTo>
              <a:lnTo>
                <a:pt x="598346" y="0"/>
              </a:lnTo>
            </a:path>
          </a:pathLst>
        </a:custGeom>
        <a:noFill/>
        <a:ln w="1905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749529" y="2094603"/>
        <a:ext cx="41321" cy="41321"/>
      </dsp:txXfrm>
    </dsp:sp>
    <dsp:sp modelId="{C9633D5A-F4D8-47EF-AC65-E67200DE7A73}">
      <dsp:nvSpPr>
        <dsp:cNvPr id="0" name=""/>
        <dsp:cNvSpPr/>
      </dsp:nvSpPr>
      <dsp:spPr>
        <a:xfrm>
          <a:off x="2471016" y="690086"/>
          <a:ext cx="598346" cy="1710213"/>
        </a:xfrm>
        <a:custGeom>
          <a:avLst/>
          <a:gdLst/>
          <a:ahLst/>
          <a:cxnLst/>
          <a:rect l="0" t="0" r="0" b="0"/>
          <a:pathLst>
            <a:path>
              <a:moveTo>
                <a:pt x="0" y="1710213"/>
              </a:moveTo>
              <a:lnTo>
                <a:pt x="299173" y="1710213"/>
              </a:lnTo>
              <a:lnTo>
                <a:pt x="299173" y="0"/>
              </a:lnTo>
              <a:lnTo>
                <a:pt x="598346" y="0"/>
              </a:lnTo>
            </a:path>
          </a:pathLst>
        </a:custGeom>
        <a:noFill/>
        <a:ln w="1905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2724893" y="1499896"/>
        <a:ext cx="90593" cy="90593"/>
      </dsp:txXfrm>
    </dsp:sp>
    <dsp:sp modelId="{2A7A0803-07BB-46BA-9453-753E71FEE1A8}">
      <dsp:nvSpPr>
        <dsp:cNvPr id="0" name=""/>
        <dsp:cNvSpPr/>
      </dsp:nvSpPr>
      <dsp:spPr>
        <a:xfrm rot="16200000">
          <a:off x="-385340" y="1944243"/>
          <a:ext cx="4800600" cy="912114"/>
        </a:xfrm>
        <a:prstGeom prst="rect">
          <a:avLst/>
        </a:prstGeom>
        <a:gradFill flip="none" rotWithShape="0">
          <a:gsLst>
            <a:gs pos="0">
              <a:srgbClr val="A50021">
                <a:shade val="30000"/>
                <a:satMod val="115000"/>
              </a:srgbClr>
            </a:gs>
            <a:gs pos="50000">
              <a:srgbClr val="A50021">
                <a:shade val="67500"/>
                <a:satMod val="115000"/>
              </a:srgbClr>
            </a:gs>
            <a:gs pos="100000">
              <a:srgbClr val="A50021">
                <a:shade val="100000"/>
                <a:satMod val="115000"/>
              </a:srgbClr>
            </a:gs>
          </a:gsLst>
          <a:lin ang="2700000" scaled="1"/>
          <a:tileRect/>
        </a:gra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305" tIns="27305" rIns="27305" bIns="27305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kern="1200" dirty="0" smtClean="0"/>
            <a:t>English Language Arts </a:t>
          </a:r>
          <a:endParaRPr lang="en-US" sz="4300" kern="1200" dirty="0"/>
        </a:p>
      </dsp:txBody>
      <dsp:txXfrm>
        <a:off x="-385340" y="1944243"/>
        <a:ext cx="4800600" cy="912114"/>
      </dsp:txXfrm>
    </dsp:sp>
    <dsp:sp modelId="{93E79DE1-C8F3-42C7-A549-647918FC9DEC}">
      <dsp:nvSpPr>
        <dsp:cNvPr id="0" name=""/>
        <dsp:cNvSpPr/>
      </dsp:nvSpPr>
      <dsp:spPr>
        <a:xfrm>
          <a:off x="3069363" y="234029"/>
          <a:ext cx="2991733" cy="912114"/>
        </a:xfrm>
        <a:prstGeom prst="rect">
          <a:avLst/>
        </a:prstGeom>
        <a:gradFill flip="none" rotWithShape="0">
          <a:gsLst>
            <a:gs pos="0">
              <a:srgbClr val="A50021">
                <a:shade val="30000"/>
                <a:satMod val="115000"/>
              </a:srgbClr>
            </a:gs>
            <a:gs pos="50000">
              <a:srgbClr val="A50021">
                <a:shade val="67500"/>
                <a:satMod val="115000"/>
              </a:srgbClr>
            </a:gs>
            <a:gs pos="100000">
              <a:srgbClr val="A50021">
                <a:shade val="100000"/>
                <a:satMod val="115000"/>
              </a:srgbClr>
            </a:gs>
          </a:gsLst>
          <a:lin ang="2700000" scaled="1"/>
          <a:tileRect/>
        </a:gra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Reading</a:t>
          </a:r>
          <a:endParaRPr lang="en-US" sz="3200" kern="1200" dirty="0"/>
        </a:p>
      </dsp:txBody>
      <dsp:txXfrm>
        <a:off x="3069363" y="234029"/>
        <a:ext cx="2991733" cy="912114"/>
      </dsp:txXfrm>
    </dsp:sp>
    <dsp:sp modelId="{A6643CF4-E239-48EB-A4DE-9B3BE889773F}">
      <dsp:nvSpPr>
        <dsp:cNvPr id="0" name=""/>
        <dsp:cNvSpPr/>
      </dsp:nvSpPr>
      <dsp:spPr>
        <a:xfrm>
          <a:off x="3069363" y="1374171"/>
          <a:ext cx="2991733" cy="912114"/>
        </a:xfrm>
        <a:prstGeom prst="rect">
          <a:avLst/>
        </a:prstGeom>
        <a:gradFill flip="none" rotWithShape="0">
          <a:gsLst>
            <a:gs pos="0">
              <a:srgbClr val="3D42FD">
                <a:shade val="30000"/>
                <a:satMod val="115000"/>
              </a:srgbClr>
            </a:gs>
            <a:gs pos="50000">
              <a:srgbClr val="3D42FD">
                <a:shade val="67500"/>
                <a:satMod val="115000"/>
              </a:srgbClr>
            </a:gs>
            <a:gs pos="100000">
              <a:srgbClr val="3D42FD">
                <a:shade val="100000"/>
                <a:satMod val="115000"/>
              </a:srgbClr>
            </a:gs>
          </a:gsLst>
          <a:lin ang="2700000" scaled="1"/>
          <a:tileRect/>
        </a:gra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Writing</a:t>
          </a:r>
          <a:endParaRPr lang="en-US" sz="3200" kern="1200" dirty="0"/>
        </a:p>
      </dsp:txBody>
      <dsp:txXfrm>
        <a:off x="3069363" y="1374171"/>
        <a:ext cx="2991733" cy="912114"/>
      </dsp:txXfrm>
    </dsp:sp>
    <dsp:sp modelId="{15B5B513-18D1-4908-A91C-2F7158407A61}">
      <dsp:nvSpPr>
        <dsp:cNvPr id="0" name=""/>
        <dsp:cNvSpPr/>
      </dsp:nvSpPr>
      <dsp:spPr>
        <a:xfrm>
          <a:off x="3069363" y="2514314"/>
          <a:ext cx="2991733" cy="912114"/>
        </a:xfrm>
        <a:prstGeom prst="rect">
          <a:avLst/>
        </a:prstGeom>
        <a:gradFill flip="none" rotWithShape="0">
          <a:gsLst>
            <a:gs pos="0">
              <a:srgbClr val="08B858">
                <a:shade val="30000"/>
                <a:satMod val="115000"/>
              </a:srgbClr>
            </a:gs>
            <a:gs pos="50000">
              <a:srgbClr val="08B858">
                <a:shade val="67500"/>
                <a:satMod val="115000"/>
              </a:srgbClr>
            </a:gs>
            <a:gs pos="100000">
              <a:srgbClr val="08B858">
                <a:shade val="100000"/>
                <a:satMod val="115000"/>
              </a:srgbClr>
            </a:gs>
          </a:gsLst>
          <a:lin ang="2700000" scaled="1"/>
          <a:tileRect/>
        </a:gra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Speaking and Listening</a:t>
          </a:r>
          <a:endParaRPr lang="en-US" sz="3200" kern="1200" dirty="0"/>
        </a:p>
      </dsp:txBody>
      <dsp:txXfrm>
        <a:off x="3069363" y="2514314"/>
        <a:ext cx="2991733" cy="912114"/>
      </dsp:txXfrm>
    </dsp:sp>
    <dsp:sp modelId="{F20DB56B-2356-4E87-AF15-DFD6EA6EDE6A}">
      <dsp:nvSpPr>
        <dsp:cNvPr id="0" name=""/>
        <dsp:cNvSpPr/>
      </dsp:nvSpPr>
      <dsp:spPr>
        <a:xfrm>
          <a:off x="3069363" y="3654456"/>
          <a:ext cx="2991733" cy="912114"/>
        </a:xfrm>
        <a:prstGeom prst="rect">
          <a:avLst/>
        </a:prstGeom>
        <a:solidFill>
          <a:schemeClr val="accent4">
            <a:lumMod val="5000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Language</a:t>
          </a:r>
          <a:endParaRPr lang="en-US" sz="3200" kern="1200" dirty="0"/>
        </a:p>
      </dsp:txBody>
      <dsp:txXfrm>
        <a:off x="3069363" y="3654456"/>
        <a:ext cx="2991733" cy="91211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71BF40-0AE3-4624-8CE9-770232355EA5}">
      <dsp:nvSpPr>
        <dsp:cNvPr id="0" name=""/>
        <dsp:cNvSpPr/>
      </dsp:nvSpPr>
      <dsp:spPr>
        <a:xfrm>
          <a:off x="2464" y="1921"/>
          <a:ext cx="6853070" cy="2692867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A50021">
                <a:shade val="30000"/>
                <a:satMod val="115000"/>
              </a:srgbClr>
            </a:gs>
            <a:gs pos="50000">
              <a:srgbClr val="A50021">
                <a:shade val="67500"/>
                <a:satMod val="115000"/>
              </a:srgbClr>
            </a:gs>
            <a:gs pos="100000">
              <a:srgbClr val="A50021">
                <a:shade val="100000"/>
                <a:satMod val="115000"/>
              </a:srgbClr>
            </a:gs>
          </a:gsLst>
          <a:path path="circle">
            <a:fillToRect r="100000" b="100000"/>
          </a:path>
          <a:tileRect l="-100000" t="-100000"/>
        </a:gra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kern="1200" dirty="0" smtClean="0"/>
            <a:t>Reading</a:t>
          </a:r>
        </a:p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Key Ideas and Details</a:t>
          </a:r>
        </a:p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Craft and Structure</a:t>
          </a:r>
        </a:p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Integration of Knowledge and Ideas</a:t>
          </a:r>
        </a:p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Range of Reading and Level of Text Complexity</a:t>
          </a:r>
          <a:endParaRPr lang="en-US" sz="1400" kern="1200" dirty="0"/>
        </a:p>
      </dsp:txBody>
      <dsp:txXfrm>
        <a:off x="81335" y="80792"/>
        <a:ext cx="6695328" cy="2535125"/>
      </dsp:txXfrm>
    </dsp:sp>
    <dsp:sp modelId="{C5AE8E6C-4903-499D-854A-9A5F06F88636}">
      <dsp:nvSpPr>
        <dsp:cNvPr id="0" name=""/>
        <dsp:cNvSpPr/>
      </dsp:nvSpPr>
      <dsp:spPr>
        <a:xfrm>
          <a:off x="2464" y="2787331"/>
          <a:ext cx="2163216" cy="1340401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A50021">
                <a:shade val="30000"/>
                <a:satMod val="115000"/>
              </a:srgbClr>
            </a:gs>
            <a:gs pos="50000">
              <a:srgbClr val="A50021">
                <a:shade val="67500"/>
                <a:satMod val="115000"/>
              </a:srgbClr>
            </a:gs>
            <a:gs pos="100000">
              <a:srgbClr val="A50021">
                <a:shade val="100000"/>
                <a:satMod val="115000"/>
              </a:srgbClr>
            </a:gs>
          </a:gsLst>
          <a:lin ang="2700000" scaled="1"/>
          <a:tileRect/>
        </a:gra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Foundational Skills (K-5)</a:t>
          </a:r>
          <a:endParaRPr lang="en-US" sz="2400" kern="1200" dirty="0"/>
        </a:p>
      </dsp:txBody>
      <dsp:txXfrm>
        <a:off x="41723" y="2826590"/>
        <a:ext cx="2084698" cy="1261883"/>
      </dsp:txXfrm>
    </dsp:sp>
    <dsp:sp modelId="{FBC0DFA6-DCB2-41F1-BF22-29D60CC69D6D}">
      <dsp:nvSpPr>
        <dsp:cNvPr id="0" name=""/>
        <dsp:cNvSpPr/>
      </dsp:nvSpPr>
      <dsp:spPr>
        <a:xfrm>
          <a:off x="1295397" y="4191002"/>
          <a:ext cx="2163216" cy="1340401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A50021">
                <a:shade val="30000"/>
                <a:satMod val="115000"/>
              </a:srgbClr>
            </a:gs>
            <a:gs pos="50000">
              <a:srgbClr val="A50021">
                <a:shade val="67500"/>
                <a:satMod val="115000"/>
              </a:srgbClr>
            </a:gs>
            <a:gs pos="100000">
              <a:srgbClr val="A50021">
                <a:shade val="100000"/>
                <a:satMod val="115000"/>
              </a:srgbClr>
            </a:gs>
          </a:gsLst>
          <a:lin ang="2700000" scaled="1"/>
          <a:tileRect/>
        </a:gra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Literacy in History/Social Studies</a:t>
          </a:r>
          <a:endParaRPr lang="en-US" sz="2100" kern="1200" dirty="0"/>
        </a:p>
      </dsp:txBody>
      <dsp:txXfrm>
        <a:off x="1334656" y="4230261"/>
        <a:ext cx="2084698" cy="1261883"/>
      </dsp:txXfrm>
    </dsp:sp>
    <dsp:sp modelId="{995DDF62-29BE-4F4E-B4FD-5AF92EC8B923}">
      <dsp:nvSpPr>
        <dsp:cNvPr id="0" name=""/>
        <dsp:cNvSpPr/>
      </dsp:nvSpPr>
      <dsp:spPr>
        <a:xfrm>
          <a:off x="2347391" y="2787331"/>
          <a:ext cx="2163216" cy="1340401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A50021">
                <a:shade val="30000"/>
                <a:satMod val="115000"/>
              </a:srgbClr>
            </a:gs>
            <a:gs pos="50000">
              <a:srgbClr val="A50021">
                <a:shade val="67500"/>
                <a:satMod val="115000"/>
              </a:srgbClr>
            </a:gs>
            <a:gs pos="100000">
              <a:srgbClr val="A50021">
                <a:shade val="100000"/>
                <a:satMod val="115000"/>
              </a:srgbClr>
            </a:gs>
          </a:gsLst>
          <a:lin ang="2700000" scaled="1"/>
          <a:tileRect/>
        </a:gra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Literature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(K-5, 6-12)</a:t>
          </a:r>
          <a:endParaRPr lang="en-US" sz="2400" kern="1200" dirty="0"/>
        </a:p>
      </dsp:txBody>
      <dsp:txXfrm>
        <a:off x="2386650" y="2826590"/>
        <a:ext cx="2084698" cy="1261883"/>
      </dsp:txXfrm>
    </dsp:sp>
    <dsp:sp modelId="{4941E586-10C0-4AB4-A0A0-7F68040C07DE}">
      <dsp:nvSpPr>
        <dsp:cNvPr id="0" name=""/>
        <dsp:cNvSpPr/>
      </dsp:nvSpPr>
      <dsp:spPr>
        <a:xfrm>
          <a:off x="4692318" y="2787331"/>
          <a:ext cx="2163216" cy="1340401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A50021">
                <a:shade val="30000"/>
                <a:satMod val="115000"/>
              </a:srgbClr>
            </a:gs>
            <a:gs pos="50000">
              <a:srgbClr val="A50021">
                <a:shade val="67500"/>
                <a:satMod val="115000"/>
              </a:srgbClr>
            </a:gs>
            <a:gs pos="100000">
              <a:srgbClr val="A50021">
                <a:shade val="100000"/>
                <a:satMod val="115000"/>
              </a:srgbClr>
            </a:gs>
          </a:gsLst>
          <a:lin ang="2700000" scaled="1"/>
          <a:tileRect/>
        </a:gra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Informational Text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(K-5, 6-12)</a:t>
          </a:r>
          <a:endParaRPr lang="en-US" sz="2400" kern="1200" dirty="0"/>
        </a:p>
      </dsp:txBody>
      <dsp:txXfrm>
        <a:off x="4731577" y="2826590"/>
        <a:ext cx="2084698" cy="1261883"/>
      </dsp:txXfrm>
    </dsp:sp>
    <dsp:sp modelId="{54A28167-3172-4853-A25E-F80AA73C1155}">
      <dsp:nvSpPr>
        <dsp:cNvPr id="0" name=""/>
        <dsp:cNvSpPr/>
      </dsp:nvSpPr>
      <dsp:spPr>
        <a:xfrm>
          <a:off x="3657608" y="4191002"/>
          <a:ext cx="2163216" cy="1340401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A50021">
                <a:shade val="30000"/>
                <a:satMod val="115000"/>
              </a:srgbClr>
            </a:gs>
            <a:gs pos="50000">
              <a:srgbClr val="A50021">
                <a:shade val="67500"/>
                <a:satMod val="115000"/>
              </a:srgbClr>
            </a:gs>
            <a:gs pos="100000">
              <a:srgbClr val="A50021">
                <a:shade val="100000"/>
                <a:satMod val="115000"/>
              </a:srgbClr>
            </a:gs>
          </a:gsLst>
          <a:lin ang="2700000" scaled="1"/>
          <a:tileRect/>
        </a:gra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Literacy in Science/ Technical Subjects</a:t>
          </a:r>
          <a:endParaRPr lang="en-US" sz="2100" kern="1200" dirty="0"/>
        </a:p>
      </dsp:txBody>
      <dsp:txXfrm>
        <a:off x="3696867" y="4230261"/>
        <a:ext cx="2084698" cy="126188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3BDD094D-6A5B-4951-A4AC-7F9D1C8CACF6}" type="datetime1">
              <a:rPr lang="en-US" smtClean="0">
                <a:solidFill>
                  <a:srgbClr val="464653"/>
                </a:solidFill>
              </a:rPr>
              <a:pPr/>
              <a:t>3/8/2013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r>
              <a:rPr lang="pt-BR" smtClean="0">
                <a:solidFill>
                  <a:srgbClr val="464653"/>
                </a:solidFill>
              </a:rPr>
              <a:t>©Tami Benham Deal, PED; benham@uwyo.edu</a:t>
            </a:r>
            <a:endParaRPr lang="en-US">
              <a:solidFill>
                <a:srgbClr val="464653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794553A5-0603-4C37-9A5F-567C997A1208}" type="slidenum">
              <a:rPr lang="en-US" smtClean="0">
                <a:solidFill>
                  <a:srgbClr val="464653"/>
                </a:solidFill>
              </a:rPr>
              <a:pPr/>
              <a:t>‹#›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185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BE20B-0384-4026-B1E6-FCB8141CEB9D}" type="datetime1">
              <a:rPr lang="en-US" smtClean="0">
                <a:solidFill>
                  <a:srgbClr val="464653"/>
                </a:solidFill>
              </a:rPr>
              <a:pPr/>
              <a:t>3/8/2013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>
                <a:solidFill>
                  <a:srgbClr val="464653"/>
                </a:solidFill>
              </a:rPr>
              <a:t>©Tami Benham Deal, PED; benham@uwyo.edu</a:t>
            </a:r>
            <a:endParaRPr lang="en-US">
              <a:solidFill>
                <a:srgbClr val="46465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553A5-0603-4C37-9A5F-567C997A1208}" type="slidenum">
              <a:rPr lang="en-US" smtClean="0">
                <a:solidFill>
                  <a:srgbClr val="464653"/>
                </a:solidFill>
              </a:rPr>
              <a:pPr/>
              <a:t>‹#›</a:t>
            </a:fld>
            <a:endParaRPr lang="en-US">
              <a:solidFill>
                <a:srgbClr val="4646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144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44CE7-7EBD-4E0F-A683-99A4E73F6924}" type="datetime1">
              <a:rPr lang="en-US" smtClean="0">
                <a:solidFill>
                  <a:srgbClr val="464653"/>
                </a:solidFill>
              </a:rPr>
              <a:pPr/>
              <a:t>3/8/2013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>
                <a:solidFill>
                  <a:srgbClr val="464653"/>
                </a:solidFill>
              </a:rPr>
              <a:t>©Tami Benham Deal, PED; benham@uwyo.edu</a:t>
            </a:r>
            <a:endParaRPr lang="en-US">
              <a:solidFill>
                <a:srgbClr val="46465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553A5-0603-4C37-9A5F-567C997A1208}" type="slidenum">
              <a:rPr lang="en-US" smtClean="0">
                <a:solidFill>
                  <a:srgbClr val="464653"/>
                </a:solidFill>
              </a:rPr>
              <a:pPr/>
              <a:t>‹#›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223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 sz="1000"/>
            </a:lvl1pPr>
          </a:lstStyle>
          <a:p>
            <a:fld id="{29664630-DAAF-4284-98B6-710B80B6BBF6}" type="datetime1">
              <a:rPr lang="en-US" smtClean="0">
                <a:solidFill>
                  <a:srgbClr val="464653"/>
                </a:solidFill>
              </a:rPr>
              <a:pPr/>
              <a:t>3/8/2013</a:t>
            </a:fld>
            <a:endParaRPr lang="en-US" dirty="0">
              <a:solidFill>
                <a:srgbClr val="46465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000"/>
            </a:lvl1pPr>
          </a:lstStyle>
          <a:p>
            <a:r>
              <a:rPr lang="pt-BR" dirty="0" smtClean="0">
                <a:solidFill>
                  <a:srgbClr val="464653"/>
                </a:solidFill>
              </a:rPr>
              <a:t>©Tami Benham Deal, PED; benham@uwyo.edu</a:t>
            </a:r>
            <a:endParaRPr lang="en-US" dirty="0">
              <a:solidFill>
                <a:srgbClr val="46465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fld id="{794553A5-0603-4C37-9A5F-567C997A1208}" type="slidenum">
              <a:rPr lang="en-US" smtClean="0">
                <a:solidFill>
                  <a:srgbClr val="464653"/>
                </a:solidFill>
              </a:rPr>
              <a:pPr/>
              <a:t>‹#›</a:t>
            </a:fld>
            <a:endParaRPr lang="en-US" dirty="0">
              <a:solidFill>
                <a:srgbClr val="464653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793213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1DDB631F-2D0E-42A8-BA90-735C94FB2A3E}" type="datetime1">
              <a:rPr lang="en-US" smtClean="0">
                <a:solidFill>
                  <a:srgbClr val="DDE9EC"/>
                </a:solidFill>
              </a:rPr>
              <a:pPr/>
              <a:t>3/8/2013</a:t>
            </a:fld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r>
              <a:rPr lang="pt-BR" smtClean="0">
                <a:solidFill>
                  <a:srgbClr val="DDE9EC"/>
                </a:solidFill>
              </a:rPr>
              <a:t>©Tami Benham Deal, PED; benham@uwyo.edu</a:t>
            </a: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794553A5-0603-4C37-9A5F-567C997A1208}" type="slidenum">
              <a:rPr lang="en-US" smtClean="0">
                <a:solidFill>
                  <a:srgbClr val="DDE9EC"/>
                </a:solidFill>
              </a:rPr>
              <a:pPr/>
              <a:t>‹#›</a:t>
            </a:fld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4222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04149-2A13-4102-A2C4-A9AF74B2F27E}" type="datetime1">
              <a:rPr lang="en-US" smtClean="0">
                <a:solidFill>
                  <a:srgbClr val="464653"/>
                </a:solidFill>
              </a:rPr>
              <a:pPr/>
              <a:t>3/8/2013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000"/>
            </a:lvl1pPr>
          </a:lstStyle>
          <a:p>
            <a:r>
              <a:rPr lang="pt-BR" dirty="0" smtClean="0">
                <a:solidFill>
                  <a:srgbClr val="464653"/>
                </a:solidFill>
              </a:rPr>
              <a:t>©Tami Benham Deal, PED; benham@uwyo.edu</a:t>
            </a:r>
            <a:endParaRPr lang="en-US" dirty="0">
              <a:solidFill>
                <a:srgbClr val="464653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553A5-0603-4C37-9A5F-567C997A1208}" type="slidenum">
              <a:rPr lang="en-US" smtClean="0">
                <a:solidFill>
                  <a:srgbClr val="464653"/>
                </a:solidFill>
              </a:rPr>
              <a:pPr/>
              <a:t>‹#›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174397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BC48E-7D51-4B23-A7D1-4BC32FEA6E4E}" type="datetime1">
              <a:rPr lang="en-US" smtClean="0">
                <a:solidFill>
                  <a:srgbClr val="464653"/>
                </a:solidFill>
              </a:rPr>
              <a:pPr/>
              <a:t>3/8/2013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>
                <a:solidFill>
                  <a:srgbClr val="464653"/>
                </a:solidFill>
              </a:rPr>
              <a:t>©Tami Benham Deal, PED; benham@uwyo.edu</a:t>
            </a:r>
            <a:endParaRPr lang="en-US">
              <a:solidFill>
                <a:srgbClr val="464653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553A5-0603-4C37-9A5F-567C997A1208}" type="slidenum">
              <a:rPr lang="en-US" smtClean="0">
                <a:solidFill>
                  <a:srgbClr val="464653"/>
                </a:solidFill>
              </a:rPr>
              <a:pPr/>
              <a:t>‹#›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371929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BFE8D-3000-40D1-AD9C-2F35DF6171AC}" type="datetime1">
              <a:rPr lang="en-US" smtClean="0">
                <a:solidFill>
                  <a:srgbClr val="464653"/>
                </a:solidFill>
              </a:rPr>
              <a:pPr/>
              <a:t>3/8/2013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000"/>
            </a:lvl1pPr>
          </a:lstStyle>
          <a:p>
            <a:r>
              <a:rPr lang="pt-BR" dirty="0" smtClean="0">
                <a:solidFill>
                  <a:srgbClr val="464653"/>
                </a:solidFill>
              </a:rPr>
              <a:t>©Tami Benham Deal, PED; benham@uwyo.edu</a:t>
            </a:r>
            <a:endParaRPr lang="en-US" dirty="0">
              <a:solidFill>
                <a:srgbClr val="464653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553A5-0603-4C37-9A5F-567C997A1208}" type="slidenum">
              <a:rPr lang="en-US" smtClean="0">
                <a:solidFill>
                  <a:srgbClr val="464653"/>
                </a:solidFill>
              </a:rPr>
              <a:pPr/>
              <a:t>‹#›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3059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 sz="1050"/>
            </a:lvl1pPr>
          </a:lstStyle>
          <a:p>
            <a:fld id="{251EA9CC-426F-4D44-93A3-81FF035F98C2}" type="datetime1">
              <a:rPr lang="en-US" smtClean="0">
                <a:solidFill>
                  <a:srgbClr val="464653"/>
                </a:solidFill>
              </a:rPr>
              <a:pPr/>
              <a:t>3/8/2013</a:t>
            </a:fld>
            <a:endParaRPr lang="en-US" dirty="0">
              <a:solidFill>
                <a:srgbClr val="464653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895600" y="6353175"/>
            <a:ext cx="3505200" cy="365760"/>
          </a:xfrm>
        </p:spPr>
        <p:txBody>
          <a:bodyPr/>
          <a:lstStyle>
            <a:lvl1pPr>
              <a:defRPr sz="1100"/>
            </a:lvl1pPr>
          </a:lstStyle>
          <a:p>
            <a:pPr algn="ctr"/>
            <a:r>
              <a:rPr lang="en-US" dirty="0" smtClean="0">
                <a:solidFill>
                  <a:srgbClr val="464653"/>
                </a:solidFill>
              </a:rPr>
              <a:t>©Tami Benham Deal, PED; benham@uwyo.edu</a:t>
            </a:r>
            <a:endParaRPr lang="en-US" dirty="0">
              <a:solidFill>
                <a:srgbClr val="46465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553A5-0603-4C37-9A5F-567C997A1208}" type="slidenum">
              <a:rPr lang="en-US" smtClean="0">
                <a:solidFill>
                  <a:srgbClr val="464653"/>
                </a:solidFill>
              </a:rPr>
              <a:pPr/>
              <a:t>‹#›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459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BBE6E-6DB9-4330-B56C-4D14EB9021E0}" type="datetime1">
              <a:rPr lang="en-US" smtClean="0">
                <a:solidFill>
                  <a:srgbClr val="464653"/>
                </a:solidFill>
              </a:rPr>
              <a:pPr/>
              <a:t>3/8/2013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>
                <a:solidFill>
                  <a:srgbClr val="464653"/>
                </a:solidFill>
              </a:rPr>
              <a:t>©Tami Benham Deal, PED; benham@uwyo.edu</a:t>
            </a:r>
            <a:endParaRPr lang="en-US">
              <a:solidFill>
                <a:srgbClr val="464653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553A5-0603-4C37-9A5F-567C997A1208}" type="slidenum">
              <a:rPr lang="en-US" smtClean="0">
                <a:solidFill>
                  <a:srgbClr val="464653"/>
                </a:solidFill>
              </a:rPr>
              <a:pPr/>
              <a:t>‹#›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489878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1B736-A4D2-4AF7-8598-6583B2B6F767}" type="datetime1">
              <a:rPr lang="en-US" smtClean="0">
                <a:solidFill>
                  <a:srgbClr val="DDE9EC"/>
                </a:solidFill>
              </a:rPr>
              <a:pPr/>
              <a:t>3/8/2013</a:t>
            </a:fld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>
                <a:solidFill>
                  <a:srgbClr val="DDE9EC"/>
                </a:solidFill>
              </a:rPr>
              <a:t>©Tami Benham Deal, PED; benham@uwyo.edu</a:t>
            </a:r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553A5-0603-4C37-9A5F-567C997A1208}" type="slidenum">
              <a:rPr lang="en-US" smtClean="0">
                <a:solidFill>
                  <a:srgbClr val="DDE9EC"/>
                </a:solidFill>
              </a:rPr>
              <a:pPr/>
              <a:t>‹#›</a:t>
            </a:fld>
            <a:endParaRPr lang="en-US">
              <a:solidFill>
                <a:srgbClr val="DDE9EC"/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8929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8F66F48F-3D47-43FD-83AC-75E5C9B6B2CB}" type="datetime1">
              <a:rPr lang="en-US" smtClean="0">
                <a:solidFill>
                  <a:srgbClr val="464653"/>
                </a:solidFill>
              </a:rPr>
              <a:pPr/>
              <a:t>3/8/2013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lang="pt-BR" smtClean="0">
                <a:solidFill>
                  <a:srgbClr val="464653"/>
                </a:solidFill>
              </a:rPr>
              <a:t>©Tami Benham Deal, PED; benham@uwyo.edu</a:t>
            </a:r>
            <a:endParaRPr lang="en-US">
              <a:solidFill>
                <a:srgbClr val="464653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794553A5-0603-4C37-9A5F-567C997A1208}" type="slidenum">
              <a:rPr lang="en-US" smtClean="0">
                <a:solidFill>
                  <a:srgbClr val="464653"/>
                </a:solidFill>
              </a:rPr>
              <a:pPr/>
              <a:t>‹#›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583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3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av"/><Relationship Id="rId2" Type="http://schemas.microsoft.com/office/2007/relationships/media" Target="../media/media11.wav"/><Relationship Id="rId1" Type="http://schemas.openxmlformats.org/officeDocument/2006/relationships/tags" Target="../tags/tag8.xml"/><Relationship Id="rId6" Type="http://schemas.openxmlformats.org/officeDocument/2006/relationships/image" Target="../media/image3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media13.wav"/><Relationship Id="rId7" Type="http://schemas.openxmlformats.org/officeDocument/2006/relationships/image" Target="../media/image25.jpg"/><Relationship Id="rId2" Type="http://schemas.microsoft.com/office/2007/relationships/media" Target="../media/media13.wav"/><Relationship Id="rId1" Type="http://schemas.openxmlformats.org/officeDocument/2006/relationships/tags" Target="../tags/tag9.xml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4.wav"/><Relationship Id="rId7" Type="http://schemas.openxmlformats.org/officeDocument/2006/relationships/image" Target="../media/image27.png"/><Relationship Id="rId2" Type="http://schemas.microsoft.com/office/2007/relationships/media" Target="../media/media14.wav"/><Relationship Id="rId1" Type="http://schemas.openxmlformats.org/officeDocument/2006/relationships/tags" Target="../tags/tag10.xml"/><Relationship Id="rId6" Type="http://schemas.openxmlformats.org/officeDocument/2006/relationships/hyperlink" Target="http://www.ftc.gov/opa/2012/08/brainpad.shtm" TargetMode="External"/><Relationship Id="rId5" Type="http://schemas.openxmlformats.org/officeDocument/2006/relationships/hyperlink" Target="http://www.brainpads.com/" TargetMode="External"/><Relationship Id="rId4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3.png"/><Relationship Id="rId5" Type="http://schemas.openxmlformats.org/officeDocument/2006/relationships/hyperlink" Target="http://launchpadtoys.com/toontastic/" TargetMode="External"/><Relationship Id="rId4" Type="http://schemas.openxmlformats.org/officeDocument/2006/relationships/hyperlink" Target="http://www.yourcomicstrip.com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wav"/><Relationship Id="rId7" Type="http://schemas.openxmlformats.org/officeDocument/2006/relationships/image" Target="../media/image26.png"/><Relationship Id="rId2" Type="http://schemas.microsoft.com/office/2007/relationships/media" Target="../media/media16.wav"/><Relationship Id="rId1" Type="http://schemas.openxmlformats.org/officeDocument/2006/relationships/tags" Target="../tags/tag11.xml"/><Relationship Id="rId6" Type="http://schemas.openxmlformats.org/officeDocument/2006/relationships/image" Target="../media/image28.png"/><Relationship Id="rId5" Type="http://schemas.openxmlformats.org/officeDocument/2006/relationships/hyperlink" Target="https://itunes.apple.com/us/app/idea-sketch/id367246522?mt=8" TargetMode="External"/><Relationship Id="rId4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audio" Target="../media/media3.wav"/><Relationship Id="rId7" Type="http://schemas.openxmlformats.org/officeDocument/2006/relationships/diagramQuickStyle" Target="../diagrams/quickStyle2.xml"/><Relationship Id="rId2" Type="http://schemas.microsoft.com/office/2007/relationships/media" Target="../media/media3.wav"/><Relationship Id="rId1" Type="http://schemas.openxmlformats.org/officeDocument/2006/relationships/tags" Target="../tags/tag1.xml"/><Relationship Id="rId6" Type="http://schemas.openxmlformats.org/officeDocument/2006/relationships/diagramLayout" Target="../diagrams/layout2.xml"/><Relationship Id="rId11" Type="http://schemas.openxmlformats.org/officeDocument/2006/relationships/image" Target="../media/image3.png"/><Relationship Id="rId5" Type="http://schemas.openxmlformats.org/officeDocument/2006/relationships/diagramData" Target="../diagrams/data2.xml"/><Relationship Id="rId10" Type="http://schemas.openxmlformats.org/officeDocument/2006/relationships/image" Target="../media/image4.jpg"/><Relationship Id="rId4" Type="http://schemas.openxmlformats.org/officeDocument/2006/relationships/slideLayout" Target="../slideLayouts/slideLayout2.xml"/><Relationship Id="rId9" Type="http://schemas.microsoft.com/office/2007/relationships/diagramDrawing" Target="../diagrams/drawin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7" Type="http://schemas.openxmlformats.org/officeDocument/2006/relationships/image" Target="../media/image3.png"/><Relationship Id="rId2" Type="http://schemas.microsoft.com/office/2007/relationships/media" Target="../media/media4.wav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7" Type="http://schemas.openxmlformats.org/officeDocument/2006/relationships/image" Target="../media/image3.png"/><Relationship Id="rId2" Type="http://schemas.microsoft.com/office/2007/relationships/media" Target="../media/media5.wav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7" Type="http://schemas.openxmlformats.org/officeDocument/2006/relationships/image" Target="../media/image3.png"/><Relationship Id="rId2" Type="http://schemas.microsoft.com/office/2007/relationships/media" Target="../media/media6.wav"/><Relationship Id="rId1" Type="http://schemas.openxmlformats.org/officeDocument/2006/relationships/tags" Target="../tags/tag4.xml"/><Relationship Id="rId6" Type="http://schemas.openxmlformats.org/officeDocument/2006/relationships/hyperlink" Target="http://kidshealth.org/teen/drug_alcohol/drugs/know_about_drugs.html" TargetMode="External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media7.wav"/><Relationship Id="rId7" Type="http://schemas.openxmlformats.org/officeDocument/2006/relationships/image" Target="../media/image12.png"/><Relationship Id="rId2" Type="http://schemas.microsoft.com/office/2007/relationships/media" Target="../media/media7.wav"/><Relationship Id="rId1" Type="http://schemas.openxmlformats.org/officeDocument/2006/relationships/tags" Target="../tags/tag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8.wav"/><Relationship Id="rId7" Type="http://schemas.openxmlformats.org/officeDocument/2006/relationships/image" Target="../media/image17.png"/><Relationship Id="rId2" Type="http://schemas.microsoft.com/office/2007/relationships/media" Target="../media/media8.wav"/><Relationship Id="rId1" Type="http://schemas.openxmlformats.org/officeDocument/2006/relationships/tags" Target="../tags/tag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9.wav"/><Relationship Id="rId7" Type="http://schemas.openxmlformats.org/officeDocument/2006/relationships/image" Target="../media/image20.png"/><Relationship Id="rId2" Type="http://schemas.microsoft.com/office/2007/relationships/media" Target="../media/media9.wav"/><Relationship Id="rId1" Type="http://schemas.openxmlformats.org/officeDocument/2006/relationships/tags" Target="../tags/tag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73" y="2057400"/>
            <a:ext cx="6553200" cy="225425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40427" y="5105400"/>
            <a:ext cx="6781800" cy="646331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spc="50" dirty="0">
                <a:ln w="13500">
                  <a:solidFill>
                    <a:srgbClr val="727CA3">
                      <a:shade val="2500"/>
                      <a:alpha val="6500"/>
                    </a:srgbClr>
                  </a:solidFill>
                  <a:prstDash val="solid"/>
                </a:ln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Making Connections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62000" y="381000"/>
            <a:ext cx="7924800" cy="1261884"/>
          </a:xfrm>
          <a:prstGeom prst="rect">
            <a:avLst/>
          </a:prstGeom>
          <a:ln w="28575">
            <a:solidFill>
              <a:srgbClr val="A50021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Eras Demi ITC" pitchFamily="34" charset="0"/>
              </a:rPr>
              <a:t>Transforming Physical and Health Education </a:t>
            </a:r>
            <a:br>
              <a:rPr lang="en-US" sz="2800" dirty="0">
                <a:solidFill>
                  <a:prstClr val="black"/>
                </a:solidFill>
                <a:latin typeface="Eras Demi ITC" pitchFamily="34" charset="0"/>
              </a:rPr>
            </a:br>
            <a:r>
              <a:rPr lang="en-US" sz="2800" dirty="0">
                <a:solidFill>
                  <a:prstClr val="black"/>
                </a:solidFill>
                <a:latin typeface="Eras Demi ITC" pitchFamily="34" charset="0"/>
              </a:rPr>
              <a:t>to Meet the Needs of 21</a:t>
            </a:r>
            <a:r>
              <a:rPr lang="en-US" sz="2800" baseline="30000" dirty="0">
                <a:solidFill>
                  <a:prstClr val="black"/>
                </a:solidFill>
                <a:latin typeface="Eras Demi ITC" pitchFamily="34" charset="0"/>
              </a:rPr>
              <a:t>st</a:t>
            </a:r>
            <a:r>
              <a:rPr lang="en-US" sz="2800" dirty="0">
                <a:solidFill>
                  <a:prstClr val="black"/>
                </a:solidFill>
                <a:latin typeface="Eras Demi ITC" pitchFamily="34" charset="0"/>
              </a:rPr>
              <a:t> Century Learners </a:t>
            </a:r>
            <a:r>
              <a:rPr lang="en-US" sz="2000" dirty="0">
                <a:solidFill>
                  <a:prstClr val="black"/>
                </a:solidFill>
                <a:latin typeface="Eras Demi ITC" pitchFamily="34" charset="0"/>
              </a:rPr>
              <a:t>(Part 2)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>
                <a:solidFill>
                  <a:srgbClr val="464653"/>
                </a:solidFill>
              </a:rPr>
              <a:t>©Tami Benham Deal, PED; benham@uwyo.edu</a:t>
            </a:r>
            <a:endParaRPr lang="en-US" dirty="0">
              <a:solidFill>
                <a:srgbClr val="4646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12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808"/>
    </mc:Choice>
    <mc:Fallback xmlns="">
      <p:transition spd="slow" advTm="46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152306540"/>
              </p:ext>
            </p:extLst>
          </p:nvPr>
        </p:nvGraphicFramePr>
        <p:xfrm>
          <a:off x="762000" y="533400"/>
          <a:ext cx="7162800" cy="556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>
                <a:solidFill>
                  <a:srgbClr val="464653"/>
                </a:solidFill>
              </a:rPr>
              <a:t>©Tami Benham Deal, PED; benham@uwyo.edu</a:t>
            </a:r>
            <a:endParaRPr lang="en-US">
              <a:solidFill>
                <a:srgbClr val="4646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09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95"/>
    </mc:Choice>
    <mc:Fallback xmlns="">
      <p:transition spd="slow" advTm="371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Writing Standards for Literacy</a:t>
            </a:r>
            <a:br>
              <a:rPr lang="en-US" dirty="0" smtClean="0"/>
            </a:br>
            <a:r>
              <a:rPr lang="en-US" sz="1800" dirty="0" smtClean="0"/>
              <a:t>History/Social Studies, Science, and Technical Subjects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174673" y="1600200"/>
            <a:ext cx="3657600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Text Types and Purposes</a:t>
            </a:r>
          </a:p>
          <a:p>
            <a:r>
              <a:rPr lang="en-US" sz="1400" dirty="0">
                <a:solidFill>
                  <a:prstClr val="black"/>
                </a:solidFill>
              </a:rPr>
              <a:t>Production and Distribution of Writing</a:t>
            </a:r>
          </a:p>
          <a:p>
            <a:r>
              <a:rPr lang="en-US" sz="1400" b="1" dirty="0">
                <a:solidFill>
                  <a:srgbClr val="C00000"/>
                </a:solidFill>
              </a:rPr>
              <a:t>Research to Build and Present Knowledge</a:t>
            </a:r>
          </a:p>
          <a:p>
            <a:r>
              <a:rPr lang="en-US" sz="1400" dirty="0">
                <a:solidFill>
                  <a:prstClr val="black"/>
                </a:solidFill>
              </a:rPr>
              <a:t>Range of Writing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5800" y="1878955"/>
            <a:ext cx="3962399" cy="1200329"/>
          </a:xfrm>
          <a:prstGeom prst="rect">
            <a:avLst/>
          </a:prstGeom>
          <a:solidFill>
            <a:schemeClr val="bg1"/>
          </a:solidFill>
          <a:ln>
            <a:solidFill>
              <a:srgbClr val="5782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Gather relevant information from authoritative print and digital sources, using advanced searches effectively</a:t>
            </a:r>
          </a:p>
        </p:txBody>
      </p:sp>
      <p:sp>
        <p:nvSpPr>
          <p:cNvPr id="5" name="Down Arrow 4"/>
          <p:cNvSpPr/>
          <p:nvPr/>
        </p:nvSpPr>
        <p:spPr>
          <a:xfrm rot="5400000">
            <a:off x="4742005" y="1891483"/>
            <a:ext cx="228600" cy="29534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6894" y="3322141"/>
            <a:ext cx="3981306" cy="923330"/>
          </a:xfrm>
          <a:prstGeom prst="rect">
            <a:avLst/>
          </a:prstGeom>
          <a:ln>
            <a:solidFill>
              <a:srgbClr val="5782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Assess strengths and limitations of each source in terms of the task, purpose, and audience</a:t>
            </a:r>
          </a:p>
        </p:txBody>
      </p:sp>
      <p:sp>
        <p:nvSpPr>
          <p:cNvPr id="7" name="Rectangle 6"/>
          <p:cNvSpPr/>
          <p:nvPr/>
        </p:nvSpPr>
        <p:spPr>
          <a:xfrm>
            <a:off x="645628" y="4409813"/>
            <a:ext cx="4002571" cy="1754326"/>
          </a:xfrm>
          <a:prstGeom prst="rect">
            <a:avLst/>
          </a:prstGeom>
          <a:ln>
            <a:solidFill>
              <a:srgbClr val="5782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Integrate information into the text selectively to maintain the flow of ideas, avoiding plagiarism and overreliance on any one source and following a standard format for citation</a:t>
            </a:r>
          </a:p>
        </p:txBody>
      </p:sp>
      <p:pic>
        <p:nvPicPr>
          <p:cNvPr id="10242" name="Picture 2" descr="C:\Users\benham\AppData\Local\Microsoft\Windows\Temporary Internet Files\Content.Outlook\S8DD6OYS\HIP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382" y="3100066"/>
            <a:ext cx="3505200" cy="226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>
                <a:solidFill>
                  <a:srgbClr val="464653"/>
                </a:solidFill>
              </a:rPr>
              <a:t>©Tami Benham Deal, PED; benham@uwyo.edu</a:t>
            </a:r>
            <a:endParaRPr lang="en-US" dirty="0">
              <a:solidFill>
                <a:srgbClr val="464653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113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274"/>
    </mc:Choice>
    <mc:Fallback xmlns="">
      <p:transition spd="slow" advTm="108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Making Connections</a:t>
            </a:r>
            <a:br>
              <a:rPr lang="en-US" dirty="0" smtClean="0"/>
            </a:br>
            <a:r>
              <a:rPr lang="en-US" sz="2200" dirty="0" smtClean="0"/>
              <a:t>To transform health and physical education</a:t>
            </a:r>
            <a:endParaRPr lang="en-US" sz="2200" dirty="0"/>
          </a:p>
        </p:txBody>
      </p:sp>
      <p:sp>
        <p:nvSpPr>
          <p:cNvPr id="3" name="TextBox 2"/>
          <p:cNvSpPr txBox="1"/>
          <p:nvPr/>
        </p:nvSpPr>
        <p:spPr>
          <a:xfrm>
            <a:off x="613061" y="3124200"/>
            <a:ext cx="8070273" cy="332398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WY Health Education Standard #1</a:t>
            </a:r>
          </a:p>
          <a:p>
            <a:endParaRPr lang="en-US" sz="1400" dirty="0">
              <a:solidFill>
                <a:prstClr val="black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r>
              <a:rPr lang="en-US" sz="1400" dirty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HE.12.1.1</a:t>
            </a:r>
          </a:p>
          <a:p>
            <a:r>
              <a:rPr lang="en-US" sz="1400" dirty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Locate and evaluate appropriate resources at school, in the community and beyond that help to </a:t>
            </a:r>
            <a:r>
              <a:rPr lang="en-US" sz="1400" i="1" dirty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enhance health </a:t>
            </a:r>
            <a:r>
              <a:rPr lang="en-US" sz="1400" dirty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(e.g., human resources, </a:t>
            </a:r>
            <a:r>
              <a:rPr lang="en-US" sz="1400" dirty="0">
                <a:solidFill>
                  <a:srgbClr val="00B0F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printed and electronic resources</a:t>
            </a:r>
            <a:r>
              <a:rPr lang="en-US" sz="1400" dirty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, equipment and facilities).</a:t>
            </a:r>
          </a:p>
          <a:p>
            <a:endParaRPr lang="en-US" sz="1400" dirty="0">
              <a:solidFill>
                <a:prstClr val="black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r>
              <a:rPr lang="en-US" sz="1400" dirty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HE.12.1.2</a:t>
            </a:r>
          </a:p>
          <a:p>
            <a:r>
              <a:rPr lang="en-US" sz="1400" dirty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Locate and evaluate appropriate resources at school, in the community and beyond that help to </a:t>
            </a:r>
            <a:r>
              <a:rPr lang="en-US" sz="1400" i="1" dirty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reduce health risks </a:t>
            </a:r>
            <a:r>
              <a:rPr lang="en-US" sz="1400" dirty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(e.g., human resources, </a:t>
            </a:r>
            <a:r>
              <a:rPr lang="en-US" sz="1400" dirty="0">
                <a:solidFill>
                  <a:srgbClr val="00B0F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printed and electronic resources</a:t>
            </a:r>
            <a:r>
              <a:rPr lang="en-US" sz="1400" dirty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, equipment and facilities).</a:t>
            </a:r>
          </a:p>
          <a:p>
            <a:endParaRPr lang="en-US" sz="1400" dirty="0">
              <a:solidFill>
                <a:prstClr val="black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r>
              <a:rPr lang="en-US" sz="1400" dirty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HE.12.1.3</a:t>
            </a:r>
          </a:p>
          <a:p>
            <a:r>
              <a:rPr lang="en-US" sz="1400" dirty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Use criteria to evaluate the </a:t>
            </a:r>
            <a:r>
              <a:rPr lang="en-US" sz="1400" dirty="0">
                <a:solidFill>
                  <a:srgbClr val="7030A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validity</a:t>
            </a:r>
            <a:r>
              <a:rPr lang="en-US" sz="1400" dirty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of health information from a variety of sources (e.g., written, verbal, visual, electronic, etc.)</a:t>
            </a:r>
          </a:p>
          <a:p>
            <a:endParaRPr lang="en-US" sz="1400" dirty="0">
              <a:solidFill>
                <a:prstClr val="black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1678061"/>
            <a:ext cx="3809998" cy="1200329"/>
          </a:xfrm>
          <a:prstGeom prst="rect">
            <a:avLst/>
          </a:prstGeom>
          <a:solidFill>
            <a:schemeClr val="bg1"/>
          </a:solidFill>
          <a:ln>
            <a:solidFill>
              <a:srgbClr val="5782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Gather relevant information from authoritative </a:t>
            </a:r>
            <a:r>
              <a:rPr lang="en-US" dirty="0">
                <a:solidFill>
                  <a:srgbClr val="00B0F0"/>
                </a:solidFill>
              </a:rPr>
              <a:t>print and digital sources</a:t>
            </a:r>
            <a:r>
              <a:rPr lang="en-US" dirty="0">
                <a:solidFill>
                  <a:prstClr val="black"/>
                </a:solidFill>
              </a:rPr>
              <a:t>, using advanced searches effectively</a:t>
            </a:r>
          </a:p>
        </p:txBody>
      </p:sp>
      <p:sp>
        <p:nvSpPr>
          <p:cNvPr id="6" name="Rectangle 5"/>
          <p:cNvSpPr/>
          <p:nvPr/>
        </p:nvSpPr>
        <p:spPr>
          <a:xfrm>
            <a:off x="4953000" y="1678061"/>
            <a:ext cx="3373582" cy="1200329"/>
          </a:xfrm>
          <a:prstGeom prst="rect">
            <a:avLst/>
          </a:prstGeom>
          <a:ln>
            <a:solidFill>
              <a:srgbClr val="5782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Assess strengths and limitations of each source in terms of the task, purpose, and audience </a:t>
            </a:r>
            <a:r>
              <a:rPr lang="en-US" dirty="0">
                <a:solidFill>
                  <a:srgbClr val="7030A0"/>
                </a:solidFill>
              </a:rPr>
              <a:t>(and validity)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>
                <a:solidFill>
                  <a:srgbClr val="464653"/>
                </a:solidFill>
              </a:rPr>
              <a:t>©Tami Benham Deal, PED; benham@uwyo.edu</a:t>
            </a:r>
            <a:endParaRPr lang="en-US" dirty="0">
              <a:solidFill>
                <a:srgbClr val="4646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76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437"/>
    </mc:Choice>
    <mc:Fallback xmlns="">
      <p:transition spd="slow" advTm="115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Making Connections</a:t>
            </a:r>
            <a:br>
              <a:rPr lang="en-US" dirty="0" smtClean="0"/>
            </a:br>
            <a:r>
              <a:rPr lang="en-US" sz="2200" dirty="0" smtClean="0"/>
              <a:t>To transform health and physical education</a:t>
            </a:r>
            <a:endParaRPr lang="en-US" sz="2200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5334000" cy="4525963"/>
          </a:xfrm>
        </p:spPr>
        <p:txBody>
          <a:bodyPr>
            <a:normAutofit/>
          </a:bodyPr>
          <a:lstStyle/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sz="1600" b="1" dirty="0" smtClean="0">
                <a:solidFill>
                  <a:srgbClr val="C0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W 9-10 Text Type and Purposes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sz="1600" i="1" dirty="0" smtClean="0">
                <a:solidFill>
                  <a:srgbClr val="C0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Write arguments focused on discipline-specific content 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sz="1600" i="1" dirty="0" smtClean="0">
              <a:solidFill>
                <a:srgbClr val="578200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  <a:buAutoNum type="alphaLcPeriod"/>
            </a:pPr>
            <a:r>
              <a:rPr lang="en-US" sz="1600" dirty="0" smtClean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Introduce </a:t>
            </a:r>
            <a:r>
              <a:rPr lang="en-US" sz="1600" dirty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precise claim(s), distinguish the claim(s) from alternate or opposing claims</a:t>
            </a:r>
            <a:r>
              <a:rPr lang="en-US" sz="1600" dirty="0" smtClean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, and </a:t>
            </a:r>
            <a:r>
              <a:rPr lang="en-US" sz="1600" dirty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create an organization that establishes clear relationships among the </a:t>
            </a:r>
            <a:r>
              <a:rPr lang="en-US" sz="1600" dirty="0">
                <a:solidFill>
                  <a:srgbClr val="08B858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claim(s), counterclaims, reasons,</a:t>
            </a:r>
            <a:r>
              <a:rPr lang="en-US" sz="1600" dirty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and </a:t>
            </a:r>
            <a:r>
              <a:rPr lang="en-US" sz="1600" dirty="0">
                <a:solidFill>
                  <a:srgbClr val="08B858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evidence</a:t>
            </a:r>
            <a:r>
              <a:rPr lang="en-US" sz="1600" dirty="0" smtClean="0">
                <a:solidFill>
                  <a:prstClr val="black"/>
                </a:solidFill>
              </a:rPr>
              <a:t>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  <a:buAutoNum type="alphaLcPeriod"/>
            </a:pPr>
            <a:r>
              <a:rPr lang="en-US" sz="1600" dirty="0" smtClean="0">
                <a:solidFill>
                  <a:prstClr val="black"/>
                </a:solidFill>
              </a:rPr>
              <a:t>Develop claim(s) &amp; counterclaims fairly, supplying data and </a:t>
            </a:r>
            <a:r>
              <a:rPr lang="en-US" sz="1600" dirty="0" smtClean="0">
                <a:solidFill>
                  <a:srgbClr val="00B050"/>
                </a:solidFill>
              </a:rPr>
              <a:t>evidence</a:t>
            </a:r>
            <a:r>
              <a:rPr lang="en-US" sz="1600" dirty="0" smtClean="0">
                <a:solidFill>
                  <a:prstClr val="black"/>
                </a:solidFill>
              </a:rPr>
              <a:t> for each while pointing out the </a:t>
            </a:r>
            <a:r>
              <a:rPr lang="en-US" sz="1600" dirty="0" smtClean="0">
                <a:solidFill>
                  <a:srgbClr val="00B050"/>
                </a:solidFill>
              </a:rPr>
              <a:t>strengths and limitations </a:t>
            </a:r>
            <a:r>
              <a:rPr lang="en-US" sz="1600" dirty="0" smtClean="0">
                <a:solidFill>
                  <a:prstClr val="black"/>
                </a:solidFill>
              </a:rPr>
              <a:t>of both claim(s) &amp; counterclaims in a discipline-appropriate form…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  <a:buAutoNum type="alphaLcPeriod"/>
            </a:pPr>
            <a:endParaRPr lang="en-US" sz="1800" dirty="0">
              <a:solidFill>
                <a:prstClr val="black"/>
              </a:solidFill>
            </a:endParaRP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370" y="2129275"/>
            <a:ext cx="914400" cy="1184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436" y="1946564"/>
            <a:ext cx="1428750" cy="148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27" y="5005864"/>
            <a:ext cx="1219200" cy="1219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828800" y="4876800"/>
            <a:ext cx="6600625" cy="1477328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WY HE 2 – PROBLEM SOLVING AND DECISION MAKING</a:t>
            </a:r>
          </a:p>
          <a:p>
            <a:endParaRPr lang="en-US" dirty="0">
              <a:solidFill>
                <a:prstClr val="black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r>
              <a:rPr lang="en-US" dirty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HE12.2.5: Apply a systematic process to </a:t>
            </a:r>
            <a:r>
              <a:rPr lang="en-US" i="1" dirty="0">
                <a:solidFill>
                  <a:srgbClr val="00B05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evaluate</a:t>
            </a:r>
            <a:r>
              <a:rPr lang="en-US" dirty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the </a:t>
            </a:r>
            <a:r>
              <a:rPr lang="en-US" dirty="0">
                <a:solidFill>
                  <a:srgbClr val="00B05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evidence, claims, beliefs and/or points of view</a:t>
            </a:r>
            <a:r>
              <a:rPr lang="en-US" dirty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about non-familiar health related issues or problems.  ATOD, NUT, PA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 smtClean="0">
                <a:solidFill>
                  <a:srgbClr val="464653"/>
                </a:solidFill>
              </a:rPr>
              <a:t>©Tami Benham Deal, PED; benham@uwyo.edu</a:t>
            </a:r>
            <a:endParaRPr lang="en-US" dirty="0">
              <a:solidFill>
                <a:srgbClr val="464653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291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649"/>
    </mc:Choice>
    <mc:Fallback xmlns="">
      <p:transition spd="slow" advTm="115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Making Connections</a:t>
            </a:r>
            <a:br>
              <a:rPr lang="en-US" dirty="0" smtClean="0"/>
            </a:br>
            <a:r>
              <a:rPr lang="en-US" sz="2200" dirty="0" smtClean="0"/>
              <a:t>To transform health and physical education</a:t>
            </a:r>
            <a:endParaRPr lang="en-US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4724400"/>
            <a:ext cx="3657600" cy="411480"/>
          </a:xfrm>
        </p:spPr>
        <p:txBody>
          <a:bodyPr>
            <a:normAutofit fontScale="40000" lnSpcReduction="20000"/>
          </a:bodyPr>
          <a:lstStyle/>
          <a:p>
            <a:pPr marL="114300" indent="0">
              <a:buNone/>
            </a:pPr>
            <a:r>
              <a:rPr lang="en-US" sz="2200" dirty="0">
                <a:hlinkClick r:id="rId5"/>
              </a:rPr>
              <a:t>http://www.brainpads.com</a:t>
            </a:r>
            <a:r>
              <a:rPr lang="en-US" sz="2200" dirty="0" smtClean="0">
                <a:hlinkClick r:id="rId5"/>
              </a:rPr>
              <a:t>/</a:t>
            </a:r>
            <a:endParaRPr lang="en-US" sz="2200" dirty="0" smtClean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53000" y="1447800"/>
            <a:ext cx="3657600" cy="35814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40000" lnSpcReduction="20000"/>
          </a:bodyPr>
          <a:lstStyle/>
          <a:p>
            <a:pPr marL="114300" indent="0" algn="ctr">
              <a:buNone/>
            </a:pPr>
            <a:r>
              <a:rPr lang="en-US" sz="2900" b="1" dirty="0">
                <a:latin typeface="Garamond" pitchFamily="18" charset="0"/>
              </a:rPr>
              <a:t>FTC Alleges Claims Are Not Backed by Adequate Scientific Evidence</a:t>
            </a:r>
          </a:p>
          <a:p>
            <a:endParaRPr lang="en-US" sz="2900" dirty="0">
              <a:latin typeface="Garamond" pitchFamily="18" charset="0"/>
            </a:endParaRPr>
          </a:p>
          <a:p>
            <a:pPr marL="114300" indent="0">
              <a:buNone/>
            </a:pPr>
            <a:r>
              <a:rPr lang="en-US" sz="2900" dirty="0">
                <a:latin typeface="Garamond" pitchFamily="18" charset="0"/>
              </a:rPr>
              <a:t>In a settlement reached with the Federal Trade Commission, </a:t>
            </a:r>
            <a:r>
              <a:rPr lang="en-US" sz="2900" dirty="0" err="1">
                <a:latin typeface="Garamond" pitchFamily="18" charset="0"/>
              </a:rPr>
              <a:t>mouthguard</a:t>
            </a:r>
            <a:r>
              <a:rPr lang="en-US" sz="2900" dirty="0">
                <a:latin typeface="Garamond" pitchFamily="18" charset="0"/>
              </a:rPr>
              <a:t> marketer Brain-Pad, Inc. and its President Joseph </a:t>
            </a:r>
            <a:r>
              <a:rPr lang="en-US" sz="2900" dirty="0" err="1">
                <a:latin typeface="Garamond" pitchFamily="18" charset="0"/>
              </a:rPr>
              <a:t>Manzo</a:t>
            </a:r>
            <a:r>
              <a:rPr lang="en-US" sz="2900" dirty="0">
                <a:latin typeface="Garamond" pitchFamily="18" charset="0"/>
              </a:rPr>
              <a:t> are barred from making unsupported claims that their </a:t>
            </a:r>
            <a:r>
              <a:rPr lang="en-US" sz="2900" dirty="0" err="1">
                <a:latin typeface="Garamond" pitchFamily="18" charset="0"/>
              </a:rPr>
              <a:t>mouthguards</a:t>
            </a:r>
            <a:r>
              <a:rPr lang="en-US" sz="2900" dirty="0">
                <a:latin typeface="Garamond" pitchFamily="18" charset="0"/>
              </a:rPr>
              <a:t> reduce the risk of concussions from lower jaw impacts, reduce the risk of concussions generally, or have been clinically proven to do either.  </a:t>
            </a:r>
            <a:endParaRPr lang="en-US" sz="2900" dirty="0" smtClean="0">
              <a:latin typeface="Garamond" pitchFamily="18" charset="0"/>
            </a:endParaRPr>
          </a:p>
          <a:p>
            <a:pPr marL="114300" indent="0">
              <a:buNone/>
            </a:pPr>
            <a:r>
              <a:rPr lang="en-US" sz="2900" dirty="0" smtClean="0">
                <a:latin typeface="Garamond" pitchFamily="18" charset="0"/>
              </a:rPr>
              <a:t>As </a:t>
            </a:r>
            <a:r>
              <a:rPr lang="en-US" sz="2900" dirty="0">
                <a:latin typeface="Garamond" pitchFamily="18" charset="0"/>
              </a:rPr>
              <a:t>part of the FTC’s ongoing efforts to protect consumers from over-hyped health claims, the settlement also prohibits Brain-Pad and </a:t>
            </a:r>
            <a:r>
              <a:rPr lang="en-US" sz="2900" dirty="0" err="1">
                <a:latin typeface="Garamond" pitchFamily="18" charset="0"/>
              </a:rPr>
              <a:t>Manzo</a:t>
            </a:r>
            <a:r>
              <a:rPr lang="en-US" sz="2900" dirty="0">
                <a:latin typeface="Garamond" pitchFamily="18" charset="0"/>
              </a:rPr>
              <a:t> from misrepresenting the health benefits of any </a:t>
            </a:r>
            <a:r>
              <a:rPr lang="en-US" sz="2900" dirty="0" err="1">
                <a:latin typeface="Garamond" pitchFamily="18" charset="0"/>
              </a:rPr>
              <a:t>mouthguard</a:t>
            </a:r>
            <a:r>
              <a:rPr lang="en-US" sz="2900" dirty="0">
                <a:latin typeface="Garamond" pitchFamily="18" charset="0"/>
              </a:rPr>
              <a:t> or other athletic equipment designed to protect the brain from injury. </a:t>
            </a:r>
            <a:endParaRPr lang="en-US" sz="2900" dirty="0" smtClean="0">
              <a:latin typeface="Garamond" pitchFamily="18" charset="0"/>
            </a:endParaRPr>
          </a:p>
          <a:p>
            <a:pPr marL="114300" indent="0">
              <a:buNone/>
            </a:pPr>
            <a:endParaRPr lang="en-US" sz="2900" dirty="0" smtClean="0">
              <a:latin typeface="Garamond" pitchFamily="18" charset="0"/>
            </a:endParaRPr>
          </a:p>
          <a:p>
            <a:pPr marL="114300" indent="0">
              <a:buNone/>
            </a:pPr>
            <a:r>
              <a:rPr lang="en-US" sz="2300" dirty="0" smtClean="0">
                <a:latin typeface="Garamond" pitchFamily="18" charset="0"/>
                <a:hlinkClick r:id="rId6"/>
              </a:rPr>
              <a:t>http</a:t>
            </a:r>
            <a:r>
              <a:rPr lang="en-US" sz="2300" dirty="0">
                <a:latin typeface="Garamond" pitchFamily="18" charset="0"/>
                <a:hlinkClick r:id="rId6"/>
              </a:rPr>
              <a:t>://</a:t>
            </a:r>
            <a:r>
              <a:rPr lang="en-US" sz="2300" dirty="0" smtClean="0">
                <a:latin typeface="Garamond" pitchFamily="18" charset="0"/>
                <a:hlinkClick r:id="rId6"/>
              </a:rPr>
              <a:t>www.ftc.gov/opa/2012/08/brainpad.shtm</a:t>
            </a:r>
            <a:endParaRPr lang="en-US" sz="2300" dirty="0" smtClean="0">
              <a:latin typeface="Garamond" pitchFamily="18" charset="0"/>
            </a:endParaRPr>
          </a:p>
          <a:p>
            <a:pPr marL="114300" indent="0">
              <a:buNone/>
            </a:pPr>
            <a:endParaRPr lang="en-US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64" y="1600200"/>
            <a:ext cx="4000500" cy="300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57200" y="6096000"/>
            <a:ext cx="7696200" cy="58477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Calibri" pitchFamily="34" charset="0"/>
              </a:rPr>
              <a:t>HE12.2.5: </a:t>
            </a:r>
            <a:r>
              <a:rPr lang="en-US" sz="1600" i="1" dirty="0">
                <a:solidFill>
                  <a:prstClr val="black"/>
                </a:solidFill>
                <a:latin typeface="Calibri" pitchFamily="34" charset="0"/>
              </a:rPr>
              <a:t>Apply</a:t>
            </a:r>
            <a:r>
              <a:rPr lang="en-US" sz="1600" dirty="0">
                <a:solidFill>
                  <a:prstClr val="black"/>
                </a:solidFill>
                <a:latin typeface="Calibri" pitchFamily="34" charset="0"/>
              </a:rPr>
              <a:t> a systematic process to </a:t>
            </a:r>
            <a:r>
              <a:rPr lang="en-US" sz="1600" u="sng" dirty="0">
                <a:solidFill>
                  <a:prstClr val="black"/>
                </a:solidFill>
                <a:latin typeface="Calibri" pitchFamily="34" charset="0"/>
              </a:rPr>
              <a:t>evaluate</a:t>
            </a:r>
            <a:r>
              <a:rPr lang="en-US" sz="1600" dirty="0">
                <a:solidFill>
                  <a:prstClr val="black"/>
                </a:solidFill>
                <a:latin typeface="Calibri" pitchFamily="34" charset="0"/>
              </a:rPr>
              <a:t> the evidence, claims, beliefs and/or points of view about non-familiar health related issues or problems.  ATOD, NUT, PA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5410200"/>
            <a:ext cx="4572000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Calibri" pitchFamily="34" charset="0"/>
              </a:rPr>
              <a:t>PE 11.2.3: Students will be knowledgeable consumers of fitness products and services.   </a:t>
            </a:r>
            <a:endParaRPr lang="en-US" sz="1600" dirty="0">
              <a:solidFill>
                <a:prstClr val="black"/>
              </a:solidFill>
              <a:latin typeface="Calibri" pitchFamily="34" charset="0"/>
              <a:ea typeface="Times New Roman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>
                <a:solidFill>
                  <a:srgbClr val="464653"/>
                </a:solidFill>
              </a:rPr>
              <a:t>©Tami Benham Deal, PED; benham@uwyo.edu</a:t>
            </a:r>
            <a:endParaRPr lang="en-US">
              <a:solidFill>
                <a:srgbClr val="464653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439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558"/>
    </mc:Choice>
    <mc:Fallback xmlns="">
      <p:transition spd="slow" advTm="1155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 animBg="1"/>
      <p:bldP spid="9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Writing Standards for Literacy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536192"/>
            <a:ext cx="3657600" cy="1892808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1600" dirty="0" smtClean="0"/>
              <a:t>6. </a:t>
            </a:r>
            <a:r>
              <a:rPr lang="en-US" sz="1600" b="1" dirty="0" smtClean="0"/>
              <a:t>Production and Distribution of Writing </a:t>
            </a:r>
            <a:r>
              <a:rPr lang="en-US" sz="1600" dirty="0" smtClean="0"/>
              <a:t>(gr 6)</a:t>
            </a:r>
          </a:p>
          <a:p>
            <a:r>
              <a:rPr lang="en-US" sz="1600" dirty="0" smtClean="0"/>
              <a:t>Use technology, including the Internet, to produce and publish writing and present the relationships between information and ideas clearly and efficiently.</a:t>
            </a:r>
            <a:endParaRPr lang="en-US" sz="16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19600" y="3048000"/>
            <a:ext cx="3657600" cy="2468880"/>
          </a:xfrm>
        </p:spPr>
        <p:txBody>
          <a:bodyPr>
            <a:normAutofit/>
          </a:bodyPr>
          <a:lstStyle/>
          <a:p>
            <a:r>
              <a:rPr lang="en-US" sz="1200" dirty="0">
                <a:hlinkClick r:id="rId4"/>
              </a:rPr>
              <a:t>http://</a:t>
            </a:r>
            <a:r>
              <a:rPr lang="en-US" sz="1200" dirty="0" smtClean="0">
                <a:hlinkClick r:id="rId4"/>
              </a:rPr>
              <a:t>www.yourcomicstrip.com/</a:t>
            </a:r>
            <a:r>
              <a:rPr lang="en-US" sz="1200" dirty="0" smtClean="0"/>
              <a:t> </a:t>
            </a:r>
          </a:p>
          <a:p>
            <a:pPr marL="114300" indent="0">
              <a:buNone/>
            </a:pPr>
            <a:endParaRPr lang="en-US" dirty="0" smtClean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1263056"/>
              </p:ext>
            </p:extLst>
          </p:nvPr>
        </p:nvGraphicFramePr>
        <p:xfrm>
          <a:off x="4604330" y="1752600"/>
          <a:ext cx="3244269" cy="121920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704352"/>
                <a:gridCol w="2539917"/>
              </a:tblGrid>
              <a:tr h="10668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PE8.3.2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Students demonstrate sportsmanship, cooperation, and teamwork in physical activity settings.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3909060"/>
            <a:ext cx="3657600" cy="189280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Clr>
                <a:srgbClr val="727CA3"/>
              </a:buClr>
              <a:buFont typeface="Arial" pitchFamily="34" charset="0"/>
              <a:buNone/>
            </a:pPr>
            <a:r>
              <a:rPr lang="en-US" sz="1600" dirty="0" smtClean="0">
                <a:solidFill>
                  <a:prstClr val="black"/>
                </a:solidFill>
              </a:rPr>
              <a:t>6. </a:t>
            </a:r>
            <a:r>
              <a:rPr lang="en-US" sz="1600" b="1" dirty="0" smtClean="0">
                <a:solidFill>
                  <a:prstClr val="black"/>
                </a:solidFill>
              </a:rPr>
              <a:t>Production and Distribution of Writing </a:t>
            </a:r>
            <a:r>
              <a:rPr lang="en-US" sz="1600" dirty="0" smtClean="0">
                <a:solidFill>
                  <a:prstClr val="black"/>
                </a:solidFill>
              </a:rPr>
              <a:t>(gr 3)</a:t>
            </a:r>
          </a:p>
          <a:p>
            <a:pPr>
              <a:buClr>
                <a:srgbClr val="727CA3"/>
              </a:buClr>
            </a:pPr>
            <a:r>
              <a:rPr lang="en-US" sz="1600" dirty="0" smtClean="0">
                <a:solidFill>
                  <a:prstClr val="black"/>
                </a:solidFill>
              </a:rPr>
              <a:t>With guidance and support from adults, use technology to produce and publish writing (using keyboard skills) as well as interact and collaborate with others. 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4564380" y="5257800"/>
            <a:ext cx="3657600" cy="2468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727CA3"/>
              </a:buClr>
            </a:pPr>
            <a:r>
              <a:rPr lang="en-US" sz="1200" dirty="0" smtClean="0">
                <a:solidFill>
                  <a:prstClr val="black"/>
                </a:solidFill>
                <a:hlinkClick r:id="rId5"/>
              </a:rPr>
              <a:t>http://launchpadtoys.com/toontastic/#in-action</a:t>
            </a:r>
            <a:r>
              <a:rPr lang="en-US" sz="1200" dirty="0" smtClean="0">
                <a:solidFill>
                  <a:prstClr val="black"/>
                </a:solidFill>
              </a:rPr>
              <a:t> </a:t>
            </a:r>
            <a:endParaRPr lang="en-US" sz="1200" dirty="0">
              <a:solidFill>
                <a:prstClr val="black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1123155"/>
              </p:ext>
            </p:extLst>
          </p:nvPr>
        </p:nvGraphicFramePr>
        <p:xfrm>
          <a:off x="4648200" y="4047744"/>
          <a:ext cx="3307080" cy="98145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{00A15C55-8517-42AA-B614-E9B94910E393}</a:tableStyleId>
              </a:tblPr>
              <a:tblGrid>
                <a:gridCol w="766859"/>
                <a:gridCol w="2540221"/>
              </a:tblGrid>
              <a:tr h="98145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PE4.2.2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Students demonstrate an understanding of the health benefits of being physically active.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>
                <a:solidFill>
                  <a:srgbClr val="464653"/>
                </a:solidFill>
              </a:rPr>
              <a:t>©Tami Benham Deal, PED; benham@uwyo.edu</a:t>
            </a:r>
            <a:endParaRPr lang="en-US">
              <a:solidFill>
                <a:srgbClr val="4646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55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589"/>
    </mc:Choice>
    <mc:Fallback xmlns="">
      <p:transition spd="slow" advTm="1385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Making Connections</a:t>
            </a:r>
            <a:br>
              <a:rPr lang="en-US" dirty="0" smtClean="0"/>
            </a:br>
            <a:r>
              <a:rPr lang="en-US" sz="2200" dirty="0" smtClean="0"/>
              <a:t>To transform health and physical education</a:t>
            </a:r>
            <a:endParaRPr lang="en-US" sz="22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543801877"/>
              </p:ext>
            </p:extLst>
          </p:nvPr>
        </p:nvGraphicFramePr>
        <p:xfrm>
          <a:off x="457200" y="1676400"/>
          <a:ext cx="3962400" cy="228600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{1E171933-4619-4E11-9A3F-F7608DF75F80}</a:tableStyleId>
              </a:tblPr>
              <a:tblGrid>
                <a:gridCol w="762000"/>
                <a:gridCol w="3200400"/>
              </a:tblGrid>
              <a:tr h="22860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itchFamily="34" charset="0"/>
                        </a:rPr>
                        <a:t>PE11.1.3</a:t>
                      </a:r>
                      <a:endParaRPr lang="en-US" sz="14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42863" marR="42863" marT="0" marB="0">
                    <a:gradFill flip="none" rotWithShape="1">
                      <a:gsLst>
                        <a:gs pos="0">
                          <a:srgbClr val="336699">
                            <a:tint val="66000"/>
                            <a:satMod val="160000"/>
                          </a:srgbClr>
                        </a:gs>
                        <a:gs pos="50000">
                          <a:srgbClr val="336699">
                            <a:tint val="44500"/>
                            <a:satMod val="160000"/>
                          </a:srgbClr>
                        </a:gs>
                        <a:gs pos="100000">
                          <a:srgbClr val="336699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itchFamily="34" charset="0"/>
                        </a:rPr>
                        <a:t>Students demonstrate an understanding of rules and strategies in: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lphaLcPeriod"/>
                        <a:tabLst>
                          <a:tab pos="495300" algn="l"/>
                        </a:tabLst>
                      </a:pPr>
                      <a:r>
                        <a:rPr lang="en-US" sz="1600" dirty="0">
                          <a:effectLst/>
                          <a:latin typeface="Calibri" pitchFamily="34" charset="0"/>
                        </a:rPr>
                        <a:t>rhythms or dance,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lphaLcPeriod"/>
                        <a:tabLst>
                          <a:tab pos="495300" algn="l"/>
                        </a:tabLst>
                      </a:pPr>
                      <a:r>
                        <a:rPr lang="en-US" sz="1600" dirty="0">
                          <a:effectLst/>
                          <a:latin typeface="Calibri" pitchFamily="34" charset="0"/>
                        </a:rPr>
                        <a:t>regulation or form team activities,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lphaLcPeriod"/>
                        <a:tabLst>
                          <a:tab pos="495300" algn="l"/>
                        </a:tabLst>
                      </a:pPr>
                      <a:r>
                        <a:rPr lang="en-US" sz="1600" dirty="0">
                          <a:effectLst/>
                          <a:latin typeface="Calibri" pitchFamily="34" charset="0"/>
                        </a:rPr>
                        <a:t>regulation or form individual or dual activities, and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lphaLcPeriod"/>
                        <a:tabLst>
                          <a:tab pos="495300" algn="l"/>
                        </a:tabLst>
                      </a:pPr>
                      <a:r>
                        <a:rPr lang="en-US" sz="1600" dirty="0">
                          <a:effectLst/>
                          <a:latin typeface="Calibri" pitchFamily="34" charset="0"/>
                        </a:rPr>
                        <a:t>lifetime activities.</a:t>
                      </a:r>
                      <a:endParaRPr lang="en-US" sz="16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42863" marR="42863" marT="0" marB="0">
                    <a:solidFill>
                      <a:srgbClr val="336699"/>
                    </a:solidFill>
                  </a:tcPr>
                </a:tc>
              </a:tr>
            </a:tbl>
          </a:graphicData>
        </a:graphic>
      </p:graphicFrame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00600" y="2362200"/>
            <a:ext cx="3657600" cy="838200"/>
          </a:xfrm>
        </p:spPr>
        <p:txBody>
          <a:bodyPr>
            <a:normAutofit/>
          </a:bodyPr>
          <a:lstStyle/>
          <a:p>
            <a:r>
              <a:rPr lang="en-US" sz="2000" b="1" dirty="0" err="1"/>
              <a:t>i</a:t>
            </a:r>
            <a:r>
              <a:rPr lang="en-US" sz="2000" b="1" dirty="0" err="1" smtClean="0"/>
              <a:t>tunes</a:t>
            </a:r>
            <a:r>
              <a:rPr lang="en-US" sz="2000" b="1" dirty="0" smtClean="0"/>
              <a:t> - Idea Sketch</a:t>
            </a:r>
          </a:p>
          <a:p>
            <a:r>
              <a:rPr lang="en-US" sz="1200" dirty="0">
                <a:hlinkClick r:id="rId5"/>
              </a:rPr>
              <a:t>https://</a:t>
            </a:r>
            <a:r>
              <a:rPr lang="en-US" sz="1200" dirty="0" smtClean="0">
                <a:hlinkClick r:id="rId5"/>
              </a:rPr>
              <a:t>itunes.apple.com/us/app/idea-sketch/id367246522?mt=8</a:t>
            </a:r>
            <a:r>
              <a:rPr lang="en-US" sz="1200" dirty="0" smtClean="0"/>
              <a:t>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581400"/>
            <a:ext cx="4572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561109" y="4419600"/>
            <a:ext cx="2667000" cy="1828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600" dirty="0" smtClean="0">
                <a:solidFill>
                  <a:prstClr val="black"/>
                </a:solidFill>
                <a:latin typeface="Calibri" pitchFamily="34" charset="0"/>
              </a:rPr>
              <a:t>6. </a:t>
            </a:r>
            <a:r>
              <a:rPr lang="en-US" sz="1600" b="1" dirty="0" smtClean="0">
                <a:solidFill>
                  <a:prstClr val="black"/>
                </a:solidFill>
                <a:latin typeface="Calibri" pitchFamily="34" charset="0"/>
              </a:rPr>
              <a:t>Production and Distribution of Writing </a:t>
            </a:r>
            <a:r>
              <a:rPr lang="en-US" sz="1600" dirty="0" smtClean="0">
                <a:solidFill>
                  <a:prstClr val="black"/>
                </a:solidFill>
                <a:latin typeface="Calibri" pitchFamily="34" charset="0"/>
              </a:rPr>
              <a:t>(gr 11-12)</a:t>
            </a:r>
          </a:p>
          <a:p>
            <a:r>
              <a:rPr lang="en-US" sz="1600" dirty="0" smtClean="0">
                <a:solidFill>
                  <a:prstClr val="black"/>
                </a:solidFill>
                <a:latin typeface="Calibri" pitchFamily="34" charset="0"/>
              </a:rPr>
              <a:t>Use technology, including the Internet, to produce and publish, and update individual or shared writing products in response to feedback, including new arguments or information.</a:t>
            </a:r>
            <a:endParaRPr lang="en-US" sz="1600" dirty="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>
                <a:solidFill>
                  <a:srgbClr val="464653"/>
                </a:solidFill>
              </a:rPr>
              <a:t>©Tami Benham Deal, PED; benham@uwyo.edu</a:t>
            </a:r>
            <a:endParaRPr lang="en-US">
              <a:solidFill>
                <a:srgbClr val="464653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798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281"/>
    </mc:Choice>
    <mc:Fallback xmlns="">
      <p:transition spd="slow" advTm="87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Grade Level Standards in ELA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254803585"/>
              </p:ext>
            </p:extLst>
          </p:nvPr>
        </p:nvGraphicFramePr>
        <p:xfrm>
          <a:off x="457200" y="1600200"/>
          <a:ext cx="762000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781800" y="3618131"/>
            <a:ext cx="2172390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K-8, grade-by-grade</a:t>
            </a:r>
          </a:p>
          <a:p>
            <a:r>
              <a:rPr lang="en-US" sz="1600" dirty="0">
                <a:solidFill>
                  <a:prstClr val="black"/>
                </a:solidFill>
              </a:rPr>
              <a:t>9-10 and 11-12 bands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>
                <a:solidFill>
                  <a:srgbClr val="464653"/>
                </a:solidFill>
              </a:rPr>
              <a:t>©Tami Benham Deal, PED; benham@uwyo.edu</a:t>
            </a:r>
            <a:endParaRPr lang="en-US">
              <a:solidFill>
                <a:srgbClr val="4646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22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29"/>
    </mc:Choice>
    <mc:Fallback xmlns="">
      <p:transition spd="slow" advTm="37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436998990"/>
              </p:ext>
            </p:extLst>
          </p:nvPr>
        </p:nvGraphicFramePr>
        <p:xfrm>
          <a:off x="990600" y="533400"/>
          <a:ext cx="6858000" cy="556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838200"/>
            <a:ext cx="2353235" cy="2041722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410200" y="3200400"/>
            <a:ext cx="2636838" cy="1600200"/>
          </a:xfrm>
          <a:prstGeom prst="ellipse">
            <a:avLst/>
          </a:prstGeom>
          <a:noFill/>
          <a:ln>
            <a:solidFill>
              <a:srgbClr val="3D42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>
                <a:solidFill>
                  <a:srgbClr val="464653"/>
                </a:solidFill>
              </a:rPr>
              <a:t>©Tami Benham Deal, PED; benham@uwyo.edu</a:t>
            </a:r>
            <a:endParaRPr lang="en-US">
              <a:solidFill>
                <a:srgbClr val="464653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069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018"/>
    </mc:Choice>
    <mc:Fallback xmlns="">
      <p:transition spd="slow" advTm="64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Reading: </a:t>
            </a:r>
            <a:r>
              <a:rPr lang="en-US" i="1" dirty="0" smtClean="0"/>
              <a:t>Informational Text</a:t>
            </a:r>
            <a:endParaRPr lang="en-US" i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8818238"/>
              </p:ext>
            </p:extLst>
          </p:nvPr>
        </p:nvGraphicFramePr>
        <p:xfrm>
          <a:off x="457200" y="2057400"/>
          <a:ext cx="7467600" cy="2667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33800"/>
                <a:gridCol w="3733800"/>
              </a:tblGrid>
              <a:tr h="2667000">
                <a:tc>
                  <a:txBody>
                    <a:bodyPr/>
                    <a:lstStyle/>
                    <a:p>
                      <a:r>
                        <a:rPr lang="en-US" sz="2400" u="sng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Grade 2</a:t>
                      </a:r>
                    </a:p>
                    <a:p>
                      <a:endParaRPr lang="en-US" sz="2400" u="sng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Determine the meaning of </a:t>
                      </a:r>
                      <a:r>
                        <a:rPr lang="en-US" sz="2400" u="sng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words and phrases 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 a text relevant to a </a:t>
                      </a:r>
                      <a:r>
                        <a:rPr lang="en-US" sz="240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grade 2 topic or subject area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u="sng" dirty="0" smtClean="0">
                          <a:solidFill>
                            <a:srgbClr val="578200"/>
                          </a:solidFill>
                          <a:latin typeface="+mn-lt"/>
                        </a:rPr>
                        <a:t>Health Education</a:t>
                      </a:r>
                    </a:p>
                    <a:p>
                      <a:endParaRPr lang="en-US" sz="2400" u="sng" dirty="0" smtClean="0"/>
                    </a:p>
                    <a:p>
                      <a:endParaRPr lang="en-US" sz="1800" u="sng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u="sng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4953960" y="2753833"/>
            <a:ext cx="20393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578200"/>
                </a:solidFill>
              </a:rPr>
              <a:t>Use, Misuse, Abuse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733800"/>
            <a:ext cx="1987550" cy="2043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942956"/>
            <a:ext cx="1970280" cy="2344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 smtClean="0">
                <a:solidFill>
                  <a:srgbClr val="464653"/>
                </a:solidFill>
              </a:rPr>
              <a:t>©Tami Benham Deal, PED; benham@uwyo.edu</a:t>
            </a:r>
            <a:endParaRPr lang="en-US" dirty="0">
              <a:solidFill>
                <a:srgbClr val="464653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086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950"/>
    </mc:Choice>
    <mc:Fallback xmlns="">
      <p:transition spd="slow" advTm="89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Reading: </a:t>
            </a:r>
            <a:r>
              <a:rPr lang="en-US" i="1" dirty="0"/>
              <a:t>Informational Text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281240"/>
              </p:ext>
            </p:extLst>
          </p:nvPr>
        </p:nvGraphicFramePr>
        <p:xfrm>
          <a:off x="808739" y="2133600"/>
          <a:ext cx="7467600" cy="3017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33800"/>
                <a:gridCol w="3733800"/>
              </a:tblGrid>
              <a:tr h="2667000">
                <a:tc>
                  <a:txBody>
                    <a:bodyPr/>
                    <a:lstStyle/>
                    <a:p>
                      <a:r>
                        <a:rPr lang="en-US" sz="2400" u="sng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Grade 4</a:t>
                      </a:r>
                    </a:p>
                    <a:p>
                      <a:endParaRPr lang="en-US" sz="2400" u="sng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Determine the meaning of general </a:t>
                      </a:r>
                      <a:r>
                        <a:rPr lang="en-US" sz="2400" u="sng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academic and domain-specific words 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 phrases in a text relevant to a </a:t>
                      </a:r>
                      <a:r>
                        <a:rPr lang="en-US" sz="240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grade 4 topic or subject area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u="sng" dirty="0" smtClean="0">
                          <a:solidFill>
                            <a:srgbClr val="C00000"/>
                          </a:solidFill>
                          <a:latin typeface="+mn-lt"/>
                        </a:rPr>
                        <a:t>Health Education</a:t>
                      </a:r>
                    </a:p>
                    <a:p>
                      <a:endParaRPr lang="en-US" sz="2400" u="sng" dirty="0" smtClean="0"/>
                    </a:p>
                    <a:p>
                      <a:endParaRPr lang="en-US" sz="1800" u="sng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u="sng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4953960" y="2753833"/>
            <a:ext cx="25834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Medicine, Alcohol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886200"/>
            <a:ext cx="2043113" cy="2017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458" y="4438650"/>
            <a:ext cx="1750541" cy="194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>
                <a:solidFill>
                  <a:srgbClr val="464653"/>
                </a:solidFill>
              </a:rPr>
              <a:t>©Tami Benham Deal, PED; benham@uwyo.edu</a:t>
            </a:r>
            <a:endParaRPr lang="en-US" dirty="0">
              <a:solidFill>
                <a:srgbClr val="464653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296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069"/>
    </mc:Choice>
    <mc:Fallback xmlns="">
      <p:transition spd="slow" advTm="440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Reading: </a:t>
            </a:r>
            <a:r>
              <a:rPr lang="en-US" i="1" dirty="0"/>
              <a:t>Informational Text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9407948"/>
              </p:ext>
            </p:extLst>
          </p:nvPr>
        </p:nvGraphicFramePr>
        <p:xfrm>
          <a:off x="283618" y="1516797"/>
          <a:ext cx="8153398" cy="2895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76699"/>
                <a:gridCol w="4076699"/>
              </a:tblGrid>
              <a:tr h="2895600">
                <a:tc>
                  <a:txBody>
                    <a:bodyPr/>
                    <a:lstStyle/>
                    <a:p>
                      <a:r>
                        <a:rPr lang="en-US" sz="2400" u="sng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Grade 6</a:t>
                      </a:r>
                    </a:p>
                    <a:p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Determine the meaning of words and phrases as they are used in a text, including </a:t>
                      </a:r>
                      <a:r>
                        <a:rPr lang="en-US" sz="2400" u="sng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figurative, connotative, and technical meanings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u="sng" dirty="0" smtClean="0">
                          <a:solidFill>
                            <a:srgbClr val="C00000"/>
                          </a:solidFill>
                          <a:latin typeface="+mn-lt"/>
                        </a:rPr>
                        <a:t>Health Education</a:t>
                      </a:r>
                    </a:p>
                    <a:p>
                      <a:endParaRPr lang="en-US" sz="2400" u="sng" dirty="0" smtClean="0"/>
                    </a:p>
                    <a:p>
                      <a:endParaRPr lang="en-US" sz="1800" u="sng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u="sng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4803492" y="2286000"/>
            <a:ext cx="352372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“Use only as prescribed”</a:t>
            </a:r>
          </a:p>
          <a:p>
            <a:r>
              <a:rPr lang="en-US" dirty="0">
                <a:solidFill>
                  <a:srgbClr val="C00000"/>
                </a:solidFill>
              </a:rPr>
              <a:t>“Recommended dose”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116997"/>
            <a:ext cx="3743325" cy="351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762000" y="4953000"/>
            <a:ext cx="367474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B0F0"/>
                </a:solidFill>
                <a:hlinkClick r:id="rId6"/>
              </a:rPr>
              <a:t>http://kidshealth.org/teen/drug_alcohol/drugs/know_about_drugs.html#</a:t>
            </a:r>
            <a:endParaRPr lang="en-US" sz="1600" dirty="0">
              <a:solidFill>
                <a:srgbClr val="00B0F0"/>
              </a:solidFill>
            </a:endParaRPr>
          </a:p>
          <a:p>
            <a:endParaRPr lang="en-US" sz="2000" dirty="0">
              <a:solidFill>
                <a:prstClr val="black"/>
              </a:solidFill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>
                <a:solidFill>
                  <a:srgbClr val="464653"/>
                </a:solidFill>
              </a:rPr>
              <a:t>©Tami Benham Deal, PED; benham@uwyo.edu</a:t>
            </a:r>
            <a:endParaRPr lang="en-US" dirty="0">
              <a:solidFill>
                <a:srgbClr val="464653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194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40"/>
    </mc:Choice>
    <mc:Fallback xmlns="">
      <p:transition spd="slow" advTm="36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Reading: </a:t>
            </a:r>
            <a:r>
              <a:rPr lang="en-US" i="1" dirty="0" smtClean="0"/>
              <a:t>Informational Text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0376306"/>
              </p:ext>
            </p:extLst>
          </p:nvPr>
        </p:nvGraphicFramePr>
        <p:xfrm>
          <a:off x="533400" y="1752600"/>
          <a:ext cx="7467600" cy="2667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33800"/>
                <a:gridCol w="3733800"/>
              </a:tblGrid>
              <a:tr h="2667000">
                <a:tc>
                  <a:txBody>
                    <a:bodyPr/>
                    <a:lstStyle/>
                    <a:p>
                      <a:r>
                        <a:rPr lang="en-US" sz="1800" u="sng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Grade 8</a:t>
                      </a:r>
                    </a:p>
                    <a:p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Determine the meaning of words and phrases as they are used in a text, including figurative, connotative, and technical meanings; </a:t>
                      </a:r>
                      <a:r>
                        <a:rPr lang="en-US" sz="1800" u="sng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analyze the impact </a:t>
                      </a:r>
                      <a:r>
                        <a:rPr lang="en-US" sz="1800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 specific word choices on meaning and tone, 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including analogies or allusions to other texts.</a:t>
                      </a:r>
                      <a:endParaRPr 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u="sng" dirty="0" smtClean="0">
                          <a:solidFill>
                            <a:srgbClr val="C00000"/>
                          </a:solidFill>
                          <a:latin typeface="+mn-lt"/>
                        </a:rPr>
                        <a:t>Health Education</a:t>
                      </a:r>
                    </a:p>
                    <a:p>
                      <a:endParaRPr lang="en-US" sz="2400" u="sng" dirty="0" smtClean="0"/>
                    </a:p>
                    <a:p>
                      <a:endParaRPr lang="en-US" sz="1800" u="sng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u="sng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286000"/>
            <a:ext cx="2468563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770514"/>
            <a:ext cx="2425700" cy="196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109" y="4791535"/>
            <a:ext cx="2425700" cy="196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50" y="4800600"/>
            <a:ext cx="2279650" cy="194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830" y="2590800"/>
            <a:ext cx="2667000" cy="1726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>
                <a:solidFill>
                  <a:srgbClr val="464653"/>
                </a:solidFill>
              </a:rPr>
              <a:t>©Tami Benham Deal, PED; benham@uwyo.edu</a:t>
            </a:r>
            <a:endParaRPr lang="en-US" dirty="0">
              <a:solidFill>
                <a:srgbClr val="464653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110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521"/>
    </mc:Choice>
    <mc:Fallback xmlns="">
      <p:transition spd="slow" advTm="93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Reading: </a:t>
            </a:r>
            <a:r>
              <a:rPr lang="en-US" i="1" dirty="0"/>
              <a:t>Informational Text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5286473"/>
              </p:ext>
            </p:extLst>
          </p:nvPr>
        </p:nvGraphicFramePr>
        <p:xfrm>
          <a:off x="304800" y="1524000"/>
          <a:ext cx="7924800" cy="3276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62400"/>
                <a:gridCol w="3962400"/>
              </a:tblGrid>
              <a:tr h="3276600">
                <a:tc>
                  <a:txBody>
                    <a:bodyPr/>
                    <a:lstStyle/>
                    <a:p>
                      <a:r>
                        <a:rPr lang="en-US" sz="1800" u="sng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Grades 9-10</a:t>
                      </a:r>
                    </a:p>
                    <a:p>
                      <a:endParaRPr lang="en-US" sz="1800" u="sng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Determine the meaning of words and phrases as they are used in a text, including figurative, connotative, and technical meanings; </a:t>
                      </a:r>
                      <a:r>
                        <a:rPr lang="en-US" sz="1800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analyze the </a:t>
                      </a:r>
                      <a:r>
                        <a:rPr lang="en-US" sz="1800" u="sng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cumulative impact </a:t>
                      </a:r>
                      <a:r>
                        <a:rPr lang="en-US" sz="1800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 specific word choices on meaning and tone 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(e.g., how the language of a court opinion differs from that of a newspaper).</a:t>
                      </a:r>
                      <a:endParaRPr 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u="sng" dirty="0" smtClean="0">
                          <a:solidFill>
                            <a:srgbClr val="C00000"/>
                          </a:solidFill>
                          <a:latin typeface="+mn-lt"/>
                        </a:rPr>
                        <a:t>Health Education</a:t>
                      </a:r>
                    </a:p>
                    <a:p>
                      <a:endParaRPr lang="en-US" sz="2400" u="sng" dirty="0" smtClean="0"/>
                    </a:p>
                    <a:p>
                      <a:endParaRPr lang="en-US" sz="1800" u="sng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u="sng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209800"/>
            <a:ext cx="3527683" cy="196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374" y="4211352"/>
            <a:ext cx="2736850" cy="239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185952"/>
            <a:ext cx="2420937" cy="2420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>
                <a:solidFill>
                  <a:srgbClr val="464653"/>
                </a:solidFill>
              </a:rPr>
              <a:t>©Tami Benham Deal, PED; benham@uwyo.edu</a:t>
            </a:r>
            <a:endParaRPr lang="en-US" dirty="0">
              <a:solidFill>
                <a:srgbClr val="464653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29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615"/>
    </mc:Choice>
    <mc:Fallback xmlns="">
      <p:transition spd="slow" advTm="99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202906"/>
              </p:ext>
            </p:extLst>
          </p:nvPr>
        </p:nvGraphicFramePr>
        <p:xfrm>
          <a:off x="304800" y="1905000"/>
          <a:ext cx="8229600" cy="4502042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3287678"/>
                <a:gridCol w="4941922"/>
              </a:tblGrid>
              <a:tr h="609601">
                <a:tc>
                  <a:txBody>
                    <a:bodyPr/>
                    <a:lstStyle/>
                    <a:p>
                      <a:pPr marL="0" marR="0"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800" b="1" dirty="0" smtClean="0">
                          <a:effectLst/>
                          <a:latin typeface="Calibri"/>
                          <a:ea typeface="Cambria"/>
                          <a:cs typeface="Times New Roman"/>
                        </a:rPr>
                        <a:t>Grades </a:t>
                      </a:r>
                      <a:r>
                        <a:rPr lang="en-US" sz="1800" b="1" dirty="0">
                          <a:effectLst/>
                          <a:latin typeface="Calibri"/>
                          <a:ea typeface="Cambria"/>
                          <a:cs typeface="Times New Roman"/>
                        </a:rPr>
                        <a:t>9-10</a:t>
                      </a:r>
                      <a:r>
                        <a:rPr lang="en-US" sz="1800" b="1" i="1" dirty="0">
                          <a:effectLst/>
                          <a:latin typeface="Calibri"/>
                          <a:ea typeface="Cambria"/>
                          <a:cs typeface="Times New Roman"/>
                        </a:rPr>
                        <a:t> </a:t>
                      </a:r>
                      <a:endParaRPr lang="en-US" sz="18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2424" marR="624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  <a:latin typeface="Calibri"/>
                          <a:ea typeface="Cambria"/>
                          <a:cs typeface="Times New Roman"/>
                        </a:rPr>
                        <a:t>How could you implement these standards in your physical education classroom?</a:t>
                      </a:r>
                      <a:endParaRPr lang="en-US" sz="1800" b="1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2424" marR="624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3730">
                <a:tc>
                  <a:txBody>
                    <a:bodyPr/>
                    <a:lstStyle/>
                    <a:p>
                      <a:pPr marL="0" marR="0"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mbria"/>
                          <a:cs typeface="Times New Roman"/>
                        </a:rPr>
                        <a:t>Translate</a:t>
                      </a:r>
                      <a:r>
                        <a:rPr lang="en-US" sz="1400" dirty="0">
                          <a:effectLst/>
                          <a:latin typeface="Calibri"/>
                          <a:ea typeface="Cambria"/>
                          <a:cs typeface="Times New Roman"/>
                        </a:rPr>
                        <a:t> quantitative or technical information expressed in words in a text into visual form (e.g., a table or chart) and translate information expressed visually or mathematically (e.g., in an equation) into words.</a:t>
                      </a:r>
                      <a:endParaRPr lang="en-US" sz="14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2424" marR="624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/>
                          <a:ea typeface="Cambria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2424" marR="624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706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mbria"/>
                          <a:cs typeface="Times New Roman"/>
                        </a:rPr>
                        <a:t>Assess</a:t>
                      </a:r>
                      <a:r>
                        <a:rPr lang="en-US" sz="1400" dirty="0">
                          <a:effectLst/>
                          <a:latin typeface="Calibri"/>
                          <a:ea typeface="Cambria"/>
                          <a:cs typeface="Times New Roman"/>
                        </a:rPr>
                        <a:t> the extent to which the reasoning and evidence in a text support the author’s claim or a recommendation for solving a scientific or technical problem.</a:t>
                      </a:r>
                      <a:endParaRPr lang="en-US" sz="14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2424" marR="624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/>
                          <a:ea typeface="Cambria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2424" marR="624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016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mbria"/>
                          <a:cs typeface="Times New Roman"/>
                        </a:rPr>
                        <a:t>Compare and contrast </a:t>
                      </a:r>
                      <a:r>
                        <a:rPr lang="en-US" sz="1400" dirty="0">
                          <a:effectLst/>
                          <a:latin typeface="Calibri"/>
                          <a:ea typeface="Cambria"/>
                          <a:cs typeface="Times New Roman"/>
                        </a:rPr>
                        <a:t>findings presented in a text to those from other sources (including their own experiments), noting when the findings support or contradict previous explanations or accounts.</a:t>
                      </a:r>
                      <a:endParaRPr lang="en-US" sz="14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2424" marR="624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/>
                          <a:ea typeface="Cambria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2424" marR="624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729446" y="2525071"/>
            <a:ext cx="27432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Calibri"/>
                <a:ea typeface="Cambria"/>
                <a:cs typeface="Times New Roman"/>
              </a:rPr>
              <a:t>Translate health benefits of exercise from a heart rate graph depicting percentage of time workout falls above, below, and within target</a:t>
            </a:r>
            <a:endParaRPr lang="en-US" sz="1400" dirty="0">
              <a:solidFill>
                <a:prstClr val="black"/>
              </a:solidFill>
              <a:latin typeface="Cambria"/>
              <a:ea typeface="Cambria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18171" y="3930223"/>
            <a:ext cx="377322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Calibri"/>
                <a:ea typeface="Cambria"/>
                <a:cs typeface="Times New Roman"/>
              </a:rPr>
              <a:t>Read an article on using steroids to enhance athletic performance to assess reasoning and evidence, like: Max Roosevelt.   (2010, January 14). When the Gym Isn't Enough:[Style Desk]. </a:t>
            </a:r>
            <a:r>
              <a:rPr lang="en-US" sz="1400" i="1" dirty="0">
                <a:solidFill>
                  <a:prstClr val="black"/>
                </a:solidFill>
                <a:latin typeface="Calibri"/>
                <a:ea typeface="Cambria"/>
                <a:cs typeface="Times New Roman"/>
              </a:rPr>
              <a:t>New York Times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Cambria"/>
                <a:cs typeface="Times New Roman"/>
              </a:rPr>
              <a:t>)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15591" y="5099774"/>
            <a:ext cx="337760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Calibri"/>
                <a:ea typeface="Cambria"/>
                <a:cs typeface="Times New Roman"/>
              </a:rPr>
              <a:t>Investigate if students accommodate for non-PE days by being more physically active after school on non-PE days than on PE days.  Compare research to findings student collects with school pedometers.</a:t>
            </a:r>
            <a:endParaRPr lang="en-US" sz="1400" dirty="0">
              <a:solidFill>
                <a:prstClr val="black"/>
              </a:solidFill>
              <a:latin typeface="Cambria"/>
              <a:ea typeface="Cambria"/>
              <a:cs typeface="Times New Roman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667000"/>
            <a:ext cx="1597025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038600"/>
            <a:ext cx="1709229" cy="54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181600"/>
            <a:ext cx="828675" cy="969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6452522" y="69273"/>
            <a:ext cx="25540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"/>
              </a:spcBef>
              <a:spcAft>
                <a:spcPts val="10"/>
              </a:spcAft>
            </a:pPr>
            <a:r>
              <a:rPr lang="en-US" sz="1200" b="1" i="1" dirty="0">
                <a:solidFill>
                  <a:srgbClr val="578200"/>
                </a:solidFill>
                <a:ea typeface="Cambria"/>
                <a:cs typeface="Times New Roman"/>
              </a:rPr>
              <a:t>Reading Standards for  Literacy in Science and Technical Subjects</a:t>
            </a:r>
            <a:endParaRPr lang="en-US" sz="1200" dirty="0">
              <a:solidFill>
                <a:srgbClr val="578200"/>
              </a:solidFill>
              <a:latin typeface="Cambria"/>
              <a:ea typeface="Cambria"/>
              <a:cs typeface="Times New Roman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Making Connections</a:t>
            </a:r>
            <a:br>
              <a:rPr lang="en-US" dirty="0" smtClean="0"/>
            </a:br>
            <a:r>
              <a:rPr lang="en-US" sz="2200" dirty="0" smtClean="0"/>
              <a:t>To transform health and physical education</a:t>
            </a:r>
            <a:endParaRPr lang="en-US" sz="22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>
                <a:solidFill>
                  <a:srgbClr val="464653"/>
                </a:solidFill>
              </a:rPr>
              <a:t>©Tami Benham Deal, PED; benham@uwyo.edu</a:t>
            </a:r>
            <a:endParaRPr lang="en-US" dirty="0">
              <a:solidFill>
                <a:srgbClr val="464653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702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155"/>
    </mc:Choice>
    <mc:Fallback xmlns="">
      <p:transition spd="slow" advTm="1811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8|28.8|30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8|7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6|4.6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|1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2|5.8|20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4.4|44.1|42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5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8.2|9.5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1371</Words>
  <Application>Microsoft Office PowerPoint</Application>
  <PresentationFormat>On-screen Show (4:3)</PresentationFormat>
  <Paragraphs>155</Paragraphs>
  <Slides>16</Slides>
  <Notes>0</Notes>
  <HiddenSlides>0</HiddenSlides>
  <MMClips>16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Origin</vt:lpstr>
      <vt:lpstr>PowerPoint Presentation</vt:lpstr>
      <vt:lpstr>Grade Level Standards in ELA</vt:lpstr>
      <vt:lpstr>PowerPoint Presentation</vt:lpstr>
      <vt:lpstr>Reading: Informational Text</vt:lpstr>
      <vt:lpstr>Reading: Informational Text</vt:lpstr>
      <vt:lpstr>Reading: Informational Text</vt:lpstr>
      <vt:lpstr>Reading: Informational Text</vt:lpstr>
      <vt:lpstr>Reading: Informational Text</vt:lpstr>
      <vt:lpstr>Making Connections To transform health and physical education</vt:lpstr>
      <vt:lpstr>PowerPoint Presentation</vt:lpstr>
      <vt:lpstr>Writing Standards for Literacy History/Social Studies, Science, and Technical Subjects</vt:lpstr>
      <vt:lpstr>Making Connections To transform health and physical education</vt:lpstr>
      <vt:lpstr>Making Connections To transform health and physical education</vt:lpstr>
      <vt:lpstr>Making Connections To transform health and physical education</vt:lpstr>
      <vt:lpstr>Writing Standards for Literacy</vt:lpstr>
      <vt:lpstr>Making Connections To transform health and physical education</vt:lpstr>
    </vt:vector>
  </TitlesOfParts>
  <Company>University of Wyoming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benham</dc:creator>
  <cp:lastModifiedBy>Jennifer A. Martin</cp:lastModifiedBy>
  <cp:revision>2</cp:revision>
  <dcterms:created xsi:type="dcterms:W3CDTF">2013-03-08T15:29:38Z</dcterms:created>
  <dcterms:modified xsi:type="dcterms:W3CDTF">2013-03-08T15:58:30Z</dcterms:modified>
</cp:coreProperties>
</file>