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258" r:id="rId4"/>
    <p:sldId id="259" r:id="rId5"/>
    <p:sldId id="260" r:id="rId6"/>
    <p:sldId id="261" r:id="rId7"/>
    <p:sldId id="262"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3BDD094D-6A5B-4951-A4AC-7F9D1C8CACF6}" type="datetime1">
              <a:rPr lang="en-US" smtClean="0">
                <a:solidFill>
                  <a:srgbClr val="464653"/>
                </a:solidFill>
              </a:rPr>
              <a:pPr/>
              <a:t>3/8/2013</a:t>
            </a:fld>
            <a:endParaRPr lang="en-US">
              <a:solidFill>
                <a:srgbClr val="464653"/>
              </a:solidFill>
            </a:endParaRPr>
          </a:p>
        </p:txBody>
      </p:sp>
      <p:sp>
        <p:nvSpPr>
          <p:cNvPr id="17" name="Footer Placeholder 16"/>
          <p:cNvSpPr>
            <a:spLocks noGrp="1"/>
          </p:cNvSpPr>
          <p:nvPr>
            <p:ph type="ftr" sz="quarter" idx="11"/>
          </p:nvPr>
        </p:nvSpPr>
        <p:spPr>
          <a:xfrm>
            <a:off x="2898648" y="6355080"/>
            <a:ext cx="3474720" cy="365760"/>
          </a:xfrm>
        </p:spPr>
        <p:txBody>
          <a:bodyPr/>
          <a:lstStyle/>
          <a:p>
            <a:r>
              <a:rPr lang="pt-BR" smtClean="0">
                <a:solidFill>
                  <a:srgbClr val="464653"/>
                </a:solidFill>
              </a:rPr>
              <a:t>©Tami Benham Deal, PED; benham@uwyo.edu</a:t>
            </a:r>
            <a:endParaRPr lang="en-US">
              <a:solidFill>
                <a:srgbClr val="464653"/>
              </a:solidFill>
            </a:endParaRPr>
          </a:p>
        </p:txBody>
      </p:sp>
      <p:sp>
        <p:nvSpPr>
          <p:cNvPr id="29" name="Slide Number Placeholder 28"/>
          <p:cNvSpPr>
            <a:spLocks noGrp="1"/>
          </p:cNvSpPr>
          <p:nvPr>
            <p:ph type="sldNum" sz="quarter" idx="12"/>
          </p:nvPr>
        </p:nvSpPr>
        <p:spPr>
          <a:xfrm>
            <a:off x="1216152" y="6355080"/>
            <a:ext cx="1219200" cy="365760"/>
          </a:xfrm>
        </p:spPr>
        <p:txBody>
          <a:bodyPr/>
          <a:lstStyle/>
          <a:p>
            <a:fld id="{794553A5-0603-4C37-9A5F-567C997A1208}" type="slidenum">
              <a:rPr lang="en-US" smtClean="0">
                <a:solidFill>
                  <a:srgbClr val="464653"/>
                </a:solidFill>
              </a:rPr>
              <a:pPr/>
              <a:t>‹#›</a:t>
            </a:fld>
            <a:endParaRPr lang="en-US">
              <a:solidFill>
                <a:srgbClr val="464653"/>
              </a:solidFill>
            </a:endParaRPr>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490174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3BE20B-0384-4026-B1E6-FCB8141CEB9D}" type="datetime1">
              <a:rPr lang="en-US" smtClean="0">
                <a:solidFill>
                  <a:srgbClr val="464653"/>
                </a:solidFill>
              </a:rPr>
              <a:pPr/>
              <a:t>3/8/2013</a:t>
            </a:fld>
            <a:endParaRPr lang="en-US">
              <a:solidFill>
                <a:srgbClr val="464653"/>
              </a:solidFill>
            </a:endParaRPr>
          </a:p>
        </p:txBody>
      </p:sp>
      <p:sp>
        <p:nvSpPr>
          <p:cNvPr id="5" name="Footer Placeholder 4"/>
          <p:cNvSpPr>
            <a:spLocks noGrp="1"/>
          </p:cNvSpPr>
          <p:nvPr>
            <p:ph type="ftr" sz="quarter" idx="11"/>
          </p:nvPr>
        </p:nvSpPr>
        <p:spPr/>
        <p:txBody>
          <a:bodyPr/>
          <a:lstStyle/>
          <a:p>
            <a:r>
              <a:rPr lang="pt-BR" smtClean="0">
                <a:solidFill>
                  <a:srgbClr val="464653"/>
                </a:solidFill>
              </a:rPr>
              <a:t>©Tami Benham Deal, PED; benham@uwyo.edu</a:t>
            </a:r>
            <a:endParaRPr lang="en-US">
              <a:solidFill>
                <a:srgbClr val="464653"/>
              </a:solidFill>
            </a:endParaRPr>
          </a:p>
        </p:txBody>
      </p:sp>
      <p:sp>
        <p:nvSpPr>
          <p:cNvPr id="6" name="Slide Number Placeholder 5"/>
          <p:cNvSpPr>
            <a:spLocks noGrp="1"/>
          </p:cNvSpPr>
          <p:nvPr>
            <p:ph type="sldNum" sz="quarter" idx="12"/>
          </p:nvPr>
        </p:nvSpPr>
        <p:spPr/>
        <p:txBody>
          <a:bodyPr/>
          <a:lstStyle/>
          <a:p>
            <a:fld id="{794553A5-0603-4C37-9A5F-567C997A1208}"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3864127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5D44CE7-7EBD-4E0F-A683-99A4E73F6924}" type="datetime1">
              <a:rPr lang="en-US" smtClean="0">
                <a:solidFill>
                  <a:srgbClr val="464653"/>
                </a:solidFill>
              </a:rPr>
              <a:pPr/>
              <a:t>3/8/2013</a:t>
            </a:fld>
            <a:endParaRPr lang="en-US">
              <a:solidFill>
                <a:srgbClr val="464653"/>
              </a:solidFill>
            </a:endParaRPr>
          </a:p>
        </p:txBody>
      </p:sp>
      <p:sp>
        <p:nvSpPr>
          <p:cNvPr id="5" name="Footer Placeholder 4"/>
          <p:cNvSpPr>
            <a:spLocks noGrp="1"/>
          </p:cNvSpPr>
          <p:nvPr>
            <p:ph type="ftr" sz="quarter" idx="11"/>
          </p:nvPr>
        </p:nvSpPr>
        <p:spPr/>
        <p:txBody>
          <a:bodyPr/>
          <a:lstStyle/>
          <a:p>
            <a:r>
              <a:rPr lang="pt-BR" smtClean="0">
                <a:solidFill>
                  <a:srgbClr val="464653"/>
                </a:solidFill>
              </a:rPr>
              <a:t>©Tami Benham Deal, PED; benham@uwyo.edu</a:t>
            </a:r>
            <a:endParaRPr lang="en-US">
              <a:solidFill>
                <a:srgbClr val="464653"/>
              </a:solidFill>
            </a:endParaRPr>
          </a:p>
        </p:txBody>
      </p:sp>
      <p:sp>
        <p:nvSpPr>
          <p:cNvPr id="6" name="Slide Number Placeholder 5"/>
          <p:cNvSpPr>
            <a:spLocks noGrp="1"/>
          </p:cNvSpPr>
          <p:nvPr>
            <p:ph type="sldNum" sz="quarter" idx="12"/>
          </p:nvPr>
        </p:nvSpPr>
        <p:spPr/>
        <p:txBody>
          <a:bodyPr/>
          <a:lstStyle/>
          <a:p>
            <a:fld id="{794553A5-0603-4C37-9A5F-567C997A1208}" type="slidenum">
              <a:rPr lang="en-US" smtClean="0">
                <a:solidFill>
                  <a:srgbClr val="464653"/>
                </a:solidFill>
              </a:rPr>
              <a:pPr/>
              <a:t>‹#›</a:t>
            </a:fld>
            <a:endParaRPr lang="en-US">
              <a:solidFill>
                <a:srgbClr val="464653"/>
              </a:solidFill>
            </a:endParaRPr>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08815746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8B2D18-2D40-4B83-9213-CFC8419CA33A}" type="datetime1">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sz="1000"/>
            </a:lvl1pPr>
          </a:lstStyle>
          <a:p>
            <a:r>
              <a:rPr lang="pt-BR" dirty="0" smtClean="0">
                <a:solidFill>
                  <a:prstClr val="black">
                    <a:tint val="75000"/>
                  </a:prstClr>
                </a:solidFill>
              </a:rPr>
              <a:t>©Tami Benham Deal, PED; benham@uwyo.edu</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5860F7E-3F90-461F-B694-ADD637C7BA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879149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718384-855B-4D1A-8D2B-803CA794C96B}" type="datetime1">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pt-BR" smtClean="0">
                <a:solidFill>
                  <a:prstClr val="black">
                    <a:tint val="75000"/>
                  </a:prstClr>
                </a:solidFill>
              </a:rPr>
              <a:t>©Tami Benham Deal, PED; benham@uwyo.edu</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60F7E-3F90-461F-B694-ADD637C7BA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934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5AC2DA-B1EF-4ABD-9B1C-1BC21142F938}" type="datetime1">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pt-BR" smtClean="0">
                <a:solidFill>
                  <a:prstClr val="black">
                    <a:tint val="75000"/>
                  </a:prstClr>
                </a:solidFill>
              </a:rPr>
              <a:t>©Tami Benham Deal, PED; benham@uwyo.edu</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60F7E-3F90-461F-B694-ADD637C7BA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0783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3B66C5-BF45-4711-9F1B-714506CD301E}" type="datetime1">
              <a:rPr lang="en-US" smtClean="0">
                <a:solidFill>
                  <a:prstClr val="black">
                    <a:tint val="75000"/>
                  </a:prstClr>
                </a:solidFill>
              </a:rPr>
              <a:pPr/>
              <a:t>3/8/2013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pt-BR" smtClean="0">
                <a:solidFill>
                  <a:prstClr val="black">
                    <a:tint val="75000"/>
                  </a:prstClr>
                </a:solidFill>
              </a:rPr>
              <a:t>©Tami Benham Deal, PED; benham@uwyo.edu</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860F7E-3F90-461F-B694-ADD637C7BA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62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301130-22A7-4BEB-97D1-919B35FB3643}" type="datetime1">
              <a:rPr lang="en-US" smtClean="0">
                <a:solidFill>
                  <a:prstClr val="black">
                    <a:tint val="75000"/>
                  </a:prstClr>
                </a:solidFill>
              </a:rPr>
              <a:pPr/>
              <a:t>3/8/2013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pt-BR" smtClean="0">
                <a:solidFill>
                  <a:prstClr val="black">
                    <a:tint val="75000"/>
                  </a:prstClr>
                </a:solidFill>
              </a:rPr>
              <a:t>©Tami Benham Deal, PED; benham@uwyo.edu</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5860F7E-3F90-461F-B694-ADD637C7BA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4489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A60216-DBCF-4EE4-8E46-CB3E893F3E99}" type="datetime1">
              <a:rPr lang="en-US" smtClean="0">
                <a:solidFill>
                  <a:prstClr val="black">
                    <a:tint val="75000"/>
                  </a:prstClr>
                </a:solidFill>
              </a:rPr>
              <a:pPr/>
              <a:t>3/8/2013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pt-BR" smtClean="0">
                <a:solidFill>
                  <a:prstClr val="black">
                    <a:tint val="75000"/>
                  </a:prstClr>
                </a:solidFill>
              </a:rPr>
              <a:t>©Tami Benham Deal, PED; benham@uwyo.edu</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5860F7E-3F90-461F-B694-ADD637C7BA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4651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52906-4981-4355-8A6C-95AD01A83825}" type="datetime1">
              <a:rPr lang="en-US" smtClean="0">
                <a:solidFill>
                  <a:prstClr val="black">
                    <a:tint val="75000"/>
                  </a:prstClr>
                </a:solidFill>
              </a:rPr>
              <a:pPr/>
              <a:t>3/8/2013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pt-BR" smtClean="0">
                <a:solidFill>
                  <a:prstClr val="black">
                    <a:tint val="75000"/>
                  </a:prstClr>
                </a:solidFill>
              </a:rPr>
              <a:t>©Tami Benham Deal, PED; benham@uwyo.edu</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5860F7E-3F90-461F-B694-ADD637C7BA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133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513B1F-B7FB-4ADA-BBC6-03C4A693BA44}" type="datetime1">
              <a:rPr lang="en-US" smtClean="0">
                <a:solidFill>
                  <a:prstClr val="black">
                    <a:tint val="75000"/>
                  </a:prstClr>
                </a:solidFill>
              </a:rPr>
              <a:pPr/>
              <a:t>3/8/2013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pt-BR" smtClean="0">
                <a:solidFill>
                  <a:prstClr val="black">
                    <a:tint val="75000"/>
                  </a:prstClr>
                </a:solidFill>
              </a:rPr>
              <a:t>©Tami Benham Deal, PED; benham@uwyo.edu</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860F7E-3F90-461F-B694-ADD637C7BA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203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lvl1pPr algn="r">
              <a:defRPr sz="1000"/>
            </a:lvl1pPr>
          </a:lstStyle>
          <a:p>
            <a:fld id="{29664630-DAAF-4284-98B6-710B80B6BBF6}" type="datetime1">
              <a:rPr lang="en-US" smtClean="0">
                <a:solidFill>
                  <a:srgbClr val="464653"/>
                </a:solidFill>
              </a:rPr>
              <a:pPr/>
              <a:t>3/8/2013</a:t>
            </a:fld>
            <a:endParaRPr lang="en-US" dirty="0">
              <a:solidFill>
                <a:srgbClr val="464653"/>
              </a:solidFill>
            </a:endParaRPr>
          </a:p>
        </p:txBody>
      </p:sp>
      <p:sp>
        <p:nvSpPr>
          <p:cNvPr id="5" name="Footer Placeholder 4"/>
          <p:cNvSpPr>
            <a:spLocks noGrp="1"/>
          </p:cNvSpPr>
          <p:nvPr>
            <p:ph type="ftr" sz="quarter" idx="11"/>
          </p:nvPr>
        </p:nvSpPr>
        <p:spPr/>
        <p:txBody>
          <a:bodyPr/>
          <a:lstStyle>
            <a:lvl1pPr algn="ctr">
              <a:defRPr sz="1000"/>
            </a:lvl1pPr>
          </a:lstStyle>
          <a:p>
            <a:r>
              <a:rPr lang="pt-BR" dirty="0" smtClean="0">
                <a:solidFill>
                  <a:srgbClr val="464653"/>
                </a:solidFill>
              </a:rPr>
              <a:t>©Tami Benham Deal, PED; benham@uwyo.edu</a:t>
            </a:r>
            <a:endParaRPr lang="en-US" dirty="0">
              <a:solidFill>
                <a:srgbClr val="464653"/>
              </a:solidFill>
            </a:endParaRPr>
          </a:p>
        </p:txBody>
      </p:sp>
      <p:sp>
        <p:nvSpPr>
          <p:cNvPr id="6" name="Slide Number Placeholder 5"/>
          <p:cNvSpPr>
            <a:spLocks noGrp="1"/>
          </p:cNvSpPr>
          <p:nvPr>
            <p:ph type="sldNum" sz="quarter" idx="12"/>
          </p:nvPr>
        </p:nvSpPr>
        <p:spPr/>
        <p:txBody>
          <a:bodyPr/>
          <a:lstStyle>
            <a:lvl1pPr>
              <a:defRPr sz="1000"/>
            </a:lvl1pPr>
          </a:lstStyle>
          <a:p>
            <a:fld id="{794553A5-0603-4C37-9A5F-567C997A1208}" type="slidenum">
              <a:rPr lang="en-US" smtClean="0">
                <a:solidFill>
                  <a:srgbClr val="464653"/>
                </a:solidFill>
              </a:rPr>
              <a:pPr/>
              <a:t>‹#›</a:t>
            </a:fld>
            <a:endParaRPr lang="en-US" dirty="0">
              <a:solidFill>
                <a:srgbClr val="464653"/>
              </a:solidFill>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04477358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B62387-C565-460D-A862-91187F6C8E80}" type="datetime1">
              <a:rPr lang="en-US" smtClean="0">
                <a:solidFill>
                  <a:prstClr val="black">
                    <a:tint val="75000"/>
                  </a:prstClr>
                </a:solidFill>
              </a:rPr>
              <a:pPr/>
              <a:t>3/8/2013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pt-BR" smtClean="0">
                <a:solidFill>
                  <a:prstClr val="black">
                    <a:tint val="75000"/>
                  </a:prstClr>
                </a:solidFill>
              </a:rPr>
              <a:t>©Tami Benham Deal, PED; benham@uwyo.edu</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860F7E-3F90-461F-B694-ADD637C7BA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44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0238EA-5A27-4520-9ADE-2756F737FB27}" type="datetime1">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pt-BR" smtClean="0">
                <a:solidFill>
                  <a:prstClr val="black">
                    <a:tint val="75000"/>
                  </a:prstClr>
                </a:solidFill>
              </a:rPr>
              <a:t>©Tami Benham Deal, PED; benham@uwyo.edu</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60F7E-3F90-461F-B694-ADD637C7BA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9562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B9FCFA-72DB-4DC2-8424-FF53526B6612}" type="datetime1">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pt-BR" smtClean="0">
                <a:solidFill>
                  <a:prstClr val="black">
                    <a:tint val="75000"/>
                  </a:prstClr>
                </a:solidFill>
              </a:rPr>
              <a:t>©Tami Benham Deal, PED; benham@uwyo.edu</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60F7E-3F90-461F-B694-ADD637C7BA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6537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EC14E5-0440-4B90-A0B9-B0C175B4769A}" type="datetime1">
              <a:rPr lang="en-US" smtClean="0">
                <a:solidFill>
                  <a:prstClr val="black">
                    <a:tint val="75000"/>
                  </a:prstClr>
                </a:solidFill>
              </a:rPr>
              <a:pPr/>
              <a:t>3/8/2013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pt-BR" smtClean="0">
                <a:solidFill>
                  <a:prstClr val="black">
                    <a:tint val="75000"/>
                  </a:prstClr>
                </a:solidFill>
              </a:rPr>
              <a:t>©Tami Benham Deal, PED; benham@uwyo.edu</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5860F7E-3F90-461F-B694-ADD637C7BA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227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1DDB631F-2D0E-42A8-BA90-735C94FB2A3E}" type="datetime1">
              <a:rPr lang="en-US" smtClean="0">
                <a:solidFill>
                  <a:srgbClr val="DDE9EC"/>
                </a:solidFill>
              </a:rPr>
              <a:pPr/>
              <a:t>3/8/2013</a:t>
            </a:fld>
            <a:endParaRPr lang="en-US">
              <a:solidFill>
                <a:srgbClr val="DDE9EC"/>
              </a:solidFill>
            </a:endParaRPr>
          </a:p>
        </p:txBody>
      </p:sp>
      <p:sp>
        <p:nvSpPr>
          <p:cNvPr id="5" name="Footer Placeholder 4"/>
          <p:cNvSpPr>
            <a:spLocks noGrp="1"/>
          </p:cNvSpPr>
          <p:nvPr>
            <p:ph type="ftr" sz="quarter" idx="11"/>
          </p:nvPr>
        </p:nvSpPr>
        <p:spPr>
          <a:xfrm>
            <a:off x="2898648" y="6355080"/>
            <a:ext cx="3474720" cy="365760"/>
          </a:xfrm>
        </p:spPr>
        <p:txBody>
          <a:bodyPr/>
          <a:lstStyle/>
          <a:p>
            <a:r>
              <a:rPr lang="pt-BR" smtClean="0">
                <a:solidFill>
                  <a:srgbClr val="DDE9EC"/>
                </a:solidFill>
              </a:rPr>
              <a:t>©Tami Benham Deal, PED; benham@uwyo.edu</a:t>
            </a:r>
            <a:endParaRPr lang="en-US">
              <a:solidFill>
                <a:srgbClr val="DDE9EC"/>
              </a:solidFill>
            </a:endParaRPr>
          </a:p>
        </p:txBody>
      </p:sp>
      <p:sp>
        <p:nvSpPr>
          <p:cNvPr id="6" name="Slide Number Placeholder 5"/>
          <p:cNvSpPr>
            <a:spLocks noGrp="1"/>
          </p:cNvSpPr>
          <p:nvPr>
            <p:ph type="sldNum" sz="quarter" idx="12"/>
          </p:nvPr>
        </p:nvSpPr>
        <p:spPr>
          <a:xfrm>
            <a:off x="1069848" y="6355080"/>
            <a:ext cx="1520952" cy="365760"/>
          </a:xfrm>
        </p:spPr>
        <p:txBody>
          <a:bodyPr/>
          <a:lstStyle/>
          <a:p>
            <a:fld id="{794553A5-0603-4C37-9A5F-567C997A1208}" type="slidenum">
              <a:rPr lang="en-US" smtClean="0">
                <a:solidFill>
                  <a:srgbClr val="DDE9EC"/>
                </a:solidFill>
              </a:rPr>
              <a:pPr/>
              <a:t>‹#›</a:t>
            </a:fld>
            <a:endParaRPr lang="en-US">
              <a:solidFill>
                <a:srgbClr val="DDE9EC"/>
              </a:solidFill>
            </a:endParaRP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44354773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F0804149-2A13-4102-A2C4-A9AF74B2F27E}" type="datetime1">
              <a:rPr lang="en-US" smtClean="0">
                <a:solidFill>
                  <a:srgbClr val="464653"/>
                </a:solidFill>
              </a:rPr>
              <a:pPr/>
              <a:t>3/8/2013</a:t>
            </a:fld>
            <a:endParaRPr lang="en-US">
              <a:solidFill>
                <a:srgbClr val="464653"/>
              </a:solidFill>
            </a:endParaRPr>
          </a:p>
        </p:txBody>
      </p:sp>
      <p:sp>
        <p:nvSpPr>
          <p:cNvPr id="6" name="Footer Placeholder 5"/>
          <p:cNvSpPr>
            <a:spLocks noGrp="1"/>
          </p:cNvSpPr>
          <p:nvPr>
            <p:ph type="ftr" sz="quarter" idx="11"/>
          </p:nvPr>
        </p:nvSpPr>
        <p:spPr/>
        <p:txBody>
          <a:bodyPr/>
          <a:lstStyle>
            <a:lvl1pPr algn="ctr">
              <a:defRPr sz="1000"/>
            </a:lvl1pPr>
          </a:lstStyle>
          <a:p>
            <a:r>
              <a:rPr lang="pt-BR" dirty="0" smtClean="0">
                <a:solidFill>
                  <a:srgbClr val="464653"/>
                </a:solidFill>
              </a:rPr>
              <a:t>©Tami Benham Deal, PED; benham@uwyo.edu</a:t>
            </a:r>
            <a:endParaRPr lang="en-US" dirty="0">
              <a:solidFill>
                <a:srgbClr val="464653"/>
              </a:solidFill>
            </a:endParaRPr>
          </a:p>
        </p:txBody>
      </p:sp>
      <p:sp>
        <p:nvSpPr>
          <p:cNvPr id="7" name="Slide Number Placeholder 6"/>
          <p:cNvSpPr>
            <a:spLocks noGrp="1"/>
          </p:cNvSpPr>
          <p:nvPr>
            <p:ph type="sldNum" sz="quarter" idx="12"/>
          </p:nvPr>
        </p:nvSpPr>
        <p:spPr/>
        <p:txBody>
          <a:bodyPr/>
          <a:lstStyle/>
          <a:p>
            <a:fld id="{794553A5-0603-4C37-9A5F-567C997A1208}" type="slidenum">
              <a:rPr lang="en-US" smtClean="0">
                <a:solidFill>
                  <a:srgbClr val="464653"/>
                </a:solidFill>
              </a:rPr>
              <a:pPr/>
              <a:t>‹#›</a:t>
            </a:fld>
            <a:endParaRPr lang="en-US">
              <a:solidFill>
                <a:srgbClr val="464653"/>
              </a:solidFill>
            </a:endParaRP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49785454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5C1BC48E-7D51-4B23-A7D1-4BC32FEA6E4E}" type="datetime1">
              <a:rPr lang="en-US" smtClean="0">
                <a:solidFill>
                  <a:srgbClr val="464653"/>
                </a:solidFill>
              </a:rPr>
              <a:pPr/>
              <a:t>3/8/2013</a:t>
            </a:fld>
            <a:endParaRPr lang="en-US">
              <a:solidFill>
                <a:srgbClr val="464653"/>
              </a:solidFill>
            </a:endParaRPr>
          </a:p>
        </p:txBody>
      </p:sp>
      <p:sp>
        <p:nvSpPr>
          <p:cNvPr id="8" name="Footer Placeholder 7"/>
          <p:cNvSpPr>
            <a:spLocks noGrp="1"/>
          </p:cNvSpPr>
          <p:nvPr>
            <p:ph type="ftr" sz="quarter" idx="11"/>
          </p:nvPr>
        </p:nvSpPr>
        <p:spPr/>
        <p:txBody>
          <a:bodyPr/>
          <a:lstStyle/>
          <a:p>
            <a:r>
              <a:rPr lang="pt-BR" smtClean="0">
                <a:solidFill>
                  <a:srgbClr val="464653"/>
                </a:solidFill>
              </a:rPr>
              <a:t>©Tami Benham Deal, PED; benham@uwyo.edu</a:t>
            </a:r>
            <a:endParaRPr lang="en-US">
              <a:solidFill>
                <a:srgbClr val="464653"/>
              </a:solidFill>
            </a:endParaRPr>
          </a:p>
        </p:txBody>
      </p:sp>
      <p:sp>
        <p:nvSpPr>
          <p:cNvPr id="9" name="Slide Number Placeholder 8"/>
          <p:cNvSpPr>
            <a:spLocks noGrp="1"/>
          </p:cNvSpPr>
          <p:nvPr>
            <p:ph type="sldNum" sz="quarter" idx="12"/>
          </p:nvPr>
        </p:nvSpPr>
        <p:spPr/>
        <p:txBody>
          <a:bodyPr/>
          <a:lstStyle/>
          <a:p>
            <a:fld id="{794553A5-0603-4C37-9A5F-567C997A1208}" type="slidenum">
              <a:rPr lang="en-US" smtClean="0">
                <a:solidFill>
                  <a:srgbClr val="464653"/>
                </a:solidFill>
              </a:rPr>
              <a:pPr/>
              <a:t>‹#›</a:t>
            </a:fld>
            <a:endParaRPr lang="en-US">
              <a:solidFill>
                <a:srgbClr val="464653"/>
              </a:solidFill>
            </a:endParaRP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953810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58BFE8D-3000-40D1-AD9C-2F35DF6171AC}" type="datetime1">
              <a:rPr lang="en-US" smtClean="0">
                <a:solidFill>
                  <a:srgbClr val="464653"/>
                </a:solidFill>
              </a:rPr>
              <a:pPr/>
              <a:t>3/8/2013</a:t>
            </a:fld>
            <a:endParaRPr lang="en-US">
              <a:solidFill>
                <a:srgbClr val="464653"/>
              </a:solidFill>
            </a:endParaRPr>
          </a:p>
        </p:txBody>
      </p:sp>
      <p:sp>
        <p:nvSpPr>
          <p:cNvPr id="4" name="Footer Placeholder 3"/>
          <p:cNvSpPr>
            <a:spLocks noGrp="1"/>
          </p:cNvSpPr>
          <p:nvPr>
            <p:ph type="ftr" sz="quarter" idx="11"/>
          </p:nvPr>
        </p:nvSpPr>
        <p:spPr/>
        <p:txBody>
          <a:bodyPr/>
          <a:lstStyle>
            <a:lvl1pPr algn="ctr">
              <a:defRPr sz="1000"/>
            </a:lvl1pPr>
          </a:lstStyle>
          <a:p>
            <a:r>
              <a:rPr lang="pt-BR" dirty="0" smtClean="0">
                <a:solidFill>
                  <a:srgbClr val="464653"/>
                </a:solidFill>
              </a:rPr>
              <a:t>©Tami Benham Deal, PED; benham@uwyo.edu</a:t>
            </a:r>
            <a:endParaRPr lang="en-US" dirty="0">
              <a:solidFill>
                <a:srgbClr val="464653"/>
              </a:solidFill>
            </a:endParaRPr>
          </a:p>
        </p:txBody>
      </p:sp>
      <p:sp>
        <p:nvSpPr>
          <p:cNvPr id="5" name="Slide Number Placeholder 4"/>
          <p:cNvSpPr>
            <a:spLocks noGrp="1"/>
          </p:cNvSpPr>
          <p:nvPr>
            <p:ph type="sldNum" sz="quarter" idx="12"/>
          </p:nvPr>
        </p:nvSpPr>
        <p:spPr/>
        <p:txBody>
          <a:bodyPr/>
          <a:lstStyle/>
          <a:p>
            <a:fld id="{794553A5-0603-4C37-9A5F-567C997A1208}" type="slidenum">
              <a:rPr lang="en-US" smtClean="0">
                <a:solidFill>
                  <a:srgbClr val="464653"/>
                </a:solidFill>
              </a:rPr>
              <a:pPr/>
              <a:t>‹#›</a:t>
            </a:fld>
            <a:endParaRPr lang="en-US">
              <a:solidFill>
                <a:srgbClr val="464653"/>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38833443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r">
              <a:defRPr sz="1050"/>
            </a:lvl1pPr>
          </a:lstStyle>
          <a:p>
            <a:fld id="{251EA9CC-426F-4D44-93A3-81FF035F98C2}" type="datetime1">
              <a:rPr lang="en-US" smtClean="0">
                <a:solidFill>
                  <a:srgbClr val="464653"/>
                </a:solidFill>
              </a:rPr>
              <a:pPr/>
              <a:t>3/8/2013</a:t>
            </a:fld>
            <a:endParaRPr lang="en-US" dirty="0">
              <a:solidFill>
                <a:srgbClr val="464653"/>
              </a:solidFill>
            </a:endParaRPr>
          </a:p>
        </p:txBody>
      </p:sp>
      <p:sp>
        <p:nvSpPr>
          <p:cNvPr id="3" name="Footer Placeholder 2"/>
          <p:cNvSpPr>
            <a:spLocks noGrp="1"/>
          </p:cNvSpPr>
          <p:nvPr>
            <p:ph type="ftr" sz="quarter" idx="11"/>
          </p:nvPr>
        </p:nvSpPr>
        <p:spPr>
          <a:xfrm>
            <a:off x="2895600" y="6353175"/>
            <a:ext cx="3505200" cy="365760"/>
          </a:xfrm>
        </p:spPr>
        <p:txBody>
          <a:bodyPr/>
          <a:lstStyle>
            <a:lvl1pPr>
              <a:defRPr sz="1100"/>
            </a:lvl1pPr>
          </a:lstStyle>
          <a:p>
            <a:pPr algn="ctr"/>
            <a:r>
              <a:rPr lang="en-US" dirty="0" smtClean="0">
                <a:solidFill>
                  <a:srgbClr val="464653"/>
                </a:solidFill>
              </a:rPr>
              <a:t>©Tami Benham Deal, PED; benham@uwyo.edu</a:t>
            </a:r>
            <a:endParaRPr lang="en-US" dirty="0">
              <a:solidFill>
                <a:srgbClr val="464653"/>
              </a:solidFill>
            </a:endParaRPr>
          </a:p>
        </p:txBody>
      </p:sp>
      <p:sp>
        <p:nvSpPr>
          <p:cNvPr id="4" name="Slide Number Placeholder 3"/>
          <p:cNvSpPr>
            <a:spLocks noGrp="1"/>
          </p:cNvSpPr>
          <p:nvPr>
            <p:ph type="sldNum" sz="quarter" idx="12"/>
          </p:nvPr>
        </p:nvSpPr>
        <p:spPr/>
        <p:txBody>
          <a:bodyPr/>
          <a:lstStyle/>
          <a:p>
            <a:fld id="{794553A5-0603-4C37-9A5F-567C997A1208}" type="slidenum">
              <a:rPr lang="en-US" smtClean="0">
                <a:solidFill>
                  <a:srgbClr val="464653"/>
                </a:solidFill>
              </a:rPr>
              <a:pPr/>
              <a:t>‹#›</a:t>
            </a:fld>
            <a:endParaRPr lang="en-US">
              <a:solidFill>
                <a:srgbClr val="464653"/>
              </a:solidFill>
            </a:endParaRPr>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97158848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54BBE6E-6DB9-4330-B56C-4D14EB9021E0}" type="datetime1">
              <a:rPr lang="en-US" smtClean="0">
                <a:solidFill>
                  <a:srgbClr val="464653"/>
                </a:solidFill>
              </a:rPr>
              <a:pPr/>
              <a:t>3/8/2013</a:t>
            </a:fld>
            <a:endParaRPr lang="en-US">
              <a:solidFill>
                <a:srgbClr val="464653"/>
              </a:solidFill>
            </a:endParaRPr>
          </a:p>
        </p:txBody>
      </p:sp>
      <p:sp>
        <p:nvSpPr>
          <p:cNvPr id="6" name="Footer Placeholder 5"/>
          <p:cNvSpPr>
            <a:spLocks noGrp="1"/>
          </p:cNvSpPr>
          <p:nvPr>
            <p:ph type="ftr" sz="quarter" idx="11"/>
          </p:nvPr>
        </p:nvSpPr>
        <p:spPr/>
        <p:txBody>
          <a:bodyPr/>
          <a:lstStyle/>
          <a:p>
            <a:r>
              <a:rPr lang="pt-BR" smtClean="0">
                <a:solidFill>
                  <a:srgbClr val="464653"/>
                </a:solidFill>
              </a:rPr>
              <a:t>©Tami Benham Deal, PED; benham@uwyo.edu</a:t>
            </a:r>
            <a:endParaRPr lang="en-US">
              <a:solidFill>
                <a:srgbClr val="464653"/>
              </a:solidFill>
            </a:endParaRPr>
          </a:p>
        </p:txBody>
      </p:sp>
      <p:sp>
        <p:nvSpPr>
          <p:cNvPr id="7" name="Slide Number Placeholder 6"/>
          <p:cNvSpPr>
            <a:spLocks noGrp="1"/>
          </p:cNvSpPr>
          <p:nvPr>
            <p:ph type="sldNum" sz="quarter" idx="12"/>
          </p:nvPr>
        </p:nvSpPr>
        <p:spPr/>
        <p:txBody>
          <a:bodyPr/>
          <a:lstStyle/>
          <a:p>
            <a:fld id="{794553A5-0603-4C37-9A5F-567C997A1208}" type="slidenum">
              <a:rPr lang="en-US" smtClean="0">
                <a:solidFill>
                  <a:srgbClr val="464653"/>
                </a:solidFill>
              </a:rPr>
              <a:pPr/>
              <a:t>‹#›</a:t>
            </a:fld>
            <a:endParaRPr lang="en-US">
              <a:solidFill>
                <a:srgbClr val="464653"/>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14153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D81B736-A4D2-4AF7-8598-6583B2B6F767}" type="datetime1">
              <a:rPr lang="en-US" smtClean="0">
                <a:solidFill>
                  <a:srgbClr val="DDE9EC"/>
                </a:solidFill>
              </a:rPr>
              <a:pPr/>
              <a:t>3/8/2013</a:t>
            </a:fld>
            <a:endParaRPr lang="en-US">
              <a:solidFill>
                <a:srgbClr val="DDE9EC"/>
              </a:solidFill>
            </a:endParaRPr>
          </a:p>
        </p:txBody>
      </p:sp>
      <p:sp>
        <p:nvSpPr>
          <p:cNvPr id="6" name="Footer Placeholder 5"/>
          <p:cNvSpPr>
            <a:spLocks noGrp="1"/>
          </p:cNvSpPr>
          <p:nvPr>
            <p:ph type="ftr" sz="quarter" idx="11"/>
          </p:nvPr>
        </p:nvSpPr>
        <p:spPr/>
        <p:txBody>
          <a:bodyPr/>
          <a:lstStyle/>
          <a:p>
            <a:r>
              <a:rPr lang="pt-BR" smtClean="0">
                <a:solidFill>
                  <a:srgbClr val="DDE9EC"/>
                </a:solidFill>
              </a:rPr>
              <a:t>©Tami Benham Deal, PED; benham@uwyo.edu</a:t>
            </a:r>
            <a:endParaRPr lang="en-US">
              <a:solidFill>
                <a:srgbClr val="DDE9EC"/>
              </a:solidFill>
            </a:endParaRPr>
          </a:p>
        </p:txBody>
      </p:sp>
      <p:sp>
        <p:nvSpPr>
          <p:cNvPr id="7" name="Slide Number Placeholder 6"/>
          <p:cNvSpPr>
            <a:spLocks noGrp="1"/>
          </p:cNvSpPr>
          <p:nvPr>
            <p:ph type="sldNum" sz="quarter" idx="12"/>
          </p:nvPr>
        </p:nvSpPr>
        <p:spPr/>
        <p:txBody>
          <a:bodyPr/>
          <a:lstStyle/>
          <a:p>
            <a:fld id="{794553A5-0603-4C37-9A5F-567C997A1208}" type="slidenum">
              <a:rPr lang="en-US" smtClean="0">
                <a:solidFill>
                  <a:srgbClr val="DDE9EC"/>
                </a:solidFill>
              </a:rPr>
              <a:pPr/>
              <a:t>‹#›</a:t>
            </a:fld>
            <a:endParaRPr lang="en-US">
              <a:solidFill>
                <a:srgbClr val="DDE9EC"/>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94305768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8F66F48F-3D47-43FD-83AC-75E5C9B6B2CB}" type="datetime1">
              <a:rPr lang="en-US" smtClean="0">
                <a:solidFill>
                  <a:srgbClr val="464653"/>
                </a:solidFill>
              </a:rPr>
              <a:pPr/>
              <a:t>3/8/2013</a:t>
            </a:fld>
            <a:endParaRPr lang="en-US">
              <a:solidFill>
                <a:srgbClr val="464653"/>
              </a:solidFill>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r>
              <a:rPr lang="pt-BR" smtClean="0">
                <a:solidFill>
                  <a:srgbClr val="464653"/>
                </a:solidFill>
              </a:rPr>
              <a:t>©Tami Benham Deal, PED; benham@uwyo.edu</a:t>
            </a:r>
            <a:endParaRPr lang="en-US">
              <a:solidFill>
                <a:srgbClr val="464653"/>
              </a:solidFill>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794553A5-0603-4C37-9A5F-567C997A1208}" type="slidenum">
              <a:rPr lang="en-US" smtClean="0">
                <a:solidFill>
                  <a:srgbClr val="464653"/>
                </a:solidFill>
              </a:rPr>
              <a:pPr/>
              <a:t>‹#›</a:t>
            </a:fld>
            <a:endParaRPr lang="en-US">
              <a:solidFill>
                <a:srgbClr val="464653"/>
              </a:solidFill>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0440578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sldNum="0" hdr="0" dt="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A7DA52-E0EE-4375-98D0-4653B998FC69}" type="datetime1">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t-BR" smtClean="0">
                <a:solidFill>
                  <a:prstClr val="black">
                    <a:tint val="75000"/>
                  </a:prstClr>
                </a:solidFill>
              </a:rPr>
              <a:t>©Tami Benham Deal, PED; benham@uwyo.edu</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60F7E-3F90-461F-B694-ADD637C7BA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92412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wav"/><Relationship Id="rId7" Type="http://schemas.openxmlformats.org/officeDocument/2006/relationships/image" Target="../media/image4.png"/><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hyperlink" Target="http://www.ted.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4.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hyperlink" Target="mailto:benham@uwyo.edu"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5.wav"/><Relationship Id="rId7" Type="http://schemas.openxmlformats.org/officeDocument/2006/relationships/image" Target="../media/image10.png"/><Relationship Id="rId2" Type="http://schemas.microsoft.com/office/2007/relationships/media" Target="../media/media5.wav"/><Relationship Id="rId1" Type="http://schemas.openxmlformats.org/officeDocument/2006/relationships/tags" Target="../tags/tag2.xml"/><Relationship Id="rId6" Type="http://schemas.openxmlformats.org/officeDocument/2006/relationships/hyperlink" Target="http://www.scassheap.org/" TargetMode="External"/><Relationship Id="rId5" Type="http://schemas.openxmlformats.org/officeDocument/2006/relationships/image" Target="../media/image9.png"/><Relationship Id="rId4" Type="http://schemas.openxmlformats.org/officeDocument/2006/relationships/slideLayout" Target="../slideLayouts/slideLayout6.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4.png"/><Relationship Id="rId5" Type="http://schemas.openxmlformats.org/officeDocument/2006/relationships/hyperlink" Target="mailto:benham@uwyo.edu" TargetMode="Externa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Speaking and Listening</a:t>
            </a:r>
            <a:endParaRPr lang="en-US" sz="36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2750" y="228600"/>
            <a:ext cx="1695450" cy="955617"/>
          </a:xfrm>
          <a:prstGeom prst="rect">
            <a:avLst/>
          </a:prstGeom>
          <a:ln>
            <a:noFill/>
          </a:ln>
          <a:effectLst>
            <a:outerShdw blurRad="292100" dist="139700" dir="2700000" algn="tl" rotWithShape="0">
              <a:srgbClr val="333333">
                <a:alpha val="65000"/>
              </a:srgbClr>
            </a:outerShdw>
          </a:effectLst>
        </p:spPr>
      </p:pic>
      <p:graphicFrame>
        <p:nvGraphicFramePr>
          <p:cNvPr id="5" name="Table 4"/>
          <p:cNvGraphicFramePr>
            <a:graphicFrameLocks noGrp="1"/>
          </p:cNvGraphicFramePr>
          <p:nvPr>
            <p:extLst>
              <p:ext uri="{D42A27DB-BD31-4B8C-83A1-F6EECF244321}">
                <p14:modId xmlns:p14="http://schemas.microsoft.com/office/powerpoint/2010/main" val="2951866197"/>
              </p:ext>
            </p:extLst>
          </p:nvPr>
        </p:nvGraphicFramePr>
        <p:xfrm>
          <a:off x="532534" y="1399309"/>
          <a:ext cx="4419600" cy="3789068"/>
        </p:xfrm>
        <a:graphic>
          <a:graphicData uri="http://schemas.openxmlformats.org/drawingml/2006/table">
            <a:tbl>
              <a:tblPr firstRow="1" bandRow="1">
                <a:tableStyleId>{2D5ABB26-0587-4C30-8999-92F81FD0307C}</a:tableStyleId>
              </a:tblPr>
              <a:tblGrid>
                <a:gridCol w="4419600"/>
              </a:tblGrid>
              <a:tr h="18344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068841"/>
                          </a:solidFill>
                          <a:effectLst/>
                          <a:latin typeface="Calibri" pitchFamily="34" charset="0"/>
                          <a:ea typeface="Cambria"/>
                          <a:cs typeface="Times New Roman"/>
                        </a:rPr>
                        <a:t>Presentation of Knowledge</a:t>
                      </a:r>
                      <a:r>
                        <a:rPr lang="en-US" sz="1600" b="1" baseline="0" dirty="0" smtClean="0">
                          <a:solidFill>
                            <a:srgbClr val="068841"/>
                          </a:solidFill>
                          <a:effectLst/>
                          <a:latin typeface="Calibri" pitchFamily="34" charset="0"/>
                          <a:ea typeface="Cambria"/>
                          <a:cs typeface="Times New Roman"/>
                        </a:rPr>
                        <a:t> and Ideas  11-12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smtClean="0">
                        <a:effectLst/>
                        <a:latin typeface="Calibri" pitchFamily="34" charset="0"/>
                        <a:ea typeface="Cambria"/>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effectLst/>
                          <a:latin typeface="Calibri" pitchFamily="34" charset="0"/>
                          <a:ea typeface="Cambria"/>
                          <a:cs typeface="Times New Roman"/>
                        </a:rPr>
                        <a:t>Present information, findings, and supporting evidence clearly, concisely, and logically such that listeners can follow the line of reasoning and the organization, development, substance, and style are appropriate to purpose, audience, and task.</a:t>
                      </a:r>
                    </a:p>
                    <a:p>
                      <a:endParaRPr lang="en-US" sz="1600" dirty="0">
                        <a:latin typeface="Calibri" pitchFamily="34" charset="0"/>
                      </a:endParaRPr>
                    </a:p>
                  </a:txBody>
                  <a:tcP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tcPr>
                </a:tc>
              </a:tr>
              <a:tr h="17469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068841"/>
                          </a:solidFill>
                          <a:effectLst/>
                          <a:latin typeface="Calibri" pitchFamily="34" charset="0"/>
                          <a:ea typeface="Cambria"/>
                          <a:cs typeface="Times New Roman"/>
                        </a:rPr>
                        <a:t>Presentation of Knowledge</a:t>
                      </a:r>
                      <a:r>
                        <a:rPr lang="en-US" sz="1600" b="1" baseline="0" dirty="0" smtClean="0">
                          <a:solidFill>
                            <a:srgbClr val="068841"/>
                          </a:solidFill>
                          <a:effectLst/>
                          <a:latin typeface="Calibri" pitchFamily="34" charset="0"/>
                          <a:ea typeface="Cambria"/>
                          <a:cs typeface="Times New Roman"/>
                        </a:rPr>
                        <a:t> and Ideas  11-12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effectLst/>
                        <a:latin typeface="Calibri" pitchFamily="34" charset="0"/>
                        <a:ea typeface="Cambria"/>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effectLst/>
                          <a:latin typeface="Calibri" pitchFamily="34" charset="0"/>
                          <a:ea typeface="Cambria"/>
                          <a:cs typeface="Times New Roman"/>
                        </a:rPr>
                        <a:t>Evaluate a speaker’s point of view, reasoning, and use of evidence and rhetoric, identifying any fallacious reasoning or exaggerated or distorted evidence.</a:t>
                      </a:r>
                    </a:p>
                  </a:txBody>
                  <a:tcP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tcPr>
                </a:tc>
              </a:tr>
            </a:tbl>
          </a:graphicData>
        </a:graphic>
      </p:graphicFrame>
      <p:sp>
        <p:nvSpPr>
          <p:cNvPr id="11" name="TextBox 10"/>
          <p:cNvSpPr txBox="1"/>
          <p:nvPr/>
        </p:nvSpPr>
        <p:spPr>
          <a:xfrm>
            <a:off x="457200" y="5562600"/>
            <a:ext cx="7486650" cy="830997"/>
          </a:xfrm>
          <a:prstGeom prst="rect">
            <a:avLst/>
          </a:prstGeom>
          <a:noFill/>
          <a:ln>
            <a:solidFill>
              <a:schemeClr val="accent5">
                <a:lumMod val="50000"/>
              </a:schemeClr>
            </a:solidFill>
          </a:ln>
        </p:spPr>
        <p:txBody>
          <a:bodyPr wrap="square" rtlCol="0">
            <a:spAutoFit/>
          </a:bodyPr>
          <a:lstStyle/>
          <a:p>
            <a:r>
              <a:rPr lang="en-US" sz="1600" dirty="0">
                <a:solidFill>
                  <a:prstClr val="black"/>
                </a:solidFill>
                <a:latin typeface="Calibri" pitchFamily="34" charset="0"/>
              </a:rPr>
              <a:t>WY HE 12.3.7  Delineate a speaker’s health argument and specific claims, distinguishing health claims that are supported by reasons and evidence from health claims that are not supported by reasons and evidence.</a:t>
            </a:r>
          </a:p>
        </p:txBody>
      </p:sp>
      <p:pic>
        <p:nvPicPr>
          <p:cNvPr id="4" name="Picture 2" descr="C:\Users\benham\AppData\Local\Microsoft\Windows\Temporary Internet Files\Content.Outlook\S8DD6OYS\E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7800" y="2209800"/>
            <a:ext cx="3179618" cy="205740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
        <p:nvSpPr>
          <p:cNvPr id="7" name="Footer Placeholder 6"/>
          <p:cNvSpPr>
            <a:spLocks noGrp="1"/>
          </p:cNvSpPr>
          <p:nvPr>
            <p:ph type="ftr" sz="quarter" idx="11"/>
          </p:nvPr>
        </p:nvSpPr>
        <p:spPr/>
        <p:txBody>
          <a:bodyPr/>
          <a:lstStyle/>
          <a:p>
            <a:r>
              <a:rPr lang="pt-BR" smtClean="0">
                <a:solidFill>
                  <a:srgbClr val="464653"/>
                </a:solidFill>
              </a:rPr>
              <a:t>©Tami Benham Deal, PED; benham@uwyo.edu</a:t>
            </a:r>
            <a:endParaRPr lang="en-US">
              <a:solidFill>
                <a:srgbClr val="464653"/>
              </a:solidFill>
            </a:endParaRPr>
          </a:p>
        </p:txBody>
      </p:sp>
    </p:spTree>
    <p:custDataLst>
      <p:tags r:id="rId1"/>
    </p:custDataLst>
    <p:extLst>
      <p:ext uri="{BB962C8B-B14F-4D97-AF65-F5344CB8AC3E}">
        <p14:creationId xmlns:p14="http://schemas.microsoft.com/office/powerpoint/2010/main" val="28800375"/>
      </p:ext>
    </p:extLst>
  </p:cSld>
  <p:clrMapOvr>
    <a:masterClrMapping/>
  </p:clrMapOvr>
  <mc:AlternateContent xmlns:mc="http://schemas.openxmlformats.org/markup-compatibility/2006" xmlns:p14="http://schemas.microsoft.com/office/powerpoint/2010/main">
    <mc:Choice Requires="p14">
      <p:transition spd="slow" p14:dur="2000" advTm="115645"/>
    </mc:Choice>
    <mc:Fallback xmlns="">
      <p:transition spd="slow" advTm="115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0"/>
            <a:ext cx="2209800" cy="1143000"/>
          </a:xfrm>
        </p:spPr>
        <p:txBody>
          <a:bodyPr>
            <a:normAutofit/>
          </a:bodyPr>
          <a:lstStyle/>
          <a:p>
            <a:r>
              <a:rPr lang="en-US" sz="1400" dirty="0" smtClean="0">
                <a:hlinkClick r:id="rId4"/>
              </a:rPr>
              <a:t>http://www.ted.com</a:t>
            </a:r>
            <a:r>
              <a:rPr lang="en-US" sz="1400" dirty="0" smtClean="0"/>
              <a:t> </a:t>
            </a:r>
            <a:endParaRPr lang="en-US" sz="1400" dirty="0"/>
          </a:p>
        </p:txBody>
      </p:sp>
      <p:pic>
        <p:nvPicPr>
          <p:cNvPr id="4" name="Content Placeholder 3"/>
          <p:cNvPicPr>
            <a:picLocks noGrp="1" noChangeAspect="1"/>
          </p:cNvPicPr>
          <p:nvPr>
            <p:ph sz="quarter" idx="1"/>
          </p:nvPr>
        </p:nvPicPr>
        <p:blipFill>
          <a:blip r:embed="rId5">
            <a:extLst>
              <a:ext uri="{28A0092B-C50C-407E-A947-70E740481C1C}">
                <a14:useLocalDpi xmlns:a14="http://schemas.microsoft.com/office/drawing/2010/main" val="0"/>
              </a:ext>
            </a:extLst>
          </a:blip>
          <a:stretch>
            <a:fillRect/>
          </a:stretch>
        </p:blipFill>
        <p:spPr>
          <a:xfrm>
            <a:off x="2743200" y="1417638"/>
            <a:ext cx="4677386" cy="4800600"/>
          </a:xfrm>
          <a:prstGeom prst="rect">
            <a:avLst/>
          </a:prstGeom>
          <a:ln>
            <a:noFill/>
          </a:ln>
          <a:effectLst>
            <a:outerShdw blurRad="190500" algn="tl" rotWithShape="0">
              <a:srgbClr val="000000">
                <a:alpha val="70000"/>
              </a:srgbClr>
            </a:outerShdw>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
        <p:nvSpPr>
          <p:cNvPr id="7" name="Footer Placeholder 6"/>
          <p:cNvSpPr>
            <a:spLocks noGrp="1"/>
          </p:cNvSpPr>
          <p:nvPr>
            <p:ph type="ftr" sz="quarter" idx="11"/>
          </p:nvPr>
        </p:nvSpPr>
        <p:spPr/>
        <p:txBody>
          <a:bodyPr/>
          <a:lstStyle/>
          <a:p>
            <a:r>
              <a:rPr lang="pt-BR" smtClean="0">
                <a:solidFill>
                  <a:srgbClr val="464653"/>
                </a:solidFill>
              </a:rPr>
              <a:t>©Tami Benham Deal, PED; benham@uwyo.edu</a:t>
            </a:r>
            <a:endParaRPr lang="en-US">
              <a:solidFill>
                <a:srgbClr val="464653"/>
              </a:solidFill>
            </a:endParaRPr>
          </a:p>
        </p:txBody>
      </p:sp>
      <p:sp>
        <p:nvSpPr>
          <p:cNvPr id="8" name="Title 1"/>
          <p:cNvSpPr txBox="1">
            <a:spLocks/>
          </p:cNvSpPr>
          <p:nvPr/>
        </p:nvSpPr>
        <p:spPr>
          <a:xfrm>
            <a:off x="457200" y="152400"/>
            <a:ext cx="82296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sz="3600" smtClean="0">
                <a:solidFill>
                  <a:srgbClr val="464653"/>
                </a:solidFill>
              </a:rPr>
              <a:t>Speaking and Listening</a:t>
            </a:r>
            <a:endParaRPr lang="en-US" sz="3600" dirty="0">
              <a:solidFill>
                <a:srgbClr val="464653"/>
              </a:solidFill>
            </a:endParaRPr>
          </a:p>
        </p:txBody>
      </p:sp>
    </p:spTree>
    <p:extLst>
      <p:ext uri="{BB962C8B-B14F-4D97-AF65-F5344CB8AC3E}">
        <p14:creationId xmlns:p14="http://schemas.microsoft.com/office/powerpoint/2010/main" val="2187143156"/>
      </p:ext>
    </p:extLst>
  </p:cSld>
  <p:clrMapOvr>
    <a:masterClrMapping/>
  </p:clrMapOvr>
  <mc:AlternateContent xmlns:mc="http://schemas.openxmlformats.org/markup-compatibility/2006" xmlns:p14="http://schemas.microsoft.com/office/powerpoint/2010/main">
    <mc:Choice Requires="p14">
      <p:transition spd="slow" p14:dur="2000" advTm="18274"/>
    </mc:Choice>
    <mc:Fallback xmlns="">
      <p:transition spd="slow" advTm="18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solidFill>
                  <a:schemeClr val="tx1"/>
                </a:solidFill>
                <a:latin typeface="Eras Demi ITC" pitchFamily="34" charset="0"/>
              </a:rPr>
              <a:t>Transforming Physical and Health Education </a:t>
            </a:r>
            <a:br>
              <a:rPr lang="en-US" dirty="0">
                <a:solidFill>
                  <a:schemeClr val="tx1"/>
                </a:solidFill>
                <a:latin typeface="Eras Demi ITC" pitchFamily="34" charset="0"/>
              </a:rPr>
            </a:br>
            <a:r>
              <a:rPr lang="en-US" dirty="0">
                <a:solidFill>
                  <a:schemeClr val="tx1"/>
                </a:solidFill>
                <a:latin typeface="Eras Demi ITC" pitchFamily="34" charset="0"/>
              </a:rPr>
              <a:t>to Meet the Needs of 21</a:t>
            </a:r>
            <a:r>
              <a:rPr lang="en-US" baseline="30000" dirty="0">
                <a:solidFill>
                  <a:schemeClr val="tx1"/>
                </a:solidFill>
                <a:latin typeface="Eras Demi ITC" pitchFamily="34" charset="0"/>
              </a:rPr>
              <a:t>st</a:t>
            </a:r>
            <a:r>
              <a:rPr lang="en-US" dirty="0">
                <a:solidFill>
                  <a:schemeClr val="tx1"/>
                </a:solidFill>
                <a:latin typeface="Eras Demi ITC" pitchFamily="34" charset="0"/>
              </a:rPr>
              <a:t> Century Learners</a:t>
            </a:r>
            <a:endParaRPr lang="en-US" dirty="0">
              <a:solidFill>
                <a:schemeClr val="tx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7296" y="1917192"/>
            <a:ext cx="5169408" cy="30236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
        <p:nvSpPr>
          <p:cNvPr id="3" name="Footer Placeholder 2"/>
          <p:cNvSpPr>
            <a:spLocks noGrp="1"/>
          </p:cNvSpPr>
          <p:nvPr>
            <p:ph type="ftr" sz="quarter" idx="11"/>
          </p:nvPr>
        </p:nvSpPr>
        <p:spPr/>
        <p:txBody>
          <a:bodyPr/>
          <a:lstStyle/>
          <a:p>
            <a:r>
              <a:rPr lang="pt-BR" smtClean="0">
                <a:solidFill>
                  <a:srgbClr val="464653"/>
                </a:solidFill>
              </a:rPr>
              <a:t>©Tami Benham Deal, PED; benham@uwyo.edu</a:t>
            </a:r>
            <a:endParaRPr lang="en-US" dirty="0">
              <a:solidFill>
                <a:srgbClr val="464653"/>
              </a:solidFill>
            </a:endParaRPr>
          </a:p>
        </p:txBody>
      </p:sp>
    </p:spTree>
    <p:extLst>
      <p:ext uri="{BB962C8B-B14F-4D97-AF65-F5344CB8AC3E}">
        <p14:creationId xmlns:p14="http://schemas.microsoft.com/office/powerpoint/2010/main" val="1998950875"/>
      </p:ext>
    </p:extLst>
  </p:cSld>
  <p:clrMapOvr>
    <a:masterClrMapping/>
  </p:clrMapOvr>
  <mc:AlternateContent xmlns:mc="http://schemas.openxmlformats.org/markup-compatibility/2006" xmlns:p14="http://schemas.microsoft.com/office/powerpoint/2010/main">
    <mc:Choice Requires="p14">
      <p:transition spd="slow" p14:dur="2000" advTm="76190"/>
    </mc:Choice>
    <mc:Fallback xmlns="">
      <p:transition spd="slow" advTm="76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219200"/>
          </a:xfrm>
        </p:spPr>
        <p:style>
          <a:lnRef idx="2">
            <a:schemeClr val="accent2"/>
          </a:lnRef>
          <a:fillRef idx="1">
            <a:schemeClr val="lt1"/>
          </a:fillRef>
          <a:effectRef idx="0">
            <a:schemeClr val="accent2"/>
          </a:effectRef>
          <a:fontRef idx="minor">
            <a:schemeClr val="dk1"/>
          </a:fontRef>
        </p:style>
        <p:txBody>
          <a:bodyPr>
            <a:normAutofit/>
          </a:bodyPr>
          <a:lstStyle/>
          <a:p>
            <a:r>
              <a:rPr lang="en-US" sz="2800" dirty="0" smtClean="0">
                <a:latin typeface="Eras Demi ITC" pitchFamily="34" charset="0"/>
              </a:rPr>
              <a:t>Aligning Standards and Assessment</a:t>
            </a:r>
            <a:endParaRPr lang="en-US" sz="2800" dirty="0">
              <a:latin typeface="Eras Demi ITC"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286000"/>
            <a:ext cx="6096000" cy="17399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3595"/>
          <a:stretch/>
        </p:blipFill>
        <p:spPr bwMode="auto">
          <a:xfrm>
            <a:off x="533401" y="5181600"/>
            <a:ext cx="2971800" cy="811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754582" y="4874299"/>
            <a:ext cx="5153892" cy="1169551"/>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a:solidFill>
                  <a:prstClr val="black"/>
                </a:solidFill>
              </a:rPr>
              <a:t>Regional Workshops on Aligning 2012 WY Health Education Standards and Assessment to Common Core Standards in ELA and Literacy in History/Social Students, Science and Technical Subjects</a:t>
            </a:r>
          </a:p>
          <a:p>
            <a:endParaRPr lang="en-US" sz="1400" dirty="0">
              <a:solidFill>
                <a:prstClr val="black"/>
              </a:solidFill>
            </a:endParaRPr>
          </a:p>
          <a:p>
            <a:r>
              <a:rPr lang="en-US" sz="1400" dirty="0">
                <a:solidFill>
                  <a:prstClr val="black"/>
                </a:solidFill>
              </a:rPr>
              <a:t>Contact Tami Benham Deal (</a:t>
            </a:r>
            <a:r>
              <a:rPr lang="en-US" sz="1400" dirty="0">
                <a:solidFill>
                  <a:prstClr val="black"/>
                </a:solidFill>
                <a:hlinkClick r:id="rId6"/>
              </a:rPr>
              <a:t>benham@uwyo.edu</a:t>
            </a:r>
            <a:r>
              <a:rPr lang="en-US" sz="1400" dirty="0">
                <a:solidFill>
                  <a:prstClr val="black"/>
                </a:solidFill>
              </a:rPr>
              <a:t>) for more details.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
        <p:nvSpPr>
          <p:cNvPr id="4" name="Footer Placeholder 3"/>
          <p:cNvSpPr>
            <a:spLocks noGrp="1"/>
          </p:cNvSpPr>
          <p:nvPr>
            <p:ph type="ftr" sz="quarter" idx="11"/>
          </p:nvPr>
        </p:nvSpPr>
        <p:spPr/>
        <p:txBody>
          <a:bodyPr/>
          <a:lstStyle/>
          <a:p>
            <a:r>
              <a:rPr lang="pt-BR" dirty="0" smtClean="0">
                <a:solidFill>
                  <a:prstClr val="black">
                    <a:tint val="75000"/>
                  </a:prstClr>
                </a:solidFill>
              </a:rPr>
              <a:t>©Tami Benham Deal, PED; benham@uwyo.edu</a:t>
            </a:r>
            <a:endParaRPr lang="en-US" dirty="0">
              <a:solidFill>
                <a:prstClr val="black">
                  <a:tint val="75000"/>
                </a:prstClr>
              </a:solidFill>
            </a:endParaRPr>
          </a:p>
        </p:txBody>
      </p:sp>
    </p:spTree>
    <p:extLst>
      <p:ext uri="{BB962C8B-B14F-4D97-AF65-F5344CB8AC3E}">
        <p14:creationId xmlns:p14="http://schemas.microsoft.com/office/powerpoint/2010/main" val="2012034705"/>
      </p:ext>
    </p:extLst>
  </p:cSld>
  <p:clrMapOvr>
    <a:masterClrMapping/>
  </p:clrMapOvr>
  <mc:AlternateContent xmlns:mc="http://schemas.openxmlformats.org/markup-compatibility/2006" xmlns:p14="http://schemas.microsoft.com/office/powerpoint/2010/main">
    <mc:Choice Requires="p14">
      <p:transition spd="slow" p14:dur="2000" advTm="39484"/>
    </mc:Choice>
    <mc:Fallback xmlns="">
      <p:transition spd="slow" advTm="39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219200"/>
            <a:ext cx="3990134" cy="442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638800" y="5715000"/>
            <a:ext cx="2194255" cy="523220"/>
          </a:xfrm>
          <a:prstGeom prst="rect">
            <a:avLst/>
          </a:prstGeom>
        </p:spPr>
        <p:txBody>
          <a:bodyPr wrap="none">
            <a:spAutoFit/>
          </a:bodyPr>
          <a:lstStyle/>
          <a:p>
            <a:r>
              <a:rPr lang="en-US" sz="1400" dirty="0">
                <a:solidFill>
                  <a:prstClr val="black"/>
                </a:solidFill>
                <a:hlinkClick r:id="rId6"/>
              </a:rPr>
              <a:t>http://www.scassheap.org/</a:t>
            </a:r>
            <a:endParaRPr lang="en-US" sz="1400" dirty="0">
              <a:solidFill>
                <a:prstClr val="black"/>
              </a:solidFill>
            </a:endParaRPr>
          </a:p>
          <a:p>
            <a:endParaRPr lang="en-US" sz="1400" dirty="0">
              <a:solidFill>
                <a:prstClr val="black"/>
              </a:solidFill>
            </a:endParaRPr>
          </a:p>
        </p:txBody>
      </p:sp>
      <p:pic>
        <p:nvPicPr>
          <p:cNvPr id="717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9656" y="4320012"/>
            <a:ext cx="2438400" cy="19182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1295400"/>
            <a:ext cx="3795713" cy="28482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Changes in the Wind!</a:t>
            </a: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
        <p:nvSpPr>
          <p:cNvPr id="5" name="Footer Placeholder 4"/>
          <p:cNvSpPr>
            <a:spLocks noGrp="1"/>
          </p:cNvSpPr>
          <p:nvPr>
            <p:ph type="ftr" sz="quarter" idx="11"/>
          </p:nvPr>
        </p:nvSpPr>
        <p:spPr/>
        <p:txBody>
          <a:bodyPr/>
          <a:lstStyle/>
          <a:p>
            <a:r>
              <a:rPr lang="pt-BR" smtClean="0">
                <a:solidFill>
                  <a:srgbClr val="464653"/>
                </a:solidFill>
              </a:rPr>
              <a:t>©Tami Benham Deal, PED; benham@uwyo.edu</a:t>
            </a:r>
            <a:endParaRPr lang="en-US" dirty="0">
              <a:solidFill>
                <a:srgbClr val="464653"/>
              </a:solidFill>
            </a:endParaRPr>
          </a:p>
        </p:txBody>
      </p:sp>
    </p:spTree>
    <p:custDataLst>
      <p:tags r:id="rId1"/>
    </p:custDataLst>
    <p:extLst>
      <p:ext uri="{BB962C8B-B14F-4D97-AF65-F5344CB8AC3E}">
        <p14:creationId xmlns:p14="http://schemas.microsoft.com/office/powerpoint/2010/main" val="289678202"/>
      </p:ext>
    </p:extLst>
  </p:cSld>
  <p:clrMapOvr>
    <a:masterClrMapping/>
  </p:clrMapOvr>
  <mc:AlternateContent xmlns:mc="http://schemas.openxmlformats.org/markup-compatibility/2006" xmlns:p14="http://schemas.microsoft.com/office/powerpoint/2010/main">
    <mc:Choice Requires="p14">
      <p:transition spd="slow" p14:dur="2000" advTm="90074"/>
    </mc:Choice>
    <mc:Fallback xmlns="">
      <p:transition spd="slow" advTm="90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fade">
                                      <p:cBhvr>
                                        <p:cTn id="11"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2818" y="1295400"/>
            <a:ext cx="4876800" cy="3642360"/>
          </a:xfrm>
          <a:prstGeom prst="rect">
            <a:avLst/>
          </a:prstGeom>
          <a:ln>
            <a:noFill/>
          </a:ln>
          <a:effectLst>
            <a:outerShdw blurRad="190500" algn="tl" rotWithShape="0">
              <a:srgbClr val="000000">
                <a:alpha val="70000"/>
              </a:srgbClr>
            </a:outerShdw>
          </a:effectLst>
        </p:spPr>
      </p:pic>
      <p:sp>
        <p:nvSpPr>
          <p:cNvPr id="4" name="Rectangle 3"/>
          <p:cNvSpPr/>
          <p:nvPr/>
        </p:nvSpPr>
        <p:spPr>
          <a:xfrm>
            <a:off x="6324600" y="5181600"/>
            <a:ext cx="2660073" cy="1200329"/>
          </a:xfrm>
          <a:prstGeom prst="rect">
            <a:avLst/>
          </a:prstGeom>
        </p:spPr>
        <p:txBody>
          <a:bodyPr wrap="square">
            <a:spAutoFit/>
          </a:bodyPr>
          <a:lstStyle/>
          <a:p>
            <a:r>
              <a:rPr lang="en-US" sz="1200" dirty="0">
                <a:solidFill>
                  <a:prstClr val="black"/>
                </a:solidFill>
                <a:latin typeface="Eras Medium ITC" pitchFamily="34" charset="0"/>
              </a:rPr>
              <a:t>Tami Benham Deal, PED</a:t>
            </a:r>
          </a:p>
          <a:p>
            <a:r>
              <a:rPr lang="en-US" sz="1200" dirty="0">
                <a:solidFill>
                  <a:prstClr val="black"/>
                </a:solidFill>
                <a:latin typeface="Eras Medium ITC" pitchFamily="34" charset="0"/>
              </a:rPr>
              <a:t>Division of Kinesiology and Health</a:t>
            </a:r>
          </a:p>
          <a:p>
            <a:r>
              <a:rPr lang="en-US" sz="1200" dirty="0">
                <a:solidFill>
                  <a:prstClr val="black"/>
                </a:solidFill>
                <a:latin typeface="Eras Medium ITC" pitchFamily="34" charset="0"/>
              </a:rPr>
              <a:t>University of Wyoming</a:t>
            </a:r>
          </a:p>
          <a:p>
            <a:r>
              <a:rPr lang="en-US" sz="1200" dirty="0">
                <a:solidFill>
                  <a:prstClr val="black"/>
                </a:solidFill>
                <a:latin typeface="Eras Medium ITC" pitchFamily="34" charset="0"/>
              </a:rPr>
              <a:t>Laramie, WY</a:t>
            </a:r>
          </a:p>
          <a:p>
            <a:r>
              <a:rPr lang="en-US" sz="1200" dirty="0">
                <a:solidFill>
                  <a:prstClr val="black"/>
                </a:solidFill>
                <a:latin typeface="Eras Medium ITC" pitchFamily="34" charset="0"/>
              </a:rPr>
              <a:t>307-766-4284</a:t>
            </a:r>
          </a:p>
          <a:p>
            <a:r>
              <a:rPr lang="en-US" sz="1200" dirty="0">
                <a:solidFill>
                  <a:prstClr val="black"/>
                </a:solidFill>
                <a:latin typeface="Eras Medium ITC" pitchFamily="34" charset="0"/>
                <a:hlinkClick r:id="rId5"/>
              </a:rPr>
              <a:t>benham@uwyo.edu</a:t>
            </a:r>
            <a:r>
              <a:rPr lang="en-US" sz="1200" dirty="0">
                <a:solidFill>
                  <a:prstClr val="black"/>
                </a:solidFill>
                <a:latin typeface="Eras Medium ITC" pitchFamily="34" charset="0"/>
              </a:rPr>
              <a:t>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
        <p:nvSpPr>
          <p:cNvPr id="7" name="Footer Placeholder 6"/>
          <p:cNvSpPr>
            <a:spLocks noGrp="1"/>
          </p:cNvSpPr>
          <p:nvPr>
            <p:ph type="ftr" sz="quarter" idx="11"/>
          </p:nvPr>
        </p:nvSpPr>
        <p:spPr/>
        <p:txBody>
          <a:bodyPr/>
          <a:lstStyle/>
          <a:p>
            <a:r>
              <a:rPr lang="pt-BR" smtClean="0">
                <a:solidFill>
                  <a:srgbClr val="464653"/>
                </a:solidFill>
              </a:rPr>
              <a:t>©Tami Benham Deal, PED; benham@uwyo.edu</a:t>
            </a:r>
            <a:endParaRPr lang="en-US" dirty="0">
              <a:solidFill>
                <a:srgbClr val="464653"/>
              </a:solidFill>
            </a:endParaRPr>
          </a:p>
        </p:txBody>
      </p:sp>
    </p:spTree>
    <p:extLst>
      <p:ext uri="{BB962C8B-B14F-4D97-AF65-F5344CB8AC3E}">
        <p14:creationId xmlns:p14="http://schemas.microsoft.com/office/powerpoint/2010/main" val="1022018908"/>
      </p:ext>
    </p:extLst>
  </p:cSld>
  <p:clrMapOvr>
    <a:masterClrMapping/>
  </p:clrMapOvr>
  <mc:AlternateContent xmlns:mc="http://schemas.openxmlformats.org/markup-compatibility/2006" xmlns:p14="http://schemas.microsoft.com/office/powerpoint/2010/main">
    <mc:Choice Requires="p14">
      <p:transition spd="slow" p14:dur="2000" advTm="46194"/>
    </mc:Choice>
    <mc:Fallback xmlns="">
      <p:transition spd="slow" advTm="46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8.5"/>
</p:tagLst>
</file>

<file path=ppt/tags/tag2.xml><?xml version="1.0" encoding="utf-8"?>
<p:tagLst xmlns:a="http://schemas.openxmlformats.org/drawingml/2006/main" xmlns:r="http://schemas.openxmlformats.org/officeDocument/2006/relationships" xmlns:p="http://schemas.openxmlformats.org/presentationml/2006/main">
  <p:tag name="TIMING" val="|80.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246</Words>
  <Application>Microsoft Office PowerPoint</Application>
  <PresentationFormat>On-screen Show (4:3)</PresentationFormat>
  <Paragraphs>29</Paragraphs>
  <Slides>6</Slides>
  <Notes>0</Notes>
  <HiddenSlides>0</HiddenSlides>
  <MMClips>6</MMClips>
  <ScaleCrop>false</ScaleCrop>
  <HeadingPairs>
    <vt:vector size="4" baseType="variant">
      <vt:variant>
        <vt:lpstr>Theme</vt:lpstr>
      </vt:variant>
      <vt:variant>
        <vt:i4>2</vt:i4>
      </vt:variant>
      <vt:variant>
        <vt:lpstr>Slide Titles</vt:lpstr>
      </vt:variant>
      <vt:variant>
        <vt:i4>6</vt:i4>
      </vt:variant>
    </vt:vector>
  </HeadingPairs>
  <TitlesOfParts>
    <vt:vector size="8" baseType="lpstr">
      <vt:lpstr>Origin</vt:lpstr>
      <vt:lpstr>Custom Design</vt:lpstr>
      <vt:lpstr>Speaking and Listening</vt:lpstr>
      <vt:lpstr>http://www.ted.com </vt:lpstr>
      <vt:lpstr>Transforming Physical and Health Education  to Meet the Needs of 21st Century Learners</vt:lpstr>
      <vt:lpstr>Aligning Standards and Assessment</vt:lpstr>
      <vt:lpstr>Changes in the Wind!</vt:lpstr>
      <vt:lpstr>PowerPoint Presentation</vt:lpstr>
    </vt:vector>
  </TitlesOfParts>
  <Company>University of Wyoming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Speaking and Listening</dc:title>
  <dc:creator>benham</dc:creator>
  <cp:lastModifiedBy>Jennifer A. Martin</cp:lastModifiedBy>
  <cp:revision>1</cp:revision>
  <dcterms:created xsi:type="dcterms:W3CDTF">2013-03-08T15:32:30Z</dcterms:created>
  <dcterms:modified xsi:type="dcterms:W3CDTF">2013-03-08T15:58:57Z</dcterms:modified>
</cp:coreProperties>
</file>