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73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302" r:id="rId17"/>
    <p:sldId id="289" r:id="rId18"/>
    <p:sldId id="290" r:id="rId19"/>
    <p:sldId id="291" r:id="rId20"/>
    <p:sldId id="292" r:id="rId21"/>
    <p:sldId id="293" r:id="rId22"/>
    <p:sldId id="303" r:id="rId23"/>
    <p:sldId id="304" r:id="rId24"/>
    <p:sldId id="294" r:id="rId25"/>
    <p:sldId id="295" r:id="rId26"/>
    <p:sldId id="297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FD438-F5CA-4B21-9028-05987FA3D6D9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E065-71E6-40F3-9EA7-CDF4F18C90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D66F0-A07B-43A1-BE08-DD666CCA75BC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41D20-4770-456B-8B8E-F376C784D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21676EA-E6B3-47B4-A81C-99B9D49B6A2E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BFD8C1D-8C80-4EB1-94AE-632392D61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0600" y="1752600"/>
            <a:ext cx="1828800" cy="1371600"/>
            <a:chOff x="990600" y="1752600"/>
            <a:chExt cx="1828800" cy="1371600"/>
          </a:xfrm>
        </p:grpSpPr>
        <p:sp>
          <p:nvSpPr>
            <p:cNvPr id="9" name="Oval 8"/>
            <p:cNvSpPr/>
            <p:nvPr/>
          </p:nvSpPr>
          <p:spPr>
            <a:xfrm>
              <a:off x="1219200" y="1752600"/>
              <a:ext cx="1371600" cy="685800"/>
            </a:xfrm>
            <a:prstGeom prst="ellipse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2819400"/>
              <a:ext cx="1828800" cy="304800"/>
            </a:xfrm>
            <a:prstGeom prst="ellipse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276600" y="3124200"/>
            <a:ext cx="1371600" cy="6858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48000" y="4191000"/>
            <a:ext cx="1828800" cy="3048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1801475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13236549">
            <a:off x="2705683" y="3304061"/>
            <a:ext cx="962546" cy="475004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 rot="5400000">
            <a:off x="685800" y="3810000"/>
            <a:ext cx="1524000" cy="4572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199265">
            <a:off x="5765173" y="4894588"/>
            <a:ext cx="949060" cy="501616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8400" y="4419600"/>
            <a:ext cx="13716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2429951">
            <a:off x="2648450" y="3407424"/>
            <a:ext cx="1027888" cy="500886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2971800"/>
            <a:ext cx="10668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295400" y="4572000"/>
            <a:ext cx="2057400" cy="3048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810364">
            <a:off x="2537008" y="3856276"/>
            <a:ext cx="952122" cy="500886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4515859">
            <a:off x="1721528" y="5469067"/>
            <a:ext cx="952122" cy="500886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1295400" y="6248400"/>
            <a:ext cx="1066800" cy="3048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566545">
            <a:off x="424460" y="5819294"/>
            <a:ext cx="952122" cy="500886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447800" y="5791200"/>
            <a:ext cx="1937740" cy="733906"/>
            <a:chOff x="424460" y="5819294"/>
            <a:chExt cx="1937740" cy="733906"/>
          </a:xfrm>
        </p:grpSpPr>
        <p:sp>
          <p:nvSpPr>
            <p:cNvPr id="7" name="Oval 6"/>
            <p:cNvSpPr/>
            <p:nvPr/>
          </p:nvSpPr>
          <p:spPr>
            <a:xfrm>
              <a:off x="1295400" y="6248400"/>
              <a:ext cx="1066800" cy="304800"/>
            </a:xfrm>
            <a:prstGeom prst="ellipse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2566545">
              <a:off x="424460" y="5819294"/>
              <a:ext cx="952122" cy="500886"/>
            </a:xfrm>
            <a:prstGeom prst="rightArrow">
              <a:avLst/>
            </a:prstGeom>
            <a:solidFill>
              <a:schemeClr val="accent1">
                <a:lumMod val="75000"/>
                <a:alpha val="41000"/>
              </a:schemeClr>
            </a:solidFill>
            <a:ln>
              <a:solidFill>
                <a:schemeClr val="bg2">
                  <a:lumMod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8729134">
            <a:off x="4553910" y="2206861"/>
            <a:ext cx="952122" cy="500886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261731">
            <a:off x="1733782" y="2368163"/>
            <a:ext cx="975608" cy="500886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066800" y="5715000"/>
            <a:ext cx="11430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788199">
            <a:off x="1950482" y="6286350"/>
            <a:ext cx="1124256" cy="500886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33400" y="4800600"/>
            <a:ext cx="3810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3352800"/>
            <a:ext cx="3810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236603">
            <a:off x="-45460" y="4570063"/>
            <a:ext cx="692077" cy="362811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302739">
            <a:off x="-38344" y="3147444"/>
            <a:ext cx="692077" cy="362811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1981200"/>
            <a:ext cx="10668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6400" y="0"/>
            <a:ext cx="11801475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8028082">
            <a:off x="1166261" y="2484043"/>
            <a:ext cx="962546" cy="475004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236549">
            <a:off x="1486482" y="4066061"/>
            <a:ext cx="962546" cy="475004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990600" y="2590800"/>
            <a:ext cx="304800" cy="3048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996932">
            <a:off x="1328495" y="2982111"/>
            <a:ext cx="940834" cy="422268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0600" y="5410200"/>
            <a:ext cx="304800" cy="3048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996932">
            <a:off x="1335895" y="5799063"/>
            <a:ext cx="940834" cy="447083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219200" y="5562600"/>
            <a:ext cx="6858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806008">
            <a:off x="555991" y="4961392"/>
            <a:ext cx="833156" cy="422268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295400" y="3124200"/>
            <a:ext cx="914400" cy="2286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989279">
            <a:off x="2320435" y="2776720"/>
            <a:ext cx="837511" cy="362811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5400000">
            <a:off x="3390900" y="3162300"/>
            <a:ext cx="1447800" cy="6096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8786485">
            <a:off x="4234953" y="3547672"/>
            <a:ext cx="837511" cy="439307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248" y="0"/>
            <a:ext cx="9193248" cy="753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8989279">
            <a:off x="3234836" y="1938520"/>
            <a:ext cx="837511" cy="362811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2743200"/>
            <a:ext cx="914400" cy="2286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066800" y="4114800"/>
            <a:ext cx="2743200" cy="1524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603831">
            <a:off x="2879574" y="3495082"/>
            <a:ext cx="955688" cy="439307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0"/>
            <a:ext cx="11801476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3108922">
            <a:off x="1413350" y="4540253"/>
            <a:ext cx="1052687" cy="501616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 rot="8575222">
            <a:off x="4613940" y="3078950"/>
            <a:ext cx="1022645" cy="482085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24200" y="3505200"/>
            <a:ext cx="16002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5334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If you choose </a:t>
            </a:r>
            <a:r>
              <a:rPr lang="en-US" b="1" dirty="0" smtClean="0">
                <a:solidFill>
                  <a:srgbClr val="C00000"/>
                </a:solidFill>
              </a:rPr>
              <a:t>‘yes,</a:t>
            </a:r>
            <a:r>
              <a:rPr lang="en-US" dirty="0" smtClean="0">
                <a:solidFill>
                  <a:srgbClr val="C00000"/>
                </a:solidFill>
              </a:rPr>
              <a:t>’ you will be charged for the insurance. For more information, contact Brett Selmer at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(307) 766-3025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3521773">
            <a:off x="6646873" y="4631053"/>
            <a:ext cx="1004474" cy="468910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5029200"/>
            <a:ext cx="6248400" cy="13716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181600" y="4114800"/>
            <a:ext cx="6858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600736">
            <a:off x="5765383" y="5018685"/>
            <a:ext cx="997714" cy="468910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4572000"/>
            <a:ext cx="1371600" cy="4572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971800" y="3733800"/>
            <a:ext cx="1219200" cy="3810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429156">
            <a:off x="4146500" y="3092894"/>
            <a:ext cx="1028103" cy="468910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799" y="3505200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219200" y="3657600"/>
            <a:ext cx="1524000" cy="6096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3147848">
            <a:off x="1552207" y="4475368"/>
            <a:ext cx="1067846" cy="468910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799" y="3505200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495800" y="5257800"/>
            <a:ext cx="1447800" cy="304800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2553447">
            <a:off x="5837823" y="5564394"/>
            <a:ext cx="1066046" cy="468910"/>
          </a:xfrm>
          <a:prstGeom prst="rightArrow">
            <a:avLst/>
          </a:prstGeom>
          <a:solidFill>
            <a:schemeClr val="accent1">
              <a:lumMod val="75000"/>
              <a:alpha val="41000"/>
            </a:schemeClr>
          </a:solidFill>
          <a:ln>
            <a:solidFill>
              <a:schemeClr val="bg2">
                <a:lumMod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793</TotalTime>
  <Words>26</Words>
  <Application>Microsoft Office PowerPoint</Application>
  <PresentationFormat>On-screen Show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Human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University of Wyoming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Noah Buckley</dc:creator>
  <cp:lastModifiedBy>cunningg</cp:lastModifiedBy>
  <cp:revision>107</cp:revision>
  <dcterms:created xsi:type="dcterms:W3CDTF">2009-08-21T22:20:43Z</dcterms:created>
  <dcterms:modified xsi:type="dcterms:W3CDTF">2012-05-11T15:02:35Z</dcterms:modified>
</cp:coreProperties>
</file>