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8" r:id="rId4"/>
    <p:sldId id="259" r:id="rId5"/>
    <p:sldId id="260" r:id="rId6"/>
    <p:sldId id="257" r:id="rId7"/>
    <p:sldId id="261" r:id="rId8"/>
    <p:sldId id="265" r:id="rId9"/>
    <p:sldId id="266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F24"/>
    <a:srgbClr val="FFC425"/>
    <a:srgbClr val="AB7A42"/>
    <a:srgbClr val="F7B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92EAB-7209-58C6-FAB4-8CD2385B7AC7}" v="857" dt="2024-10-23T20:42:15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2085-A09F-E545-8A8F-B8AB3DE9798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1CE5-AED5-F049-B238-7518EB24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103-157F-4549-8AD9-A88A89E80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D87A5-BAC6-274E-A83B-E7A1FD4B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5745-DF54-294D-A54C-5211AA19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5068-D297-354E-B0F9-7E336825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6B558-863E-3E4C-9E6E-0588BFDF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B028-AE04-7943-94DD-93D44558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BD019-0C80-734E-87F1-2F1026BE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C2F8-2974-1D4F-9FBC-001A6FF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CDA9A-0733-9C48-8D58-0E20515EF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02E5D-0E47-3E43-90DA-2DCFB4708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4C2B-6C2C-9D49-B454-46CDD6BE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C095-8919-514A-9A45-F7D7113B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800A-30E8-DC46-8FDE-2E2BA1B3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05E-8FE3-2649-992E-0013D2AB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2F3C-13EE-6D46-B694-3D0658B6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0EF1-07A1-3440-808C-657C591B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CA4-28B0-2C4A-87C5-8BE2292A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2632-1A24-434C-BA8F-B0656CCE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34E8D-9F65-4D42-9AB6-EB6ACD47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F9AB-1AF0-F94D-B710-41D02E07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237C-AFE6-1743-9812-6E9BF539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014693-B47A-204F-8700-ACAE6744E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9125F-5B15-694A-A259-51FFFE8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75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F689-AA0F-E449-AFF2-73F323F39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9163B-E6F3-A54B-84E1-663700AC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79239-31B8-8940-9498-EE186388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318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FDF6C-9774-8449-B1CB-57D5641A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8A47-57C7-2440-926F-3CD554BC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4C8F5-303D-D845-A26F-A7E3D98B0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2B0C-CF17-AA47-9213-8B40E62D2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6179F-E462-544B-BA34-0E868AE7E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930E2-B1EE-D348-81BE-8CD43C919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37B51-36DA-D944-A2BD-72354802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78D08-1C9D-F943-AA78-0D7EA9D5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D0C5D-F357-4E4A-AB41-9B8E8A5F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D22A-3F92-DD4E-B6EB-BC659392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75710-76E9-234A-BA96-10120316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AA919-5C56-6A47-BDB9-B57AB6F6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4681-EA7E-4045-ACAD-E8552E2E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1FB6E-FE2B-A744-A95A-2F9E201C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8082E-7730-0E41-AB49-1DA158DD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ED5BD-58D2-904B-824C-A92618B6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BB96-59AB-9A48-87CD-2A187D77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4CF1-4BA5-EF4D-8B7F-BC085F37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F8646-A05D-DF4F-9E0F-5910C21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08D8-6AA5-1640-BF32-2D9B81FD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1C2CC-5B8B-F943-A339-C5DC9825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6040-F098-7B4C-89D1-695E428B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852F-C685-6A41-842E-03236910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2583E-1E58-D744-BC56-811B7DCD3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2E52E-DFC8-794B-85DF-6039B9AB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F616C-6447-4A49-B481-5143A652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DD02C-06CC-6E49-AFDD-2182391C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BD37C-5B4A-0844-9961-B6C944EE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97C9B-6D86-664A-84D9-E4295B7B2C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38"/>
            <a:ext cx="12186697" cy="17695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471F8-0ACD-4347-BFD9-5E1AB4ED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1A48-C4E7-F84D-B300-452352C4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5231"/>
            <a:ext cx="10515600" cy="3421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6A64-AE42-664E-8253-4D7719BF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  <a:p>
            <a:fld id="{1EBB76C3-6984-284B-9079-27B72830D6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office/basic-tasks-for-creating-a-powerpoint-presentation-efbbc1cd-c5f1-4264-b48e-c8a7b0334e36?ui=en-us&amp;rs=en-us&amp;ad=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B735-C857-A949-90BB-642D5C46C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9243"/>
            <a:ext cx="9144000" cy="1596942"/>
          </a:xfrm>
        </p:spPr>
        <p:txBody>
          <a:bodyPr/>
          <a:lstStyle/>
          <a:p>
            <a:r>
              <a:rPr lang="en-US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1D5A0-F85D-F34C-9759-C0F303B89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5752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492F24"/>
                </a:solidFill>
              </a:rPr>
              <a:t>Subtitle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8DA7DB2-09ED-990D-AC36-79FDDFEC3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4238" y="5887131"/>
            <a:ext cx="4003525" cy="7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4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1FBD7-EE19-4A4A-80A5-126BC4183F5A}"/>
              </a:ext>
            </a:extLst>
          </p:cNvPr>
          <p:cNvSpPr/>
          <p:nvPr/>
        </p:nvSpPr>
        <p:spPr>
          <a:xfrm>
            <a:off x="3308423" y="314513"/>
            <a:ext cx="8626017" cy="6229184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E1E06-CA88-8A4A-A3D2-7D7177420F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455" y="425787"/>
            <a:ext cx="8427593" cy="6004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0B7DE2-AD88-AE45-AD44-AEA9FA98D662}"/>
              </a:ext>
            </a:extLst>
          </p:cNvPr>
          <p:cNvSpPr txBox="1"/>
          <p:nvPr/>
        </p:nvSpPr>
        <p:spPr>
          <a:xfrm>
            <a:off x="0" y="2011680"/>
            <a:ext cx="33073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Photo w/ Caption</a:t>
            </a:r>
          </a:p>
          <a:p>
            <a:pPr algn="ctr"/>
            <a:r>
              <a:rPr lang="en-US" b="1" dirty="0">
                <a:solidFill>
                  <a:srgbClr val="492F24"/>
                </a:solidFill>
                <a:latin typeface="Myriad Pro"/>
              </a:rPr>
              <a:t>(add caption here!)</a:t>
            </a:r>
          </a:p>
        </p:txBody>
      </p:sp>
    </p:spTree>
    <p:extLst>
      <p:ext uri="{BB962C8B-B14F-4D97-AF65-F5344CB8AC3E}">
        <p14:creationId xmlns:p14="http://schemas.microsoft.com/office/powerpoint/2010/main" val="367465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6670175-E7DB-9D41-899B-BA579D7D8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436644"/>
              </p:ext>
            </p:extLst>
          </p:nvPr>
        </p:nvGraphicFramePr>
        <p:xfrm>
          <a:off x="811306" y="2899334"/>
          <a:ext cx="10515600" cy="29366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9623071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58308334"/>
                    </a:ext>
                  </a:extLst>
                </a:gridCol>
              </a:tblGrid>
              <a:tr h="73417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58772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1066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9613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554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437165-B089-B243-84F7-1FBF62DDBA8D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36341-A0DB-E247-939F-C740425429D4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/>
              </a:rPr>
              <a:t>Subtitle if needed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171D8B-BE2E-E54D-806A-AC5E52CE2791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1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8FE0B-8184-EE4B-8301-8A2D69CC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9128"/>
            <a:ext cx="11200108" cy="43593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492F24"/>
                </a:solidFill>
              </a:rPr>
              <a:t>All of the slides in this template can be edited, repeated or re-arranged to suit the content of your presentation.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492F24"/>
                </a:solidFill>
              </a:rPr>
              <a:t>If you would like to edit the content of a slide:</a:t>
            </a:r>
            <a:endParaRPr lang="en-US" sz="1600"/>
          </a:p>
          <a:p>
            <a:pPr marL="285750" indent="-285750"/>
            <a:r>
              <a:rPr lang="en-US" sz="1600" dirty="0">
                <a:solidFill>
                  <a:srgbClr val="492F24"/>
                </a:solidFill>
              </a:rPr>
              <a:t>Select the text within a text box to add your own content.</a:t>
            </a:r>
            <a:endParaRPr lang="en-US" sz="1600"/>
          </a:p>
          <a:p>
            <a:pPr marL="285750" indent="-285750"/>
            <a:r>
              <a:rPr lang="en-US" sz="1600" dirty="0">
                <a:solidFill>
                  <a:srgbClr val="492F24"/>
                </a:solidFill>
              </a:rPr>
              <a:t>Click and drag the boundary around the text to adjust a text box.</a:t>
            </a:r>
          </a:p>
          <a:p>
            <a:pPr marL="285750" indent="-285750"/>
            <a:r>
              <a:rPr lang="en-US" sz="1600" dirty="0">
                <a:solidFill>
                  <a:srgbClr val="492F24"/>
                </a:solidFill>
              </a:rPr>
              <a:t>In order to change an image, you'll need to follow different directions depending on if you're using the desktop or web app:</a:t>
            </a:r>
          </a:p>
          <a:p>
            <a:pPr marL="742950" lvl="1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rgbClr val="492F24"/>
                </a:solidFill>
              </a:rPr>
              <a:t>Desktop App:</a:t>
            </a:r>
          </a:p>
          <a:p>
            <a:pPr marL="1200150" lvl="2">
              <a:buFont typeface="Wingdings" panose="020B0604020202020204" pitchFamily="34" charset="0"/>
              <a:buChar char="§"/>
            </a:pPr>
            <a:r>
              <a:rPr lang="en-US" sz="1600" dirty="0">
                <a:solidFill>
                  <a:srgbClr val="492F24"/>
                </a:solidFill>
              </a:rPr>
              <a:t>Double click photo</a:t>
            </a:r>
          </a:p>
          <a:p>
            <a:pPr marL="1200150" lvl="2">
              <a:buFont typeface="Wingdings" panose="020B0604020202020204" pitchFamily="34" charset="0"/>
              <a:buChar char="§"/>
            </a:pPr>
            <a:r>
              <a:rPr lang="en-US" sz="1600" dirty="0">
                <a:solidFill>
                  <a:srgbClr val="492F24"/>
                </a:solidFill>
              </a:rPr>
              <a:t>In the upper left properties bar select “Change Picture”</a:t>
            </a:r>
          </a:p>
          <a:p>
            <a:pPr marL="1200150" lvl="2">
              <a:buFont typeface="Wingdings" panose="020B0604020202020204" pitchFamily="34" charset="0"/>
              <a:buChar char="§"/>
            </a:pPr>
            <a:r>
              <a:rPr lang="en-US" sz="1600" dirty="0">
                <a:solidFill>
                  <a:srgbClr val="492F24"/>
                </a:solidFill>
              </a:rPr>
              <a:t>Select the image you'd like to use to replace the original content</a:t>
            </a:r>
          </a:p>
          <a:p>
            <a:pPr marL="742950" lvl="1">
              <a:buFont typeface="Courier New" panose="020B0604020202020204" pitchFamily="34" charset="0"/>
              <a:buChar char="o"/>
            </a:pPr>
            <a:r>
              <a:rPr lang="en-US" sz="1600" dirty="0">
                <a:solidFill>
                  <a:srgbClr val="492F24"/>
                </a:solidFill>
              </a:rPr>
              <a:t>Web App:</a:t>
            </a:r>
          </a:p>
          <a:p>
            <a:pPr marL="1200150" lvl="2">
              <a:buFont typeface="Wingdings" panose="020B0604020202020204" pitchFamily="34" charset="0"/>
              <a:buChar char="§"/>
            </a:pPr>
            <a:r>
              <a:rPr lang="en-US" sz="1600" dirty="0">
                <a:solidFill>
                  <a:srgbClr val="492F24"/>
                </a:solidFill>
              </a:rPr>
              <a:t>Double click photo</a:t>
            </a:r>
          </a:p>
          <a:p>
            <a:pPr marL="1200150" lvl="2">
              <a:buFont typeface="Wingdings" panose="020B0604020202020204" pitchFamily="34" charset="0"/>
              <a:buChar char="§"/>
            </a:pPr>
            <a:r>
              <a:rPr lang="en-US" sz="1600" dirty="0">
                <a:solidFill>
                  <a:srgbClr val="492F24"/>
                </a:solidFill>
              </a:rPr>
              <a:t>Select "Picture" from the task bar</a:t>
            </a:r>
          </a:p>
          <a:p>
            <a:pPr marL="1200150" lvl="2">
              <a:buFont typeface="Wingdings" panose="020B0604020202020204" pitchFamily="34" charset="0"/>
              <a:buChar char="§"/>
            </a:pPr>
            <a:r>
              <a:rPr lang="en-US" sz="1600" dirty="0">
                <a:solidFill>
                  <a:srgbClr val="492F24"/>
                </a:solidFill>
              </a:rPr>
              <a:t>Select "Change Picture" from the panel menu. Select an image from your computer, OneDrive or otherwise.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492F24"/>
                </a:solidFill>
              </a:rPr>
              <a:t>For more help, please visit the </a:t>
            </a:r>
            <a:r>
              <a:rPr lang="en-US" sz="1500" b="1" dirty="0">
                <a:solidFill>
                  <a:srgbClr val="000000"/>
                </a:solidFill>
                <a:hlinkClick r:id="rId2"/>
              </a:rPr>
              <a:t>Mircosoft Support Site</a:t>
            </a:r>
            <a:r>
              <a:rPr lang="en-US" sz="1500" b="1" dirty="0">
                <a:solidFill>
                  <a:srgbClr val="492F24"/>
                </a:solidFill>
              </a:rPr>
              <a:t>.</a:t>
            </a: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99393-7758-AA4F-8982-8BEAA9E2BAEA}"/>
              </a:ext>
            </a:extLst>
          </p:cNvPr>
          <p:cNvSpPr txBox="1"/>
          <p:nvPr/>
        </p:nvSpPr>
        <p:spPr>
          <a:xfrm>
            <a:off x="838200" y="1439240"/>
            <a:ext cx="684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2F24"/>
                </a:solidFill>
              </a:rPr>
              <a:t>Basic Editing Instructions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8197E5-FDB7-C047-94B0-DD617EBA5FB6}"/>
              </a:ext>
            </a:extLst>
          </p:cNvPr>
          <p:cNvCxnSpPr/>
          <p:nvPr/>
        </p:nvCxnSpPr>
        <p:spPr>
          <a:xfrm>
            <a:off x="838200" y="1864544"/>
            <a:ext cx="3521149" cy="0"/>
          </a:xfrm>
          <a:prstGeom prst="line">
            <a:avLst/>
          </a:prstGeom>
          <a:ln w="15875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6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BF2E3-B26B-F948-9DAD-6DC74884BCEC}"/>
              </a:ext>
            </a:extLst>
          </p:cNvPr>
          <p:cNvSpPr txBox="1"/>
          <p:nvPr/>
        </p:nvSpPr>
        <p:spPr>
          <a:xfrm>
            <a:off x="312821" y="3169733"/>
            <a:ext cx="1145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492F24"/>
                </a:solidFill>
                <a:latin typeface="Myriad Pro" panose="020B0503030403020204" pitchFamily="34" charset="0"/>
              </a:rPr>
              <a:t>Impact Statement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CCD600-E2D5-0F4E-98E0-04FE456EE270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5199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589DB-07E8-4844-8963-312461A4F7EB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EE79A4-35AD-D64B-B18B-9789097BA66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D4145F-FBE9-7F40-BCC6-1778D3A22C6A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FAD7B-8B24-074B-A144-8BEA457E21AE}"/>
              </a:ext>
            </a:extLst>
          </p:cNvPr>
          <p:cNvSpPr txBox="1"/>
          <p:nvPr/>
        </p:nvSpPr>
        <p:spPr>
          <a:xfrm>
            <a:off x="613611" y="2741299"/>
            <a:ext cx="10768263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rgbClr val="492F24"/>
                </a:solidFill>
                <a:latin typeface="Myriad Pro"/>
              </a:rPr>
              <a:t>Example of Bulleted list (No Photo)</a:t>
            </a:r>
          </a:p>
          <a:p>
            <a:r>
              <a:rPr lang="en-US" sz="3200" dirty="0">
                <a:solidFill>
                  <a:srgbClr val="492F24"/>
                </a:solidFill>
                <a:latin typeface="Myriad Pro"/>
              </a:rPr>
              <a:t>•   Bullet 1</a:t>
            </a:r>
          </a:p>
          <a:p>
            <a:r>
              <a:rPr lang="en-US" sz="3200" dirty="0">
                <a:solidFill>
                  <a:srgbClr val="492F24"/>
                </a:solidFill>
                <a:latin typeface="Myriad Pro"/>
              </a:rPr>
              <a:t>•   Bullet 2</a:t>
            </a:r>
          </a:p>
          <a:p>
            <a:r>
              <a:rPr lang="en-US" sz="3200" dirty="0">
                <a:solidFill>
                  <a:srgbClr val="492F24"/>
                </a:solidFill>
                <a:latin typeface="Myriad Pro"/>
              </a:rPr>
              <a:t>•   Bullet 3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651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454625-F108-3F41-8A52-AB69CCE1BD60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ECA96-622F-214E-940E-B68194CA7039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C08D2-5C7C-5D4E-BE76-B6F4C7F122C5}"/>
              </a:ext>
            </a:extLst>
          </p:cNvPr>
          <p:cNvSpPr txBox="1"/>
          <p:nvPr/>
        </p:nvSpPr>
        <p:spPr>
          <a:xfrm>
            <a:off x="409074" y="2741299"/>
            <a:ext cx="5438273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rgbClr val="492F24"/>
                </a:solidFill>
                <a:latin typeface="Myriad Pro"/>
              </a:rPr>
              <a:t>Example of Bulleted list</a:t>
            </a:r>
            <a:endParaRPr lang="en-US" sz="320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sz="3200" dirty="0">
                <a:solidFill>
                  <a:srgbClr val="492F24"/>
                </a:solidFill>
                <a:latin typeface="Myriad Pro"/>
              </a:rPr>
              <a:t>• Bullet 1</a:t>
            </a:r>
            <a:endParaRPr lang="en-US" sz="3200" dirty="0">
              <a:solidFill>
                <a:srgbClr val="000000"/>
              </a:solidFill>
              <a:latin typeface="Myriad Pro"/>
            </a:endParaRPr>
          </a:p>
          <a:p>
            <a:r>
              <a:rPr lang="en-US" sz="3200" dirty="0">
                <a:solidFill>
                  <a:srgbClr val="492F24"/>
                </a:solidFill>
                <a:latin typeface="Myriad Pro"/>
              </a:rPr>
              <a:t>• Bullet 2</a:t>
            </a:r>
            <a:endParaRPr lang="en-US" sz="3200" dirty="0">
              <a:solidFill>
                <a:srgbClr val="000000"/>
              </a:solidFill>
              <a:latin typeface="Myriad Pro"/>
            </a:endParaRPr>
          </a:p>
          <a:p>
            <a:r>
              <a:rPr lang="en-US" sz="3200" dirty="0">
                <a:solidFill>
                  <a:srgbClr val="492F24"/>
                </a:solidFill>
                <a:latin typeface="Myriad Pro"/>
              </a:rPr>
              <a:t>• Bullet 3</a:t>
            </a:r>
            <a:endParaRPr lang="en-US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1F08CE-D152-084B-A571-ED1E68914720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3441DEA-FB6C-A444-A137-947E1781A4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742" y="2046531"/>
            <a:ext cx="5378117" cy="35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0648EAE-C50F-AB44-BAD6-C6D7FFE85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16"/>
          <a:stretch/>
        </p:blipFill>
        <p:spPr>
          <a:xfrm>
            <a:off x="5146729" y="355600"/>
            <a:ext cx="7043382" cy="6502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271881-6EB7-654F-8F8A-3F3BAF209C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02" y="-1"/>
            <a:ext cx="12238358" cy="174370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0017B7D-A3B3-6143-8A7A-C427229954E3}"/>
              </a:ext>
            </a:extLst>
          </p:cNvPr>
          <p:cNvSpPr txBox="1"/>
          <p:nvPr/>
        </p:nvSpPr>
        <p:spPr>
          <a:xfrm>
            <a:off x="462568" y="1769532"/>
            <a:ext cx="4193653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Section Title </a:t>
            </a:r>
          </a:p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Page</a:t>
            </a: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/>
              </a:rPr>
              <a:t>(with photo)</a:t>
            </a:r>
          </a:p>
        </p:txBody>
      </p:sp>
    </p:spTree>
    <p:extLst>
      <p:ext uri="{BB962C8B-B14F-4D97-AF65-F5344CB8AC3E}">
        <p14:creationId xmlns:p14="http://schemas.microsoft.com/office/powerpoint/2010/main" val="372024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CA79C2-6630-DA4F-A931-A572B8AB1058}"/>
              </a:ext>
            </a:extLst>
          </p:cNvPr>
          <p:cNvSpPr txBox="1"/>
          <p:nvPr/>
        </p:nvSpPr>
        <p:spPr>
          <a:xfrm>
            <a:off x="4001305" y="2518152"/>
            <a:ext cx="41936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/>
              </a:rPr>
              <a:t>Section Title Page</a:t>
            </a:r>
            <a:endParaRPr lang="en-US" dirty="0">
              <a:latin typeface="Myriad Pro"/>
            </a:endParaRP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/>
              </a:rPr>
              <a:t>(no photo)</a:t>
            </a:r>
          </a:p>
        </p:txBody>
      </p:sp>
    </p:spTree>
    <p:extLst>
      <p:ext uri="{BB962C8B-B14F-4D97-AF65-F5344CB8AC3E}">
        <p14:creationId xmlns:p14="http://schemas.microsoft.com/office/powerpoint/2010/main" val="134738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E10B0A-F561-0B4F-BC6B-0BE8F3EB01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2F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91B68-87B0-A34D-B653-89807120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Add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D10A6-AEC9-8D46-9A9F-3D827E937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/>
              </a:rPr>
              <a:t>Insert 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089B4-1BA6-8E41-844B-9D3CDA231D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6697" cy="17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0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AE48F4A-E9CC-794E-9B9E-CA3C6866A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-9756" r="-535" b="16349"/>
          <a:stretch/>
        </p:blipFill>
        <p:spPr>
          <a:xfrm>
            <a:off x="0" y="-721360"/>
            <a:ext cx="12252960" cy="758952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359330-439B-6F49-B472-623F6C0C5A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3E554-2BAC-1F42-9859-BAAFFB8A553D}"/>
              </a:ext>
            </a:extLst>
          </p:cNvPr>
          <p:cNvSpPr txBox="1"/>
          <p:nvPr/>
        </p:nvSpPr>
        <p:spPr>
          <a:xfrm>
            <a:off x="723295" y="1360022"/>
            <a:ext cx="1074989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Add Title 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55BA9-6166-C24A-A7FE-0DFB9FEAD7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" y="0"/>
            <a:ext cx="12186697" cy="1769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FE71B-7E97-F739-A4DD-FA6776F8C936}"/>
              </a:ext>
            </a:extLst>
          </p:cNvPr>
          <p:cNvSpPr txBox="1">
            <a:spLocks/>
          </p:cNvSpPr>
          <p:nvPr/>
        </p:nvSpPr>
        <p:spPr>
          <a:xfrm>
            <a:off x="838200" y="2755231"/>
            <a:ext cx="10515600" cy="3421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Myriad Pro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258749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146</Words>
  <Application>Microsoft Office PowerPoint</Application>
  <PresentationFormat>Widescreen</PresentationFormat>
  <Paragraphs>43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Title here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Brittny Ronae Wroblewski</cp:lastModifiedBy>
  <cp:revision>160</cp:revision>
  <dcterms:created xsi:type="dcterms:W3CDTF">2018-11-02T15:40:34Z</dcterms:created>
  <dcterms:modified xsi:type="dcterms:W3CDTF">2024-10-23T20:42:22Z</dcterms:modified>
  <cp:category/>
</cp:coreProperties>
</file>