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85" r:id="rId3"/>
    <p:sldId id="274" r:id="rId4"/>
    <p:sldId id="290" r:id="rId5"/>
    <p:sldId id="291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9" r:id="rId14"/>
    <p:sldId id="288" r:id="rId15"/>
    <p:sldId id="281" r:id="rId16"/>
    <p:sldId id="284" r:id="rId17"/>
    <p:sldId id="286" r:id="rId18"/>
    <p:sldId id="287" r:id="rId19"/>
  </p:sldIdLst>
  <p:sldSz cx="9144000" cy="6858000" type="screen4x3"/>
  <p:notesSz cx="7010400" cy="9296400"/>
  <p:embeddedFontLst>
    <p:embeddedFont>
      <p:font typeface="Segoe UI Semilight" panose="020B0402040204020203" pitchFamily="34" charset="0"/>
      <p:regular r:id="rId21"/>
      <p: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goe UI Semibold" panose="020B0702040204020203" pitchFamily="34" charset="0"/>
      <p:bold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FFC425"/>
    <a:srgbClr val="FBF7EB"/>
    <a:srgbClr val="FD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3E0A-E63E-467E-B987-CF05F34BC8A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C1B1-C895-46D5-B1F7-337BE0C9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5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1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2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wpride_flag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"/>
          <a:stretch/>
        </p:blipFill>
        <p:spPr>
          <a:xfrm>
            <a:off x="0" y="-6"/>
            <a:ext cx="4577090" cy="6991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46988" y="3861981"/>
            <a:ext cx="4438650" cy="112529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President Laurie Nichols</a:t>
            </a:r>
            <a: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September 14, 2017</a:t>
            </a:r>
            <a: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6988" y="1241715"/>
            <a:ext cx="4438650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2016-17 Annual Accomplishments</a:t>
            </a:r>
            <a:endParaRPr lang="en-US" sz="36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400" dirty="0" smtClean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The Year in Review</a:t>
            </a:r>
            <a:endParaRPr lang="en-US" sz="2800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87216" y="764771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5702" y="5148349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24128" y="831271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081846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85164" y="2618314"/>
            <a:ext cx="2145323" cy="8792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Native American Education, Research, and Cultural Center</a:t>
            </a:r>
            <a:endParaRPr lang="en-US" sz="3600" dirty="0" smtClean="0">
              <a:solidFill>
                <a:srgbClr val="492F24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2425"/>
            <a:ext cx="771085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Grand Opening of the </a:t>
            </a:r>
            <a:r>
              <a:rPr lang="en-US" sz="2800" smtClean="0">
                <a:latin typeface="Segoe UI" panose="020B0502040204020203" pitchFamily="34" charset="0"/>
                <a:cs typeface="Segoe UI" panose="020B0502040204020203" pitchFamily="34" charset="0"/>
              </a:rPr>
              <a:t>new center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will take place September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29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with remarks from elected officials, tribal leaders, and other dignitaries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Center will provide classes, facilitate research, and includes space for hosting cultural events, meetings, collaborative work, and study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Strategic Plan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Kicked off in fall 2016 with appointment of a  Strategic Planning Leadership Council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Listening sessions across campus and the state—in 10 communities—between November 2016 and January 2017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Final plan, </a:t>
            </a:r>
            <a:r>
              <a:rPr lang="en-US" sz="2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“Breaking Through,”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approved by Board of Trustees in July 2017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Will guide UW’s success through 2022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Comprehensive Residential Housing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Development of a comprehensive 10-year plan for the construction of new residence halls; modernization and renovation of existing facilities, recommendations for apartments and Greek Life housing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Strategic Enrollment Management Plan </a:t>
            </a:r>
            <a:endParaRPr lang="en-US" sz="3600" dirty="0" smtClean="0">
              <a:solidFill>
                <a:srgbClr val="492F24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Five-year enrollment plan developed by a task force under leadership of Provost Miller and Vice President Blackburn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Provides a roadmap for growth in transfer and first-year students, as well as addressing student success, retention, and completion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Enrollment initiatives targeting special student populations, including American Indian and Honors students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Enrollment, Recruitment, and Retention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Appointed UW’s first VP for Enrollment Management, Kyle Moore, in August 2017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New marketing campaigns targeting online students were launched and have started to yield results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Signing Day events across the state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UW welcomed its largest freshman class this fall and saw an increase in transfers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Statewide Travel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Nearly 100 trips to communities across Wyoming to get to know the people of Wyoming and promote the University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Visits included listening sessions, alumni events, high school visits, recruitment and Signing Day events, legislative visits, media interviews, development, and speaking engagements to conferences, service organizations, banquets, etc.</a:t>
            </a:r>
          </a:p>
          <a:p>
            <a:pPr>
              <a:spcBef>
                <a:spcPts val="1800"/>
              </a:spcBef>
            </a:pP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New Leadership Hires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Provost and Vice President for Academic Affairs: Dr. Kate Miller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Vice President for Research and Economic Development: Dr. Ed Synakowski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Vice President for Student Affairs: Dr. Sean Blackburn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Chief Diversity Officer: Dr. Emily Monago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General Counsel: Tara Evans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Chief of Staff: Dr. Dan Maxey</a:t>
            </a:r>
          </a:p>
          <a:p>
            <a:pPr>
              <a:spcBef>
                <a:spcPts val="1800"/>
              </a:spcBef>
            </a:pP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wpride_flag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"/>
          <a:stretch/>
        </p:blipFill>
        <p:spPr>
          <a:xfrm>
            <a:off x="0" y="-6"/>
            <a:ext cx="4577090" cy="6991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46988" y="3861981"/>
            <a:ext cx="4438650" cy="112529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President Laurie Nichols</a:t>
            </a:r>
            <a: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September 14, 2017</a:t>
            </a:r>
            <a: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6988" y="1241715"/>
            <a:ext cx="4438650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2016-17 Annual Accomplishments</a:t>
            </a:r>
            <a:endParaRPr lang="en-US" sz="36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400" dirty="0" smtClean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The Year in Review</a:t>
            </a:r>
            <a:endParaRPr lang="en-US" sz="2800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87216" y="764771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5702" y="5148349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24128" y="831271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081846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85164" y="2618314"/>
            <a:ext cx="2145323" cy="8792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Biennium Budget Reduction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Effective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reduction of nearly $48.6M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(12.5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%) to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Block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Grant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funding in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2017-2018 Biennium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Budget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Made reductions and took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proactive and strategic steps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transform, reorganize and reduce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operations to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protect and maintain funding for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core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missions of research, teaching and service</a:t>
            </a:r>
          </a:p>
        </p:txBody>
      </p:sp>
    </p:spTree>
    <p:extLst>
      <p:ext uri="{BB962C8B-B14F-4D97-AF65-F5344CB8AC3E}">
        <p14:creationId xmlns:p14="http://schemas.microsoft.com/office/powerpoint/2010/main" val="930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Biennium Budget Reduction </a:t>
            </a:r>
            <a:r>
              <a:rPr lang="en-US" sz="2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(cont’d)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divisions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reduced operating budgets; reviewed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by the Financial Crisis Advisory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Committee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Standardized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faculty workloads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Offered two retirement/separation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plans; eliminated vacancies to cut 370 positions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Academic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program review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led to elimination of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5 programs with low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enrollment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Biennium Budget Reduction</a:t>
            </a:r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rgbClr val="492F24"/>
                </a:solidFill>
                <a:latin typeface="Segoe UI Semibold" panose="020B0702040204020203" pitchFamily="34" charset="0"/>
              </a:rPr>
              <a:t>(cont’d)</a:t>
            </a:r>
          </a:p>
          <a:p>
            <a:endParaRPr lang="en-US" sz="3600" dirty="0" smtClean="0">
              <a:solidFill>
                <a:srgbClr val="492F24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Eliminated duplication of services, especially with the reorganization of the Outreach School; consolidated fleet and IT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Reduced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fringe benefits and implemented a standard fringe rate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strategic sourcing for three major procurement categories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WyoCloud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WyoCloud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went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live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July 17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irst upgrade, including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enhanced financial management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reporting, will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be released to campus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September 26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Developed first-ever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all-funds budget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FY18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alignment with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launch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of the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WyoCloud; system will be utilized to develop FY19 operating budget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  <a:latin typeface="Segoe UI Semibold" panose="020B0702040204020203" pitchFamily="34" charset="0"/>
              </a:rPr>
              <a:t>Opening the High Bay Research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Completed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in January 2017,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Grand Opening held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on August 17, 2017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$68 million, 90,000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square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foot facility housing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research laboratories and offices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largely dedicated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transformative research on unconventional reservoir oil and gas recovery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9753" b="16647"/>
          <a:stretch/>
        </p:blipFill>
        <p:spPr>
          <a:xfrm>
            <a:off x="3852868" y="4610014"/>
            <a:ext cx="4885592" cy="12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Recent Groundbreakings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Engineering Education &amp; Research Building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Groundbreaking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in fall 2016 with an anticipated completion date of spring 2019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110,000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square feet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shop space and research laboratories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including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 drilling simulation laboratory,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dedicated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to Engineering research</a:t>
            </a:r>
          </a:p>
        </p:txBody>
      </p:sp>
    </p:spTree>
    <p:extLst>
      <p:ext uri="{BB962C8B-B14F-4D97-AF65-F5344CB8AC3E}">
        <p14:creationId xmlns:p14="http://schemas.microsoft.com/office/powerpoint/2010/main" val="11660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Recent Groundbreakings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Mick and Susie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McMurry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High Altitude Performance Center</a:t>
            </a:r>
            <a:endParaRPr lang="en-US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Groundbreaking in fall 2017 with an anticipated completion date of June 2018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Includes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renovations and additions to the existing Rochelle Athletic Center, to provide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cutting edge conditioning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facilities,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dining facilities to promote athletes’ nutrition, and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academic support spaces</a:t>
            </a:r>
          </a:p>
        </p:txBody>
      </p:sp>
    </p:spTree>
    <p:extLst>
      <p:ext uri="{BB962C8B-B14F-4D97-AF65-F5344CB8AC3E}">
        <p14:creationId xmlns:p14="http://schemas.microsoft.com/office/powerpoint/2010/main" val="7020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Honors College Designation and Move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Trustees approved the creation of a degree-granting Honors College, an expansion of the existing Honors Program, in July 2017</a:t>
            </a: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Honors College now housed in Guthrie House, formerly home to the UW Foundation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7409" b="14048"/>
          <a:stretch/>
        </p:blipFill>
        <p:spPr>
          <a:xfrm>
            <a:off x="4397566" y="4115477"/>
            <a:ext cx="4340893" cy="16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760</Words>
  <Application>Microsoft Office PowerPoint</Application>
  <PresentationFormat>On-screen Show (4:3)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Segoe UI Semilight</vt:lpstr>
      <vt:lpstr>Arial</vt:lpstr>
      <vt:lpstr>Segoe UI</vt:lpstr>
      <vt:lpstr>Calibri</vt:lpstr>
      <vt:lpstr>Segoe UI Semibold</vt:lpstr>
      <vt:lpstr>Custom Design</vt:lpstr>
      <vt:lpstr>1_Custom Design</vt:lpstr>
      <vt:lpstr>President Laurie Nichols September 14,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Laurie Nichols September 14, 2017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Dan Maxey</cp:lastModifiedBy>
  <cp:revision>107</cp:revision>
  <cp:lastPrinted>2016-05-25T13:38:17Z</cp:lastPrinted>
  <dcterms:created xsi:type="dcterms:W3CDTF">2014-09-17T21:08:03Z</dcterms:created>
  <dcterms:modified xsi:type="dcterms:W3CDTF">2017-09-12T22:53:45Z</dcterms:modified>
</cp:coreProperties>
</file>