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2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5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7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4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3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8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3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5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390BF-A4B5-4B54-BF11-862EF04F23A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C9B4E-4F7E-4212-A968-31F74F6C7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2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l="27000" r="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122363"/>
            <a:ext cx="11475720" cy="2387600"/>
          </a:xfrm>
        </p:spPr>
        <p:txBody>
          <a:bodyPr>
            <a:noAutofit/>
          </a:bodyPr>
          <a:lstStyle/>
          <a:p>
            <a:r>
              <a:rPr lang="en-US" sz="8800" b="1" dirty="0" smtClean="0"/>
              <a:t>University of Wyoming Police Department</a:t>
            </a:r>
            <a:endParaRPr lang="en-US" sz="8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676458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Football Game Statistics 2007-2016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09516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54" y="140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Opening Game Statistics</a:t>
            </a:r>
            <a:endParaRPr lang="en-US" sz="5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615294"/>
              </p:ext>
            </p:extLst>
          </p:nvPr>
        </p:nvGraphicFramePr>
        <p:xfrm>
          <a:off x="271776" y="1610478"/>
          <a:ext cx="11532296" cy="472615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557024"/>
                <a:gridCol w="1326050"/>
                <a:gridCol w="1441537"/>
                <a:gridCol w="1441537"/>
                <a:gridCol w="1441537"/>
                <a:gridCol w="1441537"/>
                <a:gridCol w="1441537"/>
                <a:gridCol w="1441537"/>
              </a:tblGrid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Opponent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Attendance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Contacted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Warned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Cited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Arrested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Virginia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9/1/2007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31,620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Ohio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8/30/2008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20,430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Weber 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9/8/2009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18,016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4471">
                <a:tc>
                  <a:txBody>
                    <a:bodyPr/>
                    <a:lstStyle/>
                    <a:p>
                      <a:r>
                        <a:rPr lang="en-US" dirty="0" smtClean="0"/>
                        <a:t>Southern Utah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9/4/2010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20,043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Weber 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9/3/2011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21,492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Toledo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9/10/2012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21,688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Idaho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9/7/2013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22,030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Montana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8/30/2014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25,243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North Dakota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9/5/2015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23,669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North Illinois*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9/3/2016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18,483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95608">
                <a:tc>
                  <a:txBody>
                    <a:bodyPr/>
                    <a:lstStyle/>
                    <a:p>
                      <a:r>
                        <a:rPr lang="en-US" dirty="0" smtClean="0"/>
                        <a:t>Gardner Webb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9/7/2017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19,051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3136" y="6336633"/>
            <a:ext cx="4588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1hr 43 min rain delay, Triple Overtime</a:t>
            </a:r>
            <a:endParaRPr lang="en-US" dirty="0"/>
          </a:p>
        </p:txBody>
      </p:sp>
      <p:pic>
        <p:nvPicPr>
          <p:cNvPr id="1026" name="Picture 2" descr="https://www.printyourbrackets.com/ncaa-logos/wyoming-cowboys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872" y="219201"/>
            <a:ext cx="1168233" cy="116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5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349176"/>
              </p:ext>
            </p:extLst>
          </p:nvPr>
        </p:nvGraphicFramePr>
        <p:xfrm>
          <a:off x="1050620" y="1626520"/>
          <a:ext cx="10090759" cy="4710115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557024"/>
                <a:gridCol w="1326050"/>
                <a:gridCol w="1441537"/>
                <a:gridCol w="1441537"/>
                <a:gridCol w="1441537"/>
                <a:gridCol w="1441537"/>
                <a:gridCol w="1441537"/>
              </a:tblGrid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Opponent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Kickoff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Weather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Virginia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9/1/2007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12:06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Sunny/Warm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Ohio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8/30/2008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12:00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SSW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Sunny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Weber 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9/8/2009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1:06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Partly</a:t>
                      </a:r>
                      <a:r>
                        <a:rPr lang="en-US" baseline="0" dirty="0" smtClean="0"/>
                        <a:t> Cloudy</a:t>
                      </a:r>
                      <a:endParaRPr lang="en-US" dirty="0"/>
                    </a:p>
                  </a:txBody>
                  <a:tcPr/>
                </a:tc>
              </a:tr>
              <a:tr h="373200">
                <a:tc>
                  <a:txBody>
                    <a:bodyPr/>
                    <a:lstStyle/>
                    <a:p>
                      <a:r>
                        <a:rPr lang="en-US" dirty="0" smtClean="0"/>
                        <a:t>Southern Utah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9/4/2010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7:00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Calm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Weber 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9/3/2011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7:06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ESE 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Calm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Toledo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9/10/2012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2:06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NNE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Sunny/Calm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Idaho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9/7/2013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2:00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Sunny/Warm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Montana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8/30/2014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2:08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WSW</a:t>
                      </a:r>
                      <a:r>
                        <a:rPr lang="en-US" baseline="0" dirty="0" smtClean="0"/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Sunny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North Dakota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9/5/2015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2:05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SSW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Sunny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North Illinois*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9/3/2016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8:05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SSE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Cloudy</a:t>
                      </a:r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r>
                        <a:rPr lang="en-US" dirty="0" smtClean="0"/>
                        <a:t>Gardner Webb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9/7/2017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2:08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SSW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Partly Sunny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6336633"/>
            <a:ext cx="4588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1hr 43 min rain delay, Triple Overtime</a:t>
            </a:r>
            <a:endParaRPr lang="en-US" dirty="0"/>
          </a:p>
        </p:txBody>
      </p:sp>
      <p:pic>
        <p:nvPicPr>
          <p:cNvPr id="6" name="Picture 2" descr="https://www.printyourbrackets.com/ncaa-logos/wyoming-cowboys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2147" y="219201"/>
            <a:ext cx="1168233" cy="116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9654" y="140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Opening Game Weather Statistics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18890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54" y="140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Large Game Statistics</a:t>
            </a:r>
            <a:endParaRPr lang="en-US" sz="5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378107"/>
              </p:ext>
            </p:extLst>
          </p:nvPr>
        </p:nvGraphicFramePr>
        <p:xfrm>
          <a:off x="271776" y="2204036"/>
          <a:ext cx="11532296" cy="129524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557024"/>
                <a:gridCol w="1326050"/>
                <a:gridCol w="1441537"/>
                <a:gridCol w="1441537"/>
                <a:gridCol w="1441537"/>
                <a:gridCol w="1441537"/>
                <a:gridCol w="1441537"/>
                <a:gridCol w="1441537"/>
              </a:tblGrid>
              <a:tr h="431747">
                <a:tc>
                  <a:txBody>
                    <a:bodyPr/>
                    <a:lstStyle/>
                    <a:p>
                      <a:r>
                        <a:rPr lang="en-US" dirty="0" smtClean="0"/>
                        <a:t>Opponent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Attendance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Contacted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Warned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Cited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Arrested</a:t>
                      </a:r>
                      <a:endParaRPr lang="en-US" dirty="0"/>
                    </a:p>
                  </a:txBody>
                  <a:tcPr/>
                </a:tc>
              </a:tr>
              <a:tr h="431747">
                <a:tc>
                  <a:txBody>
                    <a:bodyPr/>
                    <a:lstStyle/>
                    <a:p>
                      <a:r>
                        <a:rPr lang="en-US" dirty="0" smtClean="0"/>
                        <a:t>Texas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9/12/2009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31,017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31747">
                <a:tc>
                  <a:txBody>
                    <a:bodyPr/>
                    <a:lstStyle/>
                    <a:p>
                      <a:r>
                        <a:rPr lang="en-US" dirty="0" smtClean="0"/>
                        <a:t>Nebraska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9/24/2011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32,617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s://www.printyourbrackets.com/ncaa-logos/wyoming-cowboys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872" y="219201"/>
            <a:ext cx="1168233" cy="116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337431"/>
              </p:ext>
            </p:extLst>
          </p:nvPr>
        </p:nvGraphicFramePr>
        <p:xfrm>
          <a:off x="657804" y="4315879"/>
          <a:ext cx="10760240" cy="128644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660327"/>
                <a:gridCol w="1414028"/>
                <a:gridCol w="1537177"/>
                <a:gridCol w="1537177"/>
                <a:gridCol w="1537177"/>
                <a:gridCol w="1537177"/>
                <a:gridCol w="1537177"/>
              </a:tblGrid>
              <a:tr h="428816">
                <a:tc>
                  <a:txBody>
                    <a:bodyPr/>
                    <a:lstStyle/>
                    <a:p>
                      <a:r>
                        <a:rPr lang="en-US" dirty="0" smtClean="0"/>
                        <a:t>Opponent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Kickoff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Weather</a:t>
                      </a:r>
                      <a:endParaRPr lang="en-US" dirty="0"/>
                    </a:p>
                  </a:txBody>
                  <a:tcPr/>
                </a:tc>
              </a:tr>
              <a:tr h="428816">
                <a:tc>
                  <a:txBody>
                    <a:bodyPr/>
                    <a:lstStyle/>
                    <a:p>
                      <a:r>
                        <a:rPr lang="en-US" dirty="0" smtClean="0"/>
                        <a:t>Texas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9/12/2009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1:32</a:t>
                      </a:r>
                      <a:r>
                        <a:rPr lang="en-US" baseline="0" dirty="0" smtClean="0"/>
                        <a:t>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Overcast/Cool</a:t>
                      </a:r>
                      <a:endParaRPr lang="en-US" dirty="0"/>
                    </a:p>
                  </a:txBody>
                  <a:tcPr/>
                </a:tc>
              </a:tr>
              <a:tr h="428816">
                <a:tc>
                  <a:txBody>
                    <a:bodyPr/>
                    <a:lstStyle/>
                    <a:p>
                      <a:r>
                        <a:rPr lang="en-US" dirty="0" smtClean="0"/>
                        <a:t>Nebraska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9/24/2011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5:38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565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282</Words>
  <Application>Microsoft Office PowerPoint</Application>
  <PresentationFormat>Widescreen</PresentationFormat>
  <Paragraphs>202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University of Wyoming Police Department</vt:lpstr>
      <vt:lpstr>Opening Game Statistics</vt:lpstr>
      <vt:lpstr>Opening Game Weather Statistics</vt:lpstr>
      <vt:lpstr>Large Game Statistics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Ross Satkunam</dc:creator>
  <cp:lastModifiedBy>Jason Ross Satkunam</cp:lastModifiedBy>
  <cp:revision>7</cp:revision>
  <dcterms:created xsi:type="dcterms:W3CDTF">2017-08-31T16:21:19Z</dcterms:created>
  <dcterms:modified xsi:type="dcterms:W3CDTF">2017-09-13T18:28:25Z</dcterms:modified>
</cp:coreProperties>
</file>