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118" d="100"/>
          <a:sy n="118" d="100"/>
        </p:scale>
        <p:origin x="31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390BF-A4B5-4B54-BF11-862EF04F23A2}" type="datetimeFigureOut">
              <a:rPr lang="en-US" smtClean="0"/>
              <a:t>9/13/2017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C9B4E-4F7E-4212-A968-31F74F6C7C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09225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390BF-A4B5-4B54-BF11-862EF04F23A2}" type="datetimeFigureOut">
              <a:rPr lang="en-US" smtClean="0"/>
              <a:t>9/13/2017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C9B4E-4F7E-4212-A968-31F74F6C7C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7544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390BF-A4B5-4B54-BF11-862EF04F23A2}" type="datetimeFigureOut">
              <a:rPr lang="en-US" smtClean="0"/>
              <a:t>9/13/2017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C9B4E-4F7E-4212-A968-31F74F6C7C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1790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390BF-A4B5-4B54-BF11-862EF04F23A2}" type="datetimeFigureOut">
              <a:rPr lang="en-US" smtClean="0"/>
              <a:t>9/13/2017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C9B4E-4F7E-4212-A968-31F74F6C7C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375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390BF-A4B5-4B54-BF11-862EF04F23A2}" type="datetimeFigureOut">
              <a:rPr lang="en-US" smtClean="0"/>
              <a:t>9/13/2017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C9B4E-4F7E-4212-A968-31F74F6C7C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8475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390BF-A4B5-4B54-BF11-862EF04F23A2}" type="datetimeFigureOut">
              <a:rPr lang="en-US" smtClean="0"/>
              <a:t>9/13/2017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C9B4E-4F7E-4212-A968-31F74F6C7C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14326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390BF-A4B5-4B54-BF11-862EF04F23A2}" type="datetimeFigureOut">
              <a:rPr lang="en-US" smtClean="0"/>
              <a:t>9/13/2017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C9B4E-4F7E-4212-A968-31F74F6C7C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28078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390BF-A4B5-4B54-BF11-862EF04F23A2}" type="datetimeFigureOut">
              <a:rPr lang="en-US" smtClean="0"/>
              <a:t>9/13/2017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C9B4E-4F7E-4212-A968-31F74F6C7C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44816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390BF-A4B5-4B54-BF11-862EF04F23A2}" type="datetimeFigureOut">
              <a:rPr lang="en-US" smtClean="0"/>
              <a:t>9/13/2017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C9B4E-4F7E-4212-A968-31F74F6C7C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7618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390BF-A4B5-4B54-BF11-862EF04F23A2}" type="datetimeFigureOut">
              <a:rPr lang="en-US" smtClean="0"/>
              <a:t>9/13/2017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C9B4E-4F7E-4212-A968-31F74F6C7C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34346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390BF-A4B5-4B54-BF11-862EF04F23A2}" type="datetimeFigureOut">
              <a:rPr lang="en-US" smtClean="0"/>
              <a:t>9/13/2017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C9B4E-4F7E-4212-A968-31F74F6C7C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10543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F390BF-A4B5-4B54-BF11-862EF04F23A2}" type="datetimeFigureOut">
              <a:rPr lang="en-US" smtClean="0"/>
              <a:t>9/13/2017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1C9B4E-4F7E-4212-A968-31F74F6C7C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93297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4000"/>
            <a:lum/>
          </a:blip>
          <a:srcRect/>
          <a:stretch>
            <a:fillRect l="27000" r="2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1122363"/>
            <a:ext cx="11475720" cy="2387600"/>
          </a:xfrm>
        </p:spPr>
        <p:txBody>
          <a:bodyPr>
            <a:noAutofit/>
          </a:bodyPr>
          <a:lstStyle/>
          <a:p>
            <a:r>
              <a:rPr lang="en-US" sz="8800" b="1" dirty="0" smtClean="0"/>
              <a:t>University of Wyoming Police Department</a:t>
            </a:r>
            <a:endParaRPr lang="en-US" sz="88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8760" y="4676458"/>
            <a:ext cx="9144000" cy="1655762"/>
          </a:xfrm>
        </p:spPr>
        <p:txBody>
          <a:bodyPr>
            <a:normAutofit/>
          </a:bodyPr>
          <a:lstStyle/>
          <a:p>
            <a:r>
              <a:rPr lang="en-US" sz="4400" b="1" dirty="0" smtClean="0"/>
              <a:t>Football Game Statistics 2007-2016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23095168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654" y="140537"/>
            <a:ext cx="10515600" cy="1325563"/>
          </a:xfrm>
        </p:spPr>
        <p:txBody>
          <a:bodyPr>
            <a:normAutofit/>
          </a:bodyPr>
          <a:lstStyle/>
          <a:p>
            <a:r>
              <a:rPr lang="en-US" sz="5400" b="1" dirty="0" smtClean="0"/>
              <a:t>Opening Game Statistics</a:t>
            </a:r>
            <a:endParaRPr lang="en-US" sz="5400" b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4615294"/>
              </p:ext>
            </p:extLst>
          </p:nvPr>
        </p:nvGraphicFramePr>
        <p:xfrm>
          <a:off x="271776" y="1610478"/>
          <a:ext cx="11532296" cy="4726159"/>
        </p:xfrm>
        <a:graphic>
          <a:graphicData uri="http://schemas.openxmlformats.org/drawingml/2006/table">
            <a:tbl>
              <a:tblPr firstRow="1" bandRow="1">
                <a:tableStyleId>{EB9631B5-78F2-41C9-869B-9F39066F8104}</a:tableStyleId>
              </a:tblPr>
              <a:tblGrid>
                <a:gridCol w="1557024"/>
                <a:gridCol w="1326050"/>
                <a:gridCol w="1441537"/>
                <a:gridCol w="1441537"/>
                <a:gridCol w="1441537"/>
                <a:gridCol w="1441537"/>
                <a:gridCol w="1441537"/>
                <a:gridCol w="1441537"/>
              </a:tblGrid>
              <a:tr h="395608">
                <a:tc>
                  <a:txBody>
                    <a:bodyPr/>
                    <a:lstStyle/>
                    <a:p>
                      <a:r>
                        <a:rPr lang="en-US" dirty="0" smtClean="0"/>
                        <a:t>Opponent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Attendance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#</a:t>
                      </a:r>
                      <a:r>
                        <a:rPr lang="en-US" baseline="0" dirty="0" smtClean="0"/>
                        <a:t> Contacted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# Warned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# Cited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# Arrested</a:t>
                      </a:r>
                      <a:endParaRPr lang="en-US" dirty="0"/>
                    </a:p>
                  </a:txBody>
                  <a:tcPr/>
                </a:tc>
              </a:tr>
              <a:tr h="395608">
                <a:tc>
                  <a:txBody>
                    <a:bodyPr/>
                    <a:lstStyle/>
                    <a:p>
                      <a:r>
                        <a:rPr lang="en-US" dirty="0" smtClean="0"/>
                        <a:t>Virginia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9/1/2007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31,620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unk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unk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unk</a:t>
                      </a:r>
                      <a:endParaRPr lang="en-US" dirty="0"/>
                    </a:p>
                  </a:txBody>
                  <a:tcPr/>
                </a:tc>
              </a:tr>
              <a:tr h="395608">
                <a:tc>
                  <a:txBody>
                    <a:bodyPr/>
                    <a:lstStyle/>
                    <a:p>
                      <a:r>
                        <a:rPr lang="en-US" dirty="0" smtClean="0"/>
                        <a:t>Ohio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8/30/2008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20,430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unk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unk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Unk</a:t>
                      </a:r>
                      <a:endParaRPr lang="en-US" dirty="0"/>
                    </a:p>
                  </a:txBody>
                  <a:tcPr/>
                </a:tc>
              </a:tr>
              <a:tr h="395608">
                <a:tc>
                  <a:txBody>
                    <a:bodyPr/>
                    <a:lstStyle/>
                    <a:p>
                      <a:r>
                        <a:rPr lang="en-US" dirty="0" smtClean="0"/>
                        <a:t>Weber 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9/8/2009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18,016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4471">
                <a:tc>
                  <a:txBody>
                    <a:bodyPr/>
                    <a:lstStyle/>
                    <a:p>
                      <a:r>
                        <a:rPr lang="en-US" dirty="0" smtClean="0"/>
                        <a:t>Southern Utah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9/4/2010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20,043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</a:tr>
              <a:tr h="395608">
                <a:tc>
                  <a:txBody>
                    <a:bodyPr/>
                    <a:lstStyle/>
                    <a:p>
                      <a:r>
                        <a:rPr lang="en-US" dirty="0" smtClean="0"/>
                        <a:t>Weber 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9/3/2011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21,492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95608">
                <a:tc>
                  <a:txBody>
                    <a:bodyPr/>
                    <a:lstStyle/>
                    <a:p>
                      <a:r>
                        <a:rPr lang="en-US" dirty="0" smtClean="0"/>
                        <a:t>Toledo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9/10/2012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21,688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95608">
                <a:tc>
                  <a:txBody>
                    <a:bodyPr/>
                    <a:lstStyle/>
                    <a:p>
                      <a:r>
                        <a:rPr lang="en-US" dirty="0" smtClean="0"/>
                        <a:t>Idaho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9/7/2013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22,030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395608">
                <a:tc>
                  <a:txBody>
                    <a:bodyPr/>
                    <a:lstStyle/>
                    <a:p>
                      <a:r>
                        <a:rPr lang="en-US" dirty="0" smtClean="0"/>
                        <a:t>Montana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8/30/2014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25,243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95608">
                <a:tc>
                  <a:txBody>
                    <a:bodyPr/>
                    <a:lstStyle/>
                    <a:p>
                      <a:r>
                        <a:rPr lang="en-US" dirty="0" smtClean="0"/>
                        <a:t>North Dakota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9/5/2015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23,669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95608">
                <a:tc>
                  <a:txBody>
                    <a:bodyPr/>
                    <a:lstStyle/>
                    <a:p>
                      <a:r>
                        <a:rPr lang="en-US" dirty="0" smtClean="0"/>
                        <a:t>North Illinois*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9/3/2016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18,483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</a:tr>
              <a:tr h="395608">
                <a:tc>
                  <a:txBody>
                    <a:bodyPr/>
                    <a:lstStyle/>
                    <a:p>
                      <a:r>
                        <a:rPr lang="en-US" dirty="0" smtClean="0"/>
                        <a:t>Gardner Webb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9/7/2017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19,051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33136" y="6336633"/>
            <a:ext cx="45880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* 1hr 43 min rain delay, Triple Overtime</a:t>
            </a:r>
            <a:endParaRPr lang="en-US" dirty="0"/>
          </a:p>
        </p:txBody>
      </p:sp>
      <p:pic>
        <p:nvPicPr>
          <p:cNvPr id="1026" name="Picture 2" descr="https://www.printyourbrackets.com/ncaa-logos/wyoming-cowboys-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19872" y="219201"/>
            <a:ext cx="1168233" cy="11682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60511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3349176"/>
              </p:ext>
            </p:extLst>
          </p:nvPr>
        </p:nvGraphicFramePr>
        <p:xfrm>
          <a:off x="1050620" y="1626520"/>
          <a:ext cx="10090759" cy="4710115"/>
        </p:xfrm>
        <a:graphic>
          <a:graphicData uri="http://schemas.openxmlformats.org/drawingml/2006/table">
            <a:tbl>
              <a:tblPr firstRow="1" bandRow="1">
                <a:tableStyleId>{EB9631B5-78F2-41C9-869B-9F39066F8104}</a:tableStyleId>
              </a:tblPr>
              <a:tblGrid>
                <a:gridCol w="1557024"/>
                <a:gridCol w="1326050"/>
                <a:gridCol w="1441537"/>
                <a:gridCol w="1441537"/>
                <a:gridCol w="1441537"/>
                <a:gridCol w="1441537"/>
                <a:gridCol w="1441537"/>
              </a:tblGrid>
              <a:tr h="394265">
                <a:tc>
                  <a:txBody>
                    <a:bodyPr/>
                    <a:lstStyle/>
                    <a:p>
                      <a:r>
                        <a:rPr lang="en-US" dirty="0" smtClean="0"/>
                        <a:t>Opponent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Kickoff Time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Temperature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Wind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Weather</a:t>
                      </a:r>
                      <a:endParaRPr lang="en-US" dirty="0"/>
                    </a:p>
                  </a:txBody>
                  <a:tcPr/>
                </a:tc>
              </a:tr>
              <a:tr h="394265">
                <a:tc>
                  <a:txBody>
                    <a:bodyPr/>
                    <a:lstStyle/>
                    <a:p>
                      <a:r>
                        <a:rPr lang="en-US" dirty="0" smtClean="0"/>
                        <a:t>Virginia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9/1/2007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12:06 pm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</a:t>
                      </a:r>
                      <a:r>
                        <a:rPr lang="en-US" baseline="0" dirty="0" smtClean="0"/>
                        <a:t> 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Sunny/Warm</a:t>
                      </a:r>
                      <a:endParaRPr lang="en-US" dirty="0"/>
                    </a:p>
                  </a:txBody>
                  <a:tcPr/>
                </a:tc>
              </a:tr>
              <a:tr h="394265">
                <a:tc>
                  <a:txBody>
                    <a:bodyPr/>
                    <a:lstStyle/>
                    <a:p>
                      <a:r>
                        <a:rPr lang="en-US" dirty="0" smtClean="0"/>
                        <a:t>Ohio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8/30/2008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12:00 pm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SSW 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Sunny</a:t>
                      </a:r>
                      <a:endParaRPr lang="en-US" dirty="0"/>
                    </a:p>
                  </a:txBody>
                  <a:tcPr/>
                </a:tc>
              </a:tr>
              <a:tr h="394265">
                <a:tc>
                  <a:txBody>
                    <a:bodyPr/>
                    <a:lstStyle/>
                    <a:p>
                      <a:r>
                        <a:rPr lang="en-US" dirty="0" smtClean="0"/>
                        <a:t>Weber 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9/8/2009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1:06 pm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Calm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Partly</a:t>
                      </a:r>
                      <a:r>
                        <a:rPr lang="en-US" baseline="0" dirty="0" smtClean="0"/>
                        <a:t> Cloudy</a:t>
                      </a:r>
                      <a:endParaRPr lang="en-US" dirty="0"/>
                    </a:p>
                  </a:txBody>
                  <a:tcPr/>
                </a:tc>
              </a:tr>
              <a:tr h="373200">
                <a:tc>
                  <a:txBody>
                    <a:bodyPr/>
                    <a:lstStyle/>
                    <a:p>
                      <a:r>
                        <a:rPr lang="en-US" dirty="0" smtClean="0"/>
                        <a:t>Southern Utah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9/4/2010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7:00 pm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W 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Calm</a:t>
                      </a:r>
                      <a:endParaRPr lang="en-US" dirty="0"/>
                    </a:p>
                  </a:txBody>
                  <a:tcPr/>
                </a:tc>
              </a:tr>
              <a:tr h="394265">
                <a:tc>
                  <a:txBody>
                    <a:bodyPr/>
                    <a:lstStyle/>
                    <a:p>
                      <a:r>
                        <a:rPr lang="en-US" dirty="0" smtClean="0"/>
                        <a:t>Weber 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9/3/2011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7:06 pm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ESE 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Calm</a:t>
                      </a:r>
                      <a:endParaRPr lang="en-US" dirty="0"/>
                    </a:p>
                  </a:txBody>
                  <a:tcPr/>
                </a:tc>
              </a:tr>
              <a:tr h="394265">
                <a:tc>
                  <a:txBody>
                    <a:bodyPr/>
                    <a:lstStyle/>
                    <a:p>
                      <a:r>
                        <a:rPr lang="en-US" dirty="0" smtClean="0"/>
                        <a:t>Toledo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9/10/2012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2:06 pm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NNE 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Sunny/Calm</a:t>
                      </a:r>
                      <a:endParaRPr lang="en-US" dirty="0"/>
                    </a:p>
                  </a:txBody>
                  <a:tcPr/>
                </a:tc>
              </a:tr>
              <a:tr h="394265">
                <a:tc>
                  <a:txBody>
                    <a:bodyPr/>
                    <a:lstStyle/>
                    <a:p>
                      <a:r>
                        <a:rPr lang="en-US" dirty="0" smtClean="0"/>
                        <a:t>Idaho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9/7/2013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2:00 pm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Calm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Sunny/Warm</a:t>
                      </a:r>
                      <a:endParaRPr lang="en-US" dirty="0"/>
                    </a:p>
                  </a:txBody>
                  <a:tcPr/>
                </a:tc>
              </a:tr>
              <a:tr h="394265">
                <a:tc>
                  <a:txBody>
                    <a:bodyPr/>
                    <a:lstStyle/>
                    <a:p>
                      <a:r>
                        <a:rPr lang="en-US" dirty="0" smtClean="0"/>
                        <a:t>Montana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8/30/2014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2:08 pm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WSW</a:t>
                      </a:r>
                      <a:r>
                        <a:rPr lang="en-US" baseline="0" dirty="0" smtClean="0"/>
                        <a:t> 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Sunny</a:t>
                      </a:r>
                      <a:endParaRPr lang="en-US" dirty="0"/>
                    </a:p>
                  </a:txBody>
                  <a:tcPr/>
                </a:tc>
              </a:tr>
              <a:tr h="394265">
                <a:tc>
                  <a:txBody>
                    <a:bodyPr/>
                    <a:lstStyle/>
                    <a:p>
                      <a:r>
                        <a:rPr lang="en-US" dirty="0" smtClean="0"/>
                        <a:t>North Dakota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9/5/2015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2:05 pm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SSW 23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Sunny</a:t>
                      </a:r>
                      <a:endParaRPr lang="en-US" dirty="0"/>
                    </a:p>
                  </a:txBody>
                  <a:tcPr/>
                </a:tc>
              </a:tr>
              <a:tr h="394265">
                <a:tc>
                  <a:txBody>
                    <a:bodyPr/>
                    <a:lstStyle/>
                    <a:p>
                      <a:r>
                        <a:rPr lang="en-US" dirty="0" smtClean="0"/>
                        <a:t>North Illinois*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9/3/2016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8:05 pm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SSE 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Cloudy</a:t>
                      </a:r>
                      <a:endParaRPr lang="en-US" dirty="0"/>
                    </a:p>
                  </a:txBody>
                  <a:tcPr/>
                </a:tc>
              </a:tr>
              <a:tr h="394265">
                <a:tc>
                  <a:txBody>
                    <a:bodyPr/>
                    <a:lstStyle/>
                    <a:p>
                      <a:r>
                        <a:rPr lang="en-US" dirty="0" smtClean="0"/>
                        <a:t>Gardner Webb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9/7/2017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2:08 pm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SSW 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Partly Sunny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219200" y="6336633"/>
            <a:ext cx="45880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* 1hr 43 min rain delay, Triple Overtime</a:t>
            </a:r>
            <a:endParaRPr lang="en-US" dirty="0"/>
          </a:p>
        </p:txBody>
      </p:sp>
      <p:pic>
        <p:nvPicPr>
          <p:cNvPr id="6" name="Picture 2" descr="https://www.printyourbrackets.com/ncaa-logos/wyoming-cowboys-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62147" y="219201"/>
            <a:ext cx="1168233" cy="11682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29654" y="140537"/>
            <a:ext cx="10515600" cy="1325563"/>
          </a:xfrm>
        </p:spPr>
        <p:txBody>
          <a:bodyPr>
            <a:normAutofit/>
          </a:bodyPr>
          <a:lstStyle/>
          <a:p>
            <a:r>
              <a:rPr lang="en-US" sz="5400" b="1" dirty="0" smtClean="0"/>
              <a:t>Opening Game Weather Statistics</a:t>
            </a:r>
            <a:endParaRPr lang="en-US" sz="5400" b="1" dirty="0"/>
          </a:p>
        </p:txBody>
      </p:sp>
    </p:spTree>
    <p:extLst>
      <p:ext uri="{BB962C8B-B14F-4D97-AF65-F5344CB8AC3E}">
        <p14:creationId xmlns:p14="http://schemas.microsoft.com/office/powerpoint/2010/main" val="21889081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654" y="140537"/>
            <a:ext cx="10515600" cy="1325563"/>
          </a:xfrm>
        </p:spPr>
        <p:txBody>
          <a:bodyPr>
            <a:normAutofit/>
          </a:bodyPr>
          <a:lstStyle/>
          <a:p>
            <a:r>
              <a:rPr lang="en-US" sz="5400" b="1" dirty="0" smtClean="0"/>
              <a:t>Large Game Statistics</a:t>
            </a:r>
            <a:endParaRPr lang="en-US" sz="5400" b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9378107"/>
              </p:ext>
            </p:extLst>
          </p:nvPr>
        </p:nvGraphicFramePr>
        <p:xfrm>
          <a:off x="271776" y="2204036"/>
          <a:ext cx="11532296" cy="1295241"/>
        </p:xfrm>
        <a:graphic>
          <a:graphicData uri="http://schemas.openxmlformats.org/drawingml/2006/table">
            <a:tbl>
              <a:tblPr firstRow="1" bandRow="1">
                <a:tableStyleId>{EB9631B5-78F2-41C9-869B-9F39066F8104}</a:tableStyleId>
              </a:tblPr>
              <a:tblGrid>
                <a:gridCol w="1557024"/>
                <a:gridCol w="1326050"/>
                <a:gridCol w="1441537"/>
                <a:gridCol w="1441537"/>
                <a:gridCol w="1441537"/>
                <a:gridCol w="1441537"/>
                <a:gridCol w="1441537"/>
                <a:gridCol w="1441537"/>
              </a:tblGrid>
              <a:tr h="431747">
                <a:tc>
                  <a:txBody>
                    <a:bodyPr/>
                    <a:lstStyle/>
                    <a:p>
                      <a:r>
                        <a:rPr lang="en-US" dirty="0" smtClean="0"/>
                        <a:t>Opponent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Attendance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#</a:t>
                      </a:r>
                      <a:r>
                        <a:rPr lang="en-US" baseline="0" dirty="0" smtClean="0"/>
                        <a:t> Contacted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# Warned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# Cited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# Arrested</a:t>
                      </a:r>
                      <a:endParaRPr lang="en-US" dirty="0"/>
                    </a:p>
                  </a:txBody>
                  <a:tcPr/>
                </a:tc>
              </a:tr>
              <a:tr h="431747">
                <a:tc>
                  <a:txBody>
                    <a:bodyPr/>
                    <a:lstStyle/>
                    <a:p>
                      <a:r>
                        <a:rPr lang="en-US" dirty="0" smtClean="0"/>
                        <a:t>Texas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9/12/2009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31,017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</a:tr>
              <a:tr h="431747">
                <a:tc>
                  <a:txBody>
                    <a:bodyPr/>
                    <a:lstStyle/>
                    <a:p>
                      <a:r>
                        <a:rPr lang="en-US" dirty="0" smtClean="0"/>
                        <a:t>Nebraska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9/24/2011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32,617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26" name="Picture 2" descr="https://www.printyourbrackets.com/ncaa-logos/wyoming-cowboys-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19872" y="219201"/>
            <a:ext cx="1168233" cy="11682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7337431"/>
              </p:ext>
            </p:extLst>
          </p:nvPr>
        </p:nvGraphicFramePr>
        <p:xfrm>
          <a:off x="657804" y="4315879"/>
          <a:ext cx="10760240" cy="1286448"/>
        </p:xfrm>
        <a:graphic>
          <a:graphicData uri="http://schemas.openxmlformats.org/drawingml/2006/table">
            <a:tbl>
              <a:tblPr firstRow="1" bandRow="1">
                <a:tableStyleId>{EB9631B5-78F2-41C9-869B-9F39066F8104}</a:tableStyleId>
              </a:tblPr>
              <a:tblGrid>
                <a:gridCol w="1660327"/>
                <a:gridCol w="1414028"/>
                <a:gridCol w="1537177"/>
                <a:gridCol w="1537177"/>
                <a:gridCol w="1537177"/>
                <a:gridCol w="1537177"/>
                <a:gridCol w="1537177"/>
              </a:tblGrid>
              <a:tr h="428816">
                <a:tc>
                  <a:txBody>
                    <a:bodyPr/>
                    <a:lstStyle/>
                    <a:p>
                      <a:r>
                        <a:rPr lang="en-US" dirty="0" smtClean="0"/>
                        <a:t>Opponent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Kickoff Time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Temperature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Wind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Weather</a:t>
                      </a:r>
                      <a:endParaRPr lang="en-US" dirty="0"/>
                    </a:p>
                  </a:txBody>
                  <a:tcPr/>
                </a:tc>
              </a:tr>
              <a:tr h="428816">
                <a:tc>
                  <a:txBody>
                    <a:bodyPr/>
                    <a:lstStyle/>
                    <a:p>
                      <a:r>
                        <a:rPr lang="en-US" dirty="0" smtClean="0"/>
                        <a:t>Texas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9/12/2009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1:32</a:t>
                      </a:r>
                      <a:r>
                        <a:rPr lang="en-US" baseline="0" dirty="0" smtClean="0"/>
                        <a:t> pm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SE 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Overcast/Cool</a:t>
                      </a:r>
                      <a:endParaRPr lang="en-US" dirty="0"/>
                    </a:p>
                  </a:txBody>
                  <a:tcPr/>
                </a:tc>
              </a:tr>
              <a:tr h="428816">
                <a:tc>
                  <a:txBody>
                    <a:bodyPr/>
                    <a:lstStyle/>
                    <a:p>
                      <a:r>
                        <a:rPr lang="en-US" dirty="0" smtClean="0"/>
                        <a:t>Nebraska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9/24/2011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5:38 pm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 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Calm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465657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282</Words>
  <Application>Microsoft Office PowerPoint</Application>
  <PresentationFormat>Widescreen</PresentationFormat>
  <Paragraphs>202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University of Wyoming Police Department</vt:lpstr>
      <vt:lpstr>Opening Game Statistics</vt:lpstr>
      <vt:lpstr>Opening Game Weather Statistics</vt:lpstr>
      <vt:lpstr>Large Game Statistics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Jason Ross Satkunam</dc:creator>
  <cp:lastModifiedBy>Jason Ross Satkunam</cp:lastModifiedBy>
  <cp:revision>7</cp:revision>
  <dcterms:created xsi:type="dcterms:W3CDTF">2017-08-31T16:21:19Z</dcterms:created>
  <dcterms:modified xsi:type="dcterms:W3CDTF">2017-09-13T18:28:25Z</dcterms:modified>
</cp:coreProperties>
</file>