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8"/>
  </p:notesMasterIdLst>
  <p:sldIdLst>
    <p:sldId id="292" r:id="rId3"/>
    <p:sldId id="294" r:id="rId4"/>
    <p:sldId id="305" r:id="rId5"/>
    <p:sldId id="299" r:id="rId6"/>
    <p:sldId id="306" r:id="rId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24"/>
    <a:srgbClr val="B5B5B5"/>
    <a:srgbClr val="FFC425"/>
    <a:srgbClr val="FBF7EB"/>
    <a:srgbClr val="FD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3E0A-E63E-467E-B987-CF05F34BC8A8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BC1B1-C895-46D5-B1F7-337BE0C9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1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5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7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3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19A6-1AD0-6C45-9B23-CCE0986DA1DA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randBar_New_flag_only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265" y="5666007"/>
            <a:ext cx="9960737" cy="15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template_interior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013465" y="3598523"/>
            <a:ext cx="3705693" cy="112529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Laurie Nichols</a:t>
            </a:r>
            <a:b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President Ed </a:t>
            </a:r>
            <a: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Synakowski</a:t>
            </a:r>
            <a:b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 Michael Pishko</a:t>
            </a:r>
            <a:br>
              <a:rPr lang="en-US" sz="20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22, 2018</a:t>
            </a:r>
            <a:r>
              <a:rPr lang="en-US" sz="1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7508" y="1112996"/>
            <a:ext cx="4466491" cy="2020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the Institute of </a:t>
            </a:r>
          </a:p>
          <a:p>
            <a:r>
              <a:rPr lang="en-US" sz="3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&amp; Entrepreneurship</a:t>
            </a:r>
            <a:endParaRPr lang="en-US" sz="360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95702" y="5106814"/>
            <a:ext cx="3541222" cy="84087"/>
            <a:chOff x="5095702" y="5143390"/>
            <a:chExt cx="3541222" cy="8408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095702" y="5227477"/>
              <a:ext cx="3541222" cy="0"/>
            </a:xfrm>
            <a:prstGeom prst="line">
              <a:avLst/>
            </a:prstGeom>
            <a:ln w="381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332614" y="5143390"/>
              <a:ext cx="3067397" cy="0"/>
            </a:xfrm>
            <a:prstGeom prst="line">
              <a:avLst/>
            </a:prstGeom>
            <a:ln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rot="10800000">
            <a:off x="5095699" y="846029"/>
            <a:ext cx="3541222" cy="84087"/>
            <a:chOff x="5248102" y="5216662"/>
            <a:chExt cx="3541222" cy="8408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248102" y="5300749"/>
              <a:ext cx="3541222" cy="0"/>
            </a:xfrm>
            <a:prstGeom prst="line">
              <a:avLst/>
            </a:prstGeom>
            <a:ln w="381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85014" y="5216662"/>
              <a:ext cx="3067397" cy="0"/>
            </a:xfrm>
            <a:prstGeom prst="line">
              <a:avLst/>
            </a:prstGeom>
            <a:ln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5981005" y="3372762"/>
            <a:ext cx="1770611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t="6038" r="34966" b="5153"/>
          <a:stretch/>
        </p:blipFill>
        <p:spPr>
          <a:xfrm>
            <a:off x="0" y="0"/>
            <a:ext cx="4642339" cy="6154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37031"/>
            <a:ext cx="9144000" cy="720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BrandBar_New_Final_wSi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833" y="5705081"/>
            <a:ext cx="9433097" cy="14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7" y="275332"/>
            <a:ext cx="8755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focus on a culture of innovation and entrepreneurship?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85617"/>
            <a:ext cx="771085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UW’s capacity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be a powerful economic engine for the state, driving economic development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UW’s Breaking Through Strategic Plan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embraces our responsibility and unique mission to create a more prosperous future and better tomorrow for Wyoming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Opportunities: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students want to learn the tools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skills needed to turn their ideas into businesses—and grow them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Necessity: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diversification of Wyoming’s economy depends on new ideas and businesses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Realizing the Full Cycle of Research: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Bringing ideas and know-how generated through research to market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7" y="275332"/>
            <a:ext cx="8755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</a:t>
            </a:r>
            <a:r>
              <a:rPr lang="en-US" sz="3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  <a:r>
              <a:rPr lang="en-US" sz="3600" b="1" dirty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Entrepreneurship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685617"/>
            <a:ext cx="771085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</a:t>
            </a:r>
          </a:p>
          <a:p>
            <a:pPr marL="741363" indent="-285750">
              <a:buFont typeface="Calibri" panose="020F050202020403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Fulfills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responsibility to purposefully be an engine of economic growth and diversification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University-wide, governed by Board of Deans and VPR&amp;ED, with professor of practice as COO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Draws on teaching, research and service strengths of all colleges through the Faculty of IIE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Integrates/embeds innovation with entrepreneurship across the university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Experiential learning emphasis (learning by doing) through degrees and informal programs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support along pathway from idea to commercialization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Engineering &amp; Business co-academic leaders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7" y="275332"/>
            <a:ext cx="875515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Presentations</a:t>
            </a:r>
          </a:p>
          <a:p>
            <a:r>
              <a:rPr lang="en-US" sz="1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Trustees in November 2017; Others in Fall 2017 and Spring 2018</a:t>
            </a:r>
            <a:endParaRPr lang="en-US" sz="1600" dirty="0" smtClean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Plans for the Institute have been presented to a number of key internal and external stakeholders: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1144" y="2269090"/>
            <a:ext cx="4179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Governor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ENDOW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Executive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Wyoming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Wyoming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Economic Development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Wyoming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Agriculture Diversification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4128" y="2271146"/>
            <a:ext cx="3584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Executive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Faculty Senate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UW Foundation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College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Engineering and Applied Sciences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123" y="4691546"/>
            <a:ext cx="771085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Feedback received from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 has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been positive and suggestions have been integrated into the plan.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Calibri" panose="020F050202020403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7" y="275332"/>
            <a:ext cx="87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92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Since November</a:t>
            </a:r>
            <a:endParaRPr lang="en-US" sz="3600" b="1" dirty="0">
              <a:solidFill>
                <a:srgbClr val="492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91841"/>
            <a:ext cx="7710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Since presenting the prospectus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Board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November,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planning has continued and several key steps have been taken to prepare for the Institute’s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launch:</a:t>
            </a:r>
          </a:p>
          <a:p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Funds committed from President’s budget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and preliminary efforts to stand up the Business Creation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Factory.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faculty lines in entrepreneurship have been opened through a cluster hire approved by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Provost;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recruitment is underway.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 of Research and Economic Development has begun strengthening the university’s technology transfer staffing.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Located space for the first phase of implementation in Coe Library.</a:t>
            </a:r>
          </a:p>
          <a:p>
            <a:pPr marL="742950" lvl="1" indent="-285750">
              <a:spcAft>
                <a:spcPts val="1200"/>
              </a:spcAft>
              <a:buFont typeface="Calibri" panose="020F050202020403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propose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FY19 budget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launch the IIE.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3127</TotalTime>
  <Words>399</Words>
  <Application>Microsoft Office PowerPoint</Application>
  <PresentationFormat>On-screen Show (4:3)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Custom Design</vt:lpstr>
      <vt:lpstr>1_Custom Design</vt:lpstr>
      <vt:lpstr>President Laurie Nichols Vice President Ed Synakowski Dean Michael Pishko  March 22, 2018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Institutional Marketing</dc:creator>
  <cp:lastModifiedBy>Laurie Nichols</cp:lastModifiedBy>
  <cp:revision>148</cp:revision>
  <cp:lastPrinted>2018-03-19T20:27:25Z</cp:lastPrinted>
  <dcterms:created xsi:type="dcterms:W3CDTF">2014-09-17T21:08:03Z</dcterms:created>
  <dcterms:modified xsi:type="dcterms:W3CDTF">2018-03-20T18:06:49Z</dcterms:modified>
</cp:coreProperties>
</file>