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7" r:id="rId13"/>
    <p:sldId id="266" r:id="rId14"/>
    <p:sldId id="268" r:id="rId15"/>
    <p:sldId id="269" r:id="rId16"/>
    <p:sldId id="270" r:id="rId17"/>
    <p:sldId id="276" r:id="rId18"/>
    <p:sldId id="275" r:id="rId19"/>
    <p:sldId id="271" r:id="rId20"/>
    <p:sldId id="272" r:id="rId21"/>
    <p:sldId id="273" r:id="rId22"/>
    <p:sldId id="274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94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cid:10BCACE7-D853-43FF-98B5-0CF95D11883D@uwyo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UW Trustee Conference Calls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Guide for 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Toggling Video: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75" y="1219200"/>
            <a:ext cx="7107094" cy="4953000"/>
          </a:xfrm>
        </p:spPr>
      </p:pic>
      <p:sp>
        <p:nvSpPr>
          <p:cNvPr id="5" name="Down Arrow 4"/>
          <p:cNvSpPr/>
          <p:nvPr/>
        </p:nvSpPr>
        <p:spPr>
          <a:xfrm>
            <a:off x="3524250" y="4991100"/>
            <a:ext cx="533400" cy="6477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Toggling Video: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75" y="1219200"/>
            <a:ext cx="7107094" cy="4953000"/>
          </a:xfrm>
        </p:spPr>
      </p:pic>
      <p:sp>
        <p:nvSpPr>
          <p:cNvPr id="5" name="Down Arrow 4"/>
          <p:cNvSpPr/>
          <p:nvPr/>
        </p:nvSpPr>
        <p:spPr>
          <a:xfrm>
            <a:off x="3524250" y="4991100"/>
            <a:ext cx="533400" cy="6477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98" y="1180944"/>
            <a:ext cx="7245371" cy="499125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662527" y="4981575"/>
            <a:ext cx="533400" cy="666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on your cellphone: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33501"/>
            <a:ext cx="10178322" cy="4546092"/>
          </a:xfrm>
        </p:spPr>
        <p:txBody>
          <a:bodyPr/>
          <a:lstStyle/>
          <a:p>
            <a:r>
              <a:rPr lang="en-US" dirty="0" smtClean="0"/>
              <a:t>Download the application from the apple app store or android google play store.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Once installed, open zoom.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1874517"/>
            <a:ext cx="2857500" cy="136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65143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up the invite e-mail on your phone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1678" y="1676399"/>
            <a:ext cx="10178322" cy="4203193"/>
          </a:xfrm>
        </p:spPr>
        <p:txBody>
          <a:bodyPr/>
          <a:lstStyle/>
          <a:p>
            <a:r>
              <a:rPr lang="en-US" dirty="0" smtClean="0"/>
              <a:t>Only use this option when you have full bars of wireless.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6"/>
          <a:stretch/>
        </p:blipFill>
        <p:spPr>
          <a:xfrm>
            <a:off x="1992676" y="2219188"/>
            <a:ext cx="3857625" cy="38195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59564" y="2104668"/>
            <a:ext cx="479061" cy="4509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up the invite e-mail on your phone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1678" y="1676399"/>
            <a:ext cx="10178322" cy="4203193"/>
          </a:xfrm>
        </p:spPr>
        <p:txBody>
          <a:bodyPr/>
          <a:lstStyle/>
          <a:p>
            <a:r>
              <a:rPr lang="en-US" dirty="0" smtClean="0"/>
              <a:t>Only use this option when you have full bars of wireless or full bars of data.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6"/>
          <a:stretch/>
        </p:blipFill>
        <p:spPr>
          <a:xfrm>
            <a:off x="1992676" y="2219188"/>
            <a:ext cx="3857625" cy="38195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78664" y="2114551"/>
            <a:ext cx="479061" cy="5077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up the invite e-mail on your phone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1678" y="1676399"/>
            <a:ext cx="10178322" cy="4203193"/>
          </a:xfrm>
        </p:spPr>
        <p:txBody>
          <a:bodyPr/>
          <a:lstStyle/>
          <a:p>
            <a:r>
              <a:rPr lang="en-US" dirty="0" smtClean="0"/>
              <a:t>Only use this option when you have full bars of data or full bars of wireless.  </a:t>
            </a:r>
          </a:p>
          <a:p>
            <a:r>
              <a:rPr lang="en-US" dirty="0" smtClean="0"/>
              <a:t>Make sure you have an unlimited data plan:  </a:t>
            </a:r>
          </a:p>
          <a:p>
            <a:r>
              <a:rPr lang="en-US" dirty="0" smtClean="0"/>
              <a:t>Click the link to the meeting in the invite.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6"/>
          <a:stretch/>
        </p:blipFill>
        <p:spPr>
          <a:xfrm>
            <a:off x="2187939" y="3038475"/>
            <a:ext cx="3857625" cy="38195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559289" y="6172200"/>
            <a:ext cx="628650" cy="619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the link using Zoom: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84" y="1790700"/>
            <a:ext cx="2021681" cy="3594100"/>
          </a:xfrm>
        </p:spPr>
      </p:pic>
    </p:spTree>
    <p:extLst>
      <p:ext uri="{BB962C8B-B14F-4D97-AF65-F5344CB8AC3E}">
        <p14:creationId xmlns:p14="http://schemas.microsoft.com/office/powerpoint/2010/main" val="3257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your name as you’d like it to appear in zoom: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34" y="2286000"/>
            <a:ext cx="2021681" cy="3594100"/>
          </a:xfrm>
        </p:spPr>
      </p:pic>
    </p:spTree>
    <p:extLst>
      <p:ext uri="{BB962C8B-B14F-4D97-AF65-F5344CB8AC3E}">
        <p14:creationId xmlns:p14="http://schemas.microsoft.com/office/powerpoint/2010/main" val="15989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your phones Audio (Call via device audio)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34" y="2286000"/>
            <a:ext cx="2021681" cy="3594100"/>
          </a:xfrm>
        </p:spPr>
      </p:pic>
    </p:spTree>
    <p:extLst>
      <p:ext uri="{BB962C8B-B14F-4D97-AF65-F5344CB8AC3E}">
        <p14:creationId xmlns:p14="http://schemas.microsoft.com/office/powerpoint/2010/main" val="9602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in!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8" y="382384"/>
            <a:ext cx="3357562" cy="5846965"/>
          </a:xfrm>
        </p:spPr>
      </p:pic>
    </p:spTree>
    <p:extLst>
      <p:ext uri="{BB962C8B-B14F-4D97-AF65-F5344CB8AC3E}">
        <p14:creationId xmlns:p14="http://schemas.microsoft.com/office/powerpoint/2010/main" val="8618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Zoom for conferencing: Phone Only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14451"/>
            <a:ext cx="10178322" cy="4886324"/>
          </a:xfrm>
        </p:spPr>
        <p:txBody>
          <a:bodyPr/>
          <a:lstStyle/>
          <a:p>
            <a:r>
              <a:rPr lang="en-US" dirty="0" smtClean="0"/>
              <a:t>Connecting by Phone:  </a:t>
            </a:r>
          </a:p>
          <a:p>
            <a:r>
              <a:rPr lang="en-US" dirty="0" smtClean="0"/>
              <a:t>Dial our number 1-887-369-0926</a:t>
            </a:r>
          </a:p>
          <a:p>
            <a:r>
              <a:rPr lang="en-US" dirty="0" smtClean="0"/>
              <a:t>Put in our Meeting ID: 381140209 (Public) – Hit # once after meeting ID and again # to bypass participant code info.  </a:t>
            </a:r>
          </a:p>
          <a:p>
            <a:endParaRPr lang="en-US" dirty="0"/>
          </a:p>
          <a:p>
            <a:r>
              <a:rPr lang="en-US" dirty="0" smtClean="0"/>
              <a:t>Muting and unmuting is done by hitting *6.  </a:t>
            </a:r>
          </a:p>
          <a:p>
            <a:r>
              <a:rPr lang="en-US" dirty="0" smtClean="0"/>
              <a:t>You will hear a voice that will inform you of the muting toggle.  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you are mut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8350" y="5070475"/>
            <a:ext cx="609600" cy="609600"/>
          </a:xfrm>
          <a:prstGeom prst="rect">
            <a:avLst/>
          </a:prstGeom>
        </p:spPr>
      </p:pic>
      <p:pic>
        <p:nvPicPr>
          <p:cNvPr id="5" name="you are unmut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3325" y="5070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you’d like me to set it up on your smart phone for you I would as always be happy to do so!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9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Zoom for conferencing: Computer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14451"/>
            <a:ext cx="10178322" cy="4886324"/>
          </a:xfrm>
        </p:spPr>
        <p:txBody>
          <a:bodyPr/>
          <a:lstStyle/>
          <a:p>
            <a:r>
              <a:rPr lang="en-US" dirty="0" smtClean="0"/>
              <a:t>To initially connect: </a:t>
            </a:r>
          </a:p>
          <a:p>
            <a:pPr lvl="1"/>
            <a:r>
              <a:rPr lang="en-US" dirty="0" smtClean="0"/>
              <a:t>Click the link in the e-mail 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67" y="1550063"/>
            <a:ext cx="6194608" cy="44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up zoom in browser: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77" y="1292225"/>
            <a:ext cx="7387497" cy="5115317"/>
          </a:xfrm>
        </p:spPr>
      </p:pic>
    </p:spTree>
    <p:extLst>
      <p:ext uri="{BB962C8B-B14F-4D97-AF65-F5344CB8AC3E}">
        <p14:creationId xmlns:p14="http://schemas.microsoft.com/office/powerpoint/2010/main" val="7042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3490"/>
          </a:xfrm>
        </p:spPr>
        <p:txBody>
          <a:bodyPr/>
          <a:lstStyle/>
          <a:p>
            <a:r>
              <a:rPr lang="en-US" dirty="0" smtClean="0"/>
              <a:t>Opens up the zoom app: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285875"/>
            <a:ext cx="6125599" cy="4747340"/>
          </a:xfrm>
        </p:spPr>
      </p:pic>
    </p:spTree>
    <p:extLst>
      <p:ext uri="{BB962C8B-B14F-4D97-AF65-F5344CB8AC3E}">
        <p14:creationId xmlns:p14="http://schemas.microsoft.com/office/powerpoint/2010/main" val="4803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Audio: If you have a microphone, join by computer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806700"/>
            <a:ext cx="4518025" cy="2743200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90512" y="2806700"/>
            <a:ext cx="92269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8AC81273-776A-417A-B98B-4AA7B154E78A" descr="cid:10BCACE7-D853-43FF-98B5-0CF95D11883D@uwyo.ed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31" y="2806701"/>
            <a:ext cx="446206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have no computer audio: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8275"/>
            <a:ext cx="10178322" cy="5162549"/>
          </a:xfrm>
        </p:spPr>
        <p:txBody>
          <a:bodyPr/>
          <a:lstStyle/>
          <a:p>
            <a:r>
              <a:rPr lang="en-US" dirty="0" smtClean="0"/>
              <a:t>Call in – but instead of the number provided, use the trustee toll free call in number:  </a:t>
            </a:r>
          </a:p>
          <a:p>
            <a:r>
              <a:rPr lang="en-US" dirty="0" smtClean="0"/>
              <a:t>1-877-369-0926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2" y="2723195"/>
            <a:ext cx="49625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Toggling your mute and video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257300"/>
            <a:ext cx="7791450" cy="4622800"/>
          </a:xfrm>
        </p:spPr>
      </p:pic>
      <p:sp>
        <p:nvSpPr>
          <p:cNvPr id="3" name="TextBox 2"/>
          <p:cNvSpPr txBox="1"/>
          <p:nvPr/>
        </p:nvSpPr>
        <p:spPr>
          <a:xfrm>
            <a:off x="1600200" y="6007100"/>
            <a:ext cx="913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Why do we want to toggle mute?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Toggling your mute and video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66" y="1256792"/>
            <a:ext cx="7757634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9A154C82574439DF007F0E559988C" ma:contentTypeVersion="6" ma:contentTypeDescription="Create a new document." ma:contentTypeScope="" ma:versionID="c93d09a6cafc1f0c3417f8f9a003ae0c">
  <xsd:schema xmlns:xsd="http://www.w3.org/2001/XMLSchema" xmlns:xs="http://www.w3.org/2001/XMLSchema" xmlns:p="http://schemas.microsoft.com/office/2006/metadata/properties" xmlns:ns2="41f6f78f-b42d-4d30-8e14-603aa1dc9ba8" xmlns:ns3="aaf0272d-e64e-4369-bca1-c498ae82748d" targetNamespace="http://schemas.microsoft.com/office/2006/metadata/properties" ma:root="true" ma:fieldsID="bd365f1ad81f11597e86b688c9a2ab12" ns2:_="" ns3:_="">
    <xsd:import namespace="41f6f78f-b42d-4d30-8e14-603aa1dc9ba8"/>
    <xsd:import namespace="aaf0272d-e64e-4369-bca1-c498ae8274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f78f-b42d-4d30-8e14-603aa1dc9b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0272d-e64e-4369-bca1-c498ae827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85D104-0E94-4ADC-AA70-26C695829C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f6f78f-b42d-4d30-8e14-603aa1dc9ba8"/>
    <ds:schemaRef ds:uri="aaf0272d-e64e-4369-bca1-c498ae8274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23DE6F-50D7-4C15-874F-10F5F3532A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45216E-A451-4686-A8EA-F31DF81BF8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143</TotalTime>
  <Words>335</Words>
  <Application>Microsoft Macintosh PowerPoint</Application>
  <PresentationFormat>Widescreen</PresentationFormat>
  <Paragraphs>46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Gill Sans MT</vt:lpstr>
      <vt:lpstr>Impact</vt:lpstr>
      <vt:lpstr>Badge</vt:lpstr>
      <vt:lpstr>UW Trustee Conference Calls</vt:lpstr>
      <vt:lpstr>Zoom for conferencing: Phone Only </vt:lpstr>
      <vt:lpstr>Zoom for conferencing: Computer </vt:lpstr>
      <vt:lpstr>Open up zoom in browser:</vt:lpstr>
      <vt:lpstr>Opens up the zoom app:</vt:lpstr>
      <vt:lpstr>Choose Audio: If you have a microphone, join by computer </vt:lpstr>
      <vt:lpstr>If you have no computer audio:</vt:lpstr>
      <vt:lpstr>Toggling your mute and video</vt:lpstr>
      <vt:lpstr>Toggling your mute and video</vt:lpstr>
      <vt:lpstr>Toggling Video:</vt:lpstr>
      <vt:lpstr>Toggling Video:</vt:lpstr>
      <vt:lpstr>Zoom on your cellphone:</vt:lpstr>
      <vt:lpstr>Open up the invite e-mail on your phone</vt:lpstr>
      <vt:lpstr>Open up the invite e-mail on your phone</vt:lpstr>
      <vt:lpstr>Open up the invite e-mail on your phone</vt:lpstr>
      <vt:lpstr>Open the link using Zoom:  </vt:lpstr>
      <vt:lpstr>Enter your name as you’d like it to appear in zoom:  </vt:lpstr>
      <vt:lpstr>Use your phones Audio (Call via device audio)</vt:lpstr>
      <vt:lpstr>You’re in!</vt:lpstr>
      <vt:lpstr>Questions?  </vt:lpstr>
    </vt:vector>
  </TitlesOfParts>
  <Company>University of Wyoming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Trustee Conference Calls</dc:title>
  <dc:creator>Lisa R Stafford</dc:creator>
  <cp:lastModifiedBy>Lisa R Stafford</cp:lastModifiedBy>
  <cp:revision>15</cp:revision>
  <dcterms:created xsi:type="dcterms:W3CDTF">2018-05-04T14:30:43Z</dcterms:created>
  <dcterms:modified xsi:type="dcterms:W3CDTF">2018-05-10T13:42:19Z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0x010100AF49A154C82574439DF007F0E559988C</vt:lpwstr>
  </property>
</Properties>
</file>