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A788-DCBF-3147-BA33-A308FC39BFF2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6E9B-50A2-B947-9455-70AFA70F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A788-DCBF-3147-BA33-A308FC39BFF2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6E9B-50A2-B947-9455-70AFA70F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A788-DCBF-3147-BA33-A308FC39BFF2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6E9B-50A2-B947-9455-70AFA70F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A788-DCBF-3147-BA33-A308FC39BFF2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6E9B-50A2-B947-9455-70AFA70F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A788-DCBF-3147-BA33-A308FC39BFF2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6E9B-50A2-B947-9455-70AFA70F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A788-DCBF-3147-BA33-A308FC39BFF2}" type="datetimeFigureOut">
              <a:rPr lang="en-US" smtClean="0"/>
              <a:t>5/8/18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6E9B-50A2-B947-9455-70AFA70F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A788-DCBF-3147-BA33-A308FC39BFF2}" type="datetimeFigureOut">
              <a:rPr lang="en-US" smtClean="0"/>
              <a:t>5/8/18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6E9B-50A2-B947-9455-70AFA70F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A788-DCBF-3147-BA33-A308FC39BFF2}" type="datetimeFigureOut">
              <a:rPr lang="en-US" smtClean="0"/>
              <a:t>5/8/18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6E9B-50A2-B947-9455-70AFA70F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A788-DCBF-3147-BA33-A308FC39BFF2}" type="datetimeFigureOut">
              <a:rPr lang="en-US" smtClean="0"/>
              <a:t>5/8/18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6E9B-50A2-B947-9455-70AFA70F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A788-DCBF-3147-BA33-A308FC39BFF2}" type="datetimeFigureOut">
              <a:rPr lang="en-US" smtClean="0"/>
              <a:t>5/8/18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6E9B-50A2-B947-9455-70AFA70F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A788-DCBF-3147-BA33-A308FC39BFF2}" type="datetimeFigureOut">
              <a:rPr lang="en-US" smtClean="0"/>
              <a:t>5/8/18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6E9B-50A2-B947-9455-70AFA70F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0A788-DCBF-3147-BA33-A308FC39BFF2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6E9B-50A2-B947-9455-70AFA70F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270" cy="6941821"/>
          </a:xfrm>
        </p:spPr>
      </p:pic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0"/>
            <a:ext cx="12192000" cy="6908800"/>
          </a:xfrm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6"/>
            <a:ext cx="12192000" cy="6908800"/>
          </a:xfrm>
        </p:spPr>
      </p:pic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1"/>
            <a:ext cx="12192000" cy="6908801"/>
          </a:xfrm>
        </p:spPr>
      </p:pic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5296" cy="6927668"/>
          </a:xfrm>
        </p:spPr>
      </p:pic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4"/>
            <a:ext cx="12192000" cy="6908800"/>
          </a:xfrm>
        </p:spPr>
      </p:pic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2" y="-4352"/>
            <a:ext cx="12196602" cy="6911408"/>
          </a:xfr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2018-05-08T13:14:45Z</dcterms:created>
  <dcterms:modified xsi:type="dcterms:W3CDTF">2018-05-08T13:29:53Z</dcterms:modified>
</cp:coreProperties>
</file>