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</p:sldMasterIdLst>
  <p:notesMasterIdLst>
    <p:notesMasterId r:id="rId14"/>
  </p:notesMasterIdLst>
  <p:sldIdLst>
    <p:sldId id="289" r:id="rId4"/>
    <p:sldId id="292" r:id="rId5"/>
    <p:sldId id="293" r:id="rId6"/>
    <p:sldId id="312" r:id="rId7"/>
    <p:sldId id="294" r:id="rId8"/>
    <p:sldId id="309" r:id="rId9"/>
    <p:sldId id="311" r:id="rId10"/>
    <p:sldId id="310" r:id="rId11"/>
    <p:sldId id="313" r:id="rId12"/>
    <p:sldId id="308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ECEDE3"/>
    <a:srgbClr val="E2E3D5"/>
    <a:srgbClr val="C9CBB1"/>
    <a:srgbClr val="FFC42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2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r">
              <a:defRPr sz="1200"/>
            </a:lvl1pPr>
          </a:lstStyle>
          <a:p>
            <a:fld id="{C744EDD5-1CCE-4365-BBFE-B29EB2DC83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2" tIns="45605" rIns="91212" bIns="456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12" tIns="45605" rIns="91212" bIns="456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614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4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r">
              <a:defRPr sz="1200"/>
            </a:lvl1pPr>
          </a:lstStyle>
          <a:p>
            <a:fld id="{22C40652-BC91-41D2-A9EE-F782A9F6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5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1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64467A-BBCE-864F-A7C7-3E8CDED4D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AE60CE-F9E4-8942-9F6E-E5A6D9145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5F3CA-54F0-1340-A5FB-983A30466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42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7B45D2-DC06-934B-B857-6C8D338E4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8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3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8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8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3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82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1194"/>
            <a:ext cx="12192000" cy="9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7EDE-2BD6-4DFA-B307-2BACAA5529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97992"/>
            <a:ext cx="12192002" cy="8653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79189"/>
            <a:ext cx="12192000" cy="1528176"/>
          </a:xfrm>
          <a:prstGeom prst="rect">
            <a:avLst/>
          </a:prstGeom>
          <a:solidFill>
            <a:srgbClr val="492F24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27" y="498712"/>
            <a:ext cx="2359942" cy="250625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TextBox 7"/>
          <p:cNvSpPr txBox="1"/>
          <p:nvPr/>
        </p:nvSpPr>
        <p:spPr>
          <a:xfrm>
            <a:off x="-5902" y="3612661"/>
            <a:ext cx="12191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Common College Transcript - HEA 47</a:t>
            </a:r>
            <a:endParaRPr lang="en-US" sz="48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5427"/>
            <a:ext cx="121919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September 13, 2018</a:t>
            </a:r>
            <a:endParaRPr lang="en-US" sz="16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7991"/>
            <a:ext cx="12192000" cy="8653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79189"/>
            <a:ext cx="12192000" cy="1528176"/>
          </a:xfrm>
          <a:prstGeom prst="rect">
            <a:avLst/>
          </a:prstGeom>
          <a:solidFill>
            <a:srgbClr val="492F24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27" y="498712"/>
            <a:ext cx="2359942" cy="250625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TextBox 7"/>
          <p:cNvSpPr txBox="1"/>
          <p:nvPr/>
        </p:nvSpPr>
        <p:spPr>
          <a:xfrm>
            <a:off x="-5902" y="3612661"/>
            <a:ext cx="12191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Common College Transcript – HEA 47</a:t>
            </a:r>
            <a:endParaRPr lang="en-US" sz="48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5427"/>
            <a:ext cx="121919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smtClean="0">
                <a:solidFill>
                  <a:schemeClr val="bg1"/>
                </a:solidFill>
                <a:latin typeface="Book Antiqua" panose="02040602050305030304" pitchFamily="18" charset="0"/>
              </a:rPr>
              <a:t>July 12, </a:t>
            </a:r>
            <a:r>
              <a:rPr lang="en-US" sz="16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2018</a:t>
            </a:r>
            <a:endParaRPr lang="en-US" sz="16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on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59"/>
            <a:ext cx="6953573" cy="47190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HB0175, Common Transcripts: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and maintain common college transcript system between WCC’s and UW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plan to establish electronic transcript transfer and common course numbering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 shall be submitted to JEIC by Oct 31st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515" y="2294625"/>
            <a:ext cx="2697193" cy="404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0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59"/>
            <a:ext cx="10949796" cy="245633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 HEA 47 Workgroup has been formed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 from: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Wyoming Community College Commission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Seven Community College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Wyoming Department of Education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Wyoming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from this group extends HEA 47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 attainment initiatives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(WHICHE grants)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9942" y="2646408"/>
            <a:ext cx="3339454" cy="281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7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efforts in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6" y="2017238"/>
            <a:ext cx="7712989" cy="2257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Statewide educational data sharing MOU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MOU - expanding data statewide involvement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party MOU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level data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Dual and Concurrent enrollment data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5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efforts in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6" y="2017238"/>
            <a:ext cx="7712989" cy="2257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Empowerment of WCCC Academic Affairs Council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charge to include focused activity on identification of statewide course misalignment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UW to be incorporated into that portion of the ACC charge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efforts in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6" y="2017238"/>
            <a:ext cx="7712989" cy="2257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National Student Clearinghouse as transcript Vendor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 participation and use of singular electronic transcript platform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needed - bridge for data from non NSC schools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efforts in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6" y="2017238"/>
            <a:ext cx="7712989" cy="2257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Statewide catalog solution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student experience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 course availability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Searchable educational opportunity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efforts in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6" y="2017238"/>
            <a:ext cx="7712989" cy="2257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Statewide Longitudinal Educational Database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for statewide analytics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of catalogs and catalog conversions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and enrollment functionality across WY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1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Response to HEA 47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1" y="1920986"/>
            <a:ext cx="7315200" cy="245633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 HEA 47 Workgroup has been formed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draft of legislative response is underway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Heightened involvement across higher educational partners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Carryover support of Statewide Attainment goal (ENDOW)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9942" y="2646408"/>
            <a:ext cx="3339454" cy="281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-Line" id="{46C7858F-A61D-456D-8FE6-B6E3DAF85D2E}" vid="{38ACF808-6BA9-43B1-9A2D-0AF1323659B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Theme-Line</Template>
  <TotalTime>14544</TotalTime>
  <Words>294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Cambria</vt:lpstr>
      <vt:lpstr>Theme-Line</vt:lpstr>
      <vt:lpstr>1_Custom Design</vt:lpstr>
      <vt:lpstr>Custom Design</vt:lpstr>
      <vt:lpstr>PowerPoint Presentation</vt:lpstr>
      <vt:lpstr>Background on HEA 47</vt:lpstr>
      <vt:lpstr>UW Response to HEA 47</vt:lpstr>
      <vt:lpstr>Initial efforts in response to HEA 47</vt:lpstr>
      <vt:lpstr>Initial efforts in response to HEA 47</vt:lpstr>
      <vt:lpstr>Initial efforts in response to HEA 47</vt:lpstr>
      <vt:lpstr>Initial efforts in response to HEA 47</vt:lpstr>
      <vt:lpstr>Initial efforts in response to HEA 47</vt:lpstr>
      <vt:lpstr>UW Response to HEA 47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</dc:title>
  <dc:creator>Jennifer Petty</dc:creator>
  <cp:lastModifiedBy>Kyle Bruce Moore</cp:lastModifiedBy>
  <cp:revision>176</cp:revision>
  <cp:lastPrinted>2018-06-01T17:22:00Z</cp:lastPrinted>
  <dcterms:created xsi:type="dcterms:W3CDTF">2017-08-24T16:53:27Z</dcterms:created>
  <dcterms:modified xsi:type="dcterms:W3CDTF">2018-09-12T00:28:21Z</dcterms:modified>
</cp:coreProperties>
</file>