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674"/>
  </p:normalViewPr>
  <p:slideViewPr>
    <p:cSldViewPr snapToGrid="0" snapToObjects="1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A8BEF-E5F8-FA43-9D3B-586FBBDCE5B1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D5B22-C5F8-904A-903B-CCF113C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7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D5B22-C5F8-904A-903B-CCF113C2BA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4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41F1-9DED-974F-AA83-D36DB9C56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D08AC7-2946-6742-9283-338D3DA37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136-9E25-8949-BD24-8050E7D9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93F43-F4E5-AA4E-9813-8B446385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65778-0C18-0146-B4E5-20593631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1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1A3F-335F-0548-BCC6-D4506B5A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D52F7-367A-DD46-AD48-B284B4070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A4167-03AA-E64B-BB4B-3FFBDC1F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5C309-BA33-4A46-AEE7-9170D7A0E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9CEDE-638D-0741-B2BF-DAB5A2D1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2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0F955-38BA-C14C-B7A8-F13D1A394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73FC8-1309-8C43-B449-6E46C39B9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57AAC-4993-C94D-8A9A-6E7A1A08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28FB-ACEA-D940-8FDB-F1A3763A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5BAF8-BEA8-224D-B58C-6221628E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8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817C-03FE-884C-8607-64A24B52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26668-7C77-B148-BC2E-A0984DF72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A9B38-5F9B-3549-89D5-5F320D79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073BC-E4E1-AD41-87D1-B01161AF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59141-17C0-FE4A-B658-5446AB15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9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3195-48A3-784A-AECB-7CD02A66D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468F0-5D8A-7A49-8BB0-DD3C19009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8EBD-E33E-2045-94E9-C0880AA5D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9D5FD-D11C-2049-9CAD-74347A07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E18A6-6083-CF4F-8963-3AA0141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3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CA71-2ED4-0748-A80C-5395F06C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3424A-137F-2C47-8288-A00361A2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D78C5-7679-BC4E-ACBD-636A43B92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9D4FA-917A-4C4F-8612-9C50D2B3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349BB-2C53-E240-9605-8CFFE5EF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65813-6892-1E4C-AC6D-06D39397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7455-3932-9748-A4DC-C85F02CE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A4926-8F71-8444-A3CA-82DAD6647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247B8-F4B9-B347-B8BB-C55BDC26B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46872-4B54-5440-89F3-83376D799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1396F-5821-0A4B-BC55-2624FC294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8ACE8-13AA-7644-855B-06B70335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67588-6D3E-484E-A3E1-C6C4A63E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DC864-AAD2-2241-A4C2-4DACBABD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CB2F-D500-2841-A6AF-1950BA73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4DCE2-B761-6E42-A06A-90155315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CE6AF2-0FD5-8745-B906-6C9ABCA9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0C714-74F4-6549-BB57-72714F75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6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303EB-D7B9-BE4D-B053-3BCCCC88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87986-9C65-0242-BABD-FF039881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4F38F-8903-574F-B454-074FFF96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0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12AC7-8E27-D34B-94FF-67695111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3B56-61B7-E345-AEE1-43EEDD4C8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6386A-CCF4-5C4E-958B-BCEC46CFC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92339-77D0-3E45-9334-99E79DD5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D1BEE-4AE9-2B40-8580-6A5F9890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C6BB-822A-2F45-AE27-DD230E03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7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638B-E136-1149-8E8A-AD90E906E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AFCAC-3016-8A43-8DF9-27B06097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9AC4A-20DE-6549-AEBA-D33A76163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BB65E-E588-B746-B2BD-222000BA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2CCB8-A350-9042-A288-B36288A5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E3CAF-2EEC-D54A-A587-D552610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2D202-84FE-5B46-8DDB-2C908B05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B0EFA-EF21-AE40-A84F-CE8AE7EA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A699C-9140-1247-86D2-9DBFC61EC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5703-032E-394A-8B90-DF5FCEC44319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A64AA-A6D6-AB46-983E-7D087A00E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14702-DD9E-3C40-9C48-01787636D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6083A-36E4-804D-A3F2-5624082EA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0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5A61E5-1C90-324B-B8B5-9FC84C936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4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344658-73BE-DC46-A744-C24365F50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7DEB77-681C-5440-BA07-F96113E0F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6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</Words>
  <Application>Microsoft Office PowerPoint</Application>
  <PresentationFormat>Widescreen</PresentationFormat>
  <Paragraphs>1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Lee Harper</dc:creator>
  <cp:lastModifiedBy>Lisa R Stafford</cp:lastModifiedBy>
  <cp:revision>3</cp:revision>
  <dcterms:created xsi:type="dcterms:W3CDTF">2018-09-05T22:59:01Z</dcterms:created>
  <dcterms:modified xsi:type="dcterms:W3CDTF">2019-01-23T00:09:55Z</dcterms:modified>
</cp:coreProperties>
</file>