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3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2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4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7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3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5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19A6-1AD0-6C45-9B23-CCE0986DA1D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randBar_New_flag_only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265" y="5666007"/>
            <a:ext cx="9960737" cy="15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1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template_interi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Changes to Annua</a:t>
            </a:r>
            <a:r>
              <a:rPr lang="en-US" dirty="0" smtClean="0"/>
              <a:t>l Salary Distribution Policy SAPP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Changes?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76109"/>
          </a:xfrm>
        </p:spPr>
        <p:txBody>
          <a:bodyPr/>
          <a:lstStyle/>
          <a:p>
            <a:r>
              <a:rPr lang="en-US" dirty="0" smtClean="0"/>
              <a:t>Initial SAPP approved last year by </a:t>
            </a:r>
            <a:r>
              <a:rPr lang="en-US" dirty="0" err="1" smtClean="0"/>
              <a:t>BoT</a:t>
            </a:r>
            <a:endParaRPr lang="en-US" dirty="0" smtClean="0"/>
          </a:p>
          <a:p>
            <a:r>
              <a:rPr lang="en-US" dirty="0" smtClean="0"/>
              <a:t>Discovered areas requiring clarity/interpretation</a:t>
            </a:r>
          </a:p>
          <a:p>
            <a:r>
              <a:rPr lang="en-US" dirty="0" smtClean="0"/>
              <a:t>Other areas needed to be changed</a:t>
            </a:r>
          </a:p>
          <a:p>
            <a:r>
              <a:rPr lang="en-US" dirty="0" smtClean="0"/>
              <a:t>Salary Policy Task Force worked through these issues</a:t>
            </a:r>
          </a:p>
          <a:p>
            <a:r>
              <a:rPr lang="en-US" dirty="0" smtClean="0"/>
              <a:t>Do we need to bring SAPP forward in future years?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7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224"/>
            <a:ext cx="8229600" cy="4448524"/>
          </a:xfrm>
        </p:spPr>
        <p:txBody>
          <a:bodyPr/>
          <a:lstStyle/>
          <a:p>
            <a:r>
              <a:rPr lang="en-US" dirty="0" smtClean="0"/>
              <a:t>Clarify eligibility to participate or not</a:t>
            </a:r>
          </a:p>
          <a:p>
            <a:r>
              <a:rPr lang="en-US" dirty="0" smtClean="0"/>
              <a:t>Clarify use of appropriate salary data</a:t>
            </a:r>
          </a:p>
          <a:p>
            <a:r>
              <a:rPr lang="en-US" dirty="0" smtClean="0"/>
              <a:t>Clarify how annual salary increases will be determined</a:t>
            </a:r>
          </a:p>
          <a:p>
            <a:r>
              <a:rPr lang="en-US" dirty="0" smtClean="0"/>
              <a:t>Move all employees, including faculty, to a five-point scale evaluation scale</a:t>
            </a:r>
          </a:p>
          <a:p>
            <a:r>
              <a:rPr lang="en-US" dirty="0" smtClean="0"/>
              <a:t>Clarify that ALL employees who meet criteria are eligible to participate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0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tei:Orange question mark.svg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892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93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Custom Design</vt:lpstr>
      <vt:lpstr>1_Custom Design</vt:lpstr>
      <vt:lpstr>Changes to Annual Salary Distribution Policy SAPP</vt:lpstr>
      <vt:lpstr>Why Changes?</vt:lpstr>
      <vt:lpstr>What Changes?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Institutional Marketing</dc:creator>
  <cp:lastModifiedBy>Jeanne Durr</cp:lastModifiedBy>
  <cp:revision>15</cp:revision>
  <dcterms:created xsi:type="dcterms:W3CDTF">2014-09-17T21:08:03Z</dcterms:created>
  <dcterms:modified xsi:type="dcterms:W3CDTF">2019-03-04T22:18:08Z</dcterms:modified>
</cp:coreProperties>
</file>