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3" r:id="rId5"/>
  </p:sldMasterIdLst>
  <p:notesMasterIdLst>
    <p:notesMasterId r:id="rId16"/>
  </p:notesMasterIdLst>
  <p:sldIdLst>
    <p:sldId id="292" r:id="rId6"/>
    <p:sldId id="2088197990" r:id="rId7"/>
    <p:sldId id="2088197996" r:id="rId8"/>
    <p:sldId id="2088197986" r:id="rId9"/>
    <p:sldId id="2088197694" r:id="rId10"/>
    <p:sldId id="2088197995" r:id="rId11"/>
    <p:sldId id="2088197992" r:id="rId12"/>
    <p:sldId id="296" r:id="rId13"/>
    <p:sldId id="2088197813" r:id="rId14"/>
    <p:sldId id="208819792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2F24"/>
    <a:srgbClr val="FFC425"/>
    <a:srgbClr val="53565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52954-DA1E-45D9-B6F3-E61749583034}" type="datetimeFigureOut">
              <a:rPr lang="en-US" smtClean="0"/>
              <a:t>7/14/2020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E51B3-0276-45CE-B860-04161F5839CD}" type="slidenum">
              <a:rPr lang="en-US" smtClean="0"/>
              <a:t>‹#›</a:t>
            </a:fld>
            <a:endParaRPr lang="en-US" dirty="0"/>
          </a:p>
        </p:txBody>
      </p:sp>
    </p:spTree>
    <p:extLst>
      <p:ext uri="{BB962C8B-B14F-4D97-AF65-F5344CB8AC3E}">
        <p14:creationId xmlns:p14="http://schemas.microsoft.com/office/powerpoint/2010/main" val="2307301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59AF6D-BA0E-4594-94DB-478664329D2A}" type="slidenum">
              <a:rPr lang="en-US" smtClean="0"/>
              <a:t>1</a:t>
            </a:fld>
            <a:endParaRPr lang="en-US" dirty="0"/>
          </a:p>
        </p:txBody>
      </p:sp>
    </p:spTree>
    <p:extLst>
      <p:ext uri="{BB962C8B-B14F-4D97-AF65-F5344CB8AC3E}">
        <p14:creationId xmlns:p14="http://schemas.microsoft.com/office/powerpoint/2010/main" val="3586978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74676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69424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12086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38049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endParaRPr lang="en-US" dirty="0"/>
          </a:p>
        </p:txBody>
      </p:sp>
    </p:spTree>
    <p:extLst>
      <p:ext uri="{BB962C8B-B14F-4D97-AF65-F5344CB8AC3E}">
        <p14:creationId xmlns:p14="http://schemas.microsoft.com/office/powerpoint/2010/main" val="1509835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36986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492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59AF6D-BA0E-4594-94DB-478664329D2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3510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96794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AB4A3-DDF3-4213-A226-3C6F595AAD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100ADC-A0BF-401B-8BC6-AAF23C454C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137026-D63A-4470-B68D-BE58A5D645CA}"/>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5" name="Footer Placeholder 4">
            <a:extLst>
              <a:ext uri="{FF2B5EF4-FFF2-40B4-BE49-F238E27FC236}">
                <a16:creationId xmlns:a16="http://schemas.microsoft.com/office/drawing/2014/main" id="{F04182AB-2960-4651-96C7-0CC13FC1EDC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894B3E-7CE0-4EBC-868A-A943ABD11DCB}"/>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374361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DE531-2E05-45E8-88B5-86F61496D9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BACA12-2009-45B8-91A8-0FA292ABE0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A2FA96-2B3F-41ED-A548-90231A24E019}"/>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5" name="Footer Placeholder 4">
            <a:extLst>
              <a:ext uri="{FF2B5EF4-FFF2-40B4-BE49-F238E27FC236}">
                <a16:creationId xmlns:a16="http://schemas.microsoft.com/office/drawing/2014/main" id="{385E65D2-45F3-4E14-A754-520013E9A0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F194F87-4086-4A29-8384-0C4026175680}"/>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214736511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3_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469900" y="1665288"/>
            <a:ext cx="5480400" cy="4317502"/>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hart Placeholder 2"/>
          <p:cNvSpPr>
            <a:spLocks noGrp="1"/>
          </p:cNvSpPr>
          <p:nvPr>
            <p:ph type="chart" sz="quarter" idx="21"/>
          </p:nvPr>
        </p:nvSpPr>
        <p:spPr>
          <a:xfrm>
            <a:off x="6239584" y="2125013"/>
            <a:ext cx="5482516" cy="3857777"/>
          </a:xfrm>
        </p:spPr>
        <p:txBody>
          <a:bodyPr>
            <a:noAutofit/>
          </a:bodyPr>
          <a:lstStyle/>
          <a:p>
            <a:r>
              <a:rPr lang="en-US" noProof="0" dirty="0"/>
              <a:t>Click icon to add chart</a:t>
            </a:r>
          </a:p>
        </p:txBody>
      </p:sp>
      <p:sp>
        <p:nvSpPr>
          <p:cNvPr id="6" name="Text Placeholder 5"/>
          <p:cNvSpPr>
            <a:spLocks noGrp="1"/>
          </p:cNvSpPr>
          <p:nvPr>
            <p:ph type="body" sz="quarter" idx="22"/>
          </p:nvPr>
        </p:nvSpPr>
        <p:spPr>
          <a:xfrm>
            <a:off x="6239584" y="1655763"/>
            <a:ext cx="5482516" cy="420687"/>
          </a:xfrm>
        </p:spPr>
        <p:txBody>
          <a:bodyPr>
            <a:noAutofit/>
          </a:bodyPr>
          <a:lstStyle/>
          <a:p>
            <a:pPr lvl="0"/>
            <a:r>
              <a:rPr lang="en-US" noProof="0"/>
              <a:t>Click to edit Master text styles</a:t>
            </a:r>
          </a:p>
        </p:txBody>
      </p:sp>
      <p:sp>
        <p:nvSpPr>
          <p:cNvPr id="9"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Click to edit Master text styles</a:t>
            </a:r>
          </a:p>
        </p:txBody>
      </p:sp>
      <p:sp>
        <p:nvSpPr>
          <p:cNvPr id="12"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164071508"/>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3_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6239584" y="2125013"/>
            <a:ext cx="5482516" cy="3857777"/>
          </a:xfrm>
        </p:spPr>
        <p:txBody>
          <a:bodyPr>
            <a:noAutofit/>
          </a:bodyPr>
          <a:lstStyle/>
          <a:p>
            <a:r>
              <a:rPr lang="en-US" noProof="0" dirty="0"/>
              <a:t>Click icon to add chart</a:t>
            </a:r>
          </a:p>
        </p:txBody>
      </p:sp>
      <p:sp>
        <p:nvSpPr>
          <p:cNvPr id="6" name="Text Placeholder 5"/>
          <p:cNvSpPr>
            <a:spLocks noGrp="1"/>
          </p:cNvSpPr>
          <p:nvPr>
            <p:ph type="body" sz="quarter" idx="22"/>
          </p:nvPr>
        </p:nvSpPr>
        <p:spPr>
          <a:xfrm>
            <a:off x="6239585" y="1654028"/>
            <a:ext cx="5482516" cy="420687"/>
          </a:xfrm>
        </p:spPr>
        <p:txBody>
          <a:bodyPr>
            <a:noAutofit/>
          </a:bodyPr>
          <a:lstStyle/>
          <a:p>
            <a:pPr lvl="0"/>
            <a:r>
              <a:rPr lang="en-US" noProof="0"/>
              <a:t>Click to edit Master text styles</a:t>
            </a:r>
          </a:p>
        </p:txBody>
      </p:sp>
      <p:sp>
        <p:nvSpPr>
          <p:cNvPr id="9" name="Chart Placeholder 2"/>
          <p:cNvSpPr>
            <a:spLocks noGrp="1"/>
          </p:cNvSpPr>
          <p:nvPr>
            <p:ph type="chart" sz="quarter" idx="24"/>
          </p:nvPr>
        </p:nvSpPr>
        <p:spPr>
          <a:xfrm>
            <a:off x="469900" y="2125013"/>
            <a:ext cx="5482517" cy="3857777"/>
          </a:xfrm>
        </p:spPr>
        <p:txBody>
          <a:bodyPr>
            <a:noAutofit/>
          </a:bodyPr>
          <a:lstStyle/>
          <a:p>
            <a:r>
              <a:rPr lang="en-US" noProof="0" dirty="0"/>
              <a:t>Click icon to add chart</a:t>
            </a:r>
          </a:p>
        </p:txBody>
      </p:sp>
      <p:sp>
        <p:nvSpPr>
          <p:cNvPr id="12" name="Text Placeholder 5"/>
          <p:cNvSpPr>
            <a:spLocks noGrp="1"/>
          </p:cNvSpPr>
          <p:nvPr>
            <p:ph type="body" sz="quarter" idx="25"/>
          </p:nvPr>
        </p:nvSpPr>
        <p:spPr>
          <a:xfrm>
            <a:off x="469898" y="1665288"/>
            <a:ext cx="5482517" cy="409427"/>
          </a:xfrm>
        </p:spPr>
        <p:txBody>
          <a:bodyPr>
            <a:noAutofit/>
          </a:bodyPr>
          <a:lstStyle/>
          <a:p>
            <a:pPr lvl="0"/>
            <a:r>
              <a:rPr lang="en-US" noProof="0"/>
              <a:t>Click to edit Master text styles</a:t>
            </a:r>
          </a:p>
        </p:txBody>
      </p:sp>
      <p:sp>
        <p:nvSpPr>
          <p:cNvPr id="14"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Click to edit Master text styles</a:t>
            </a:r>
          </a:p>
        </p:txBody>
      </p:sp>
      <p:sp>
        <p:nvSpPr>
          <p:cNvPr id="1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176611279"/>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3_2 column content">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469900" y="1665289"/>
            <a:ext cx="4431857" cy="4633913"/>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p:cNvSpPr>
            <a:spLocks noGrp="1"/>
          </p:cNvSpPr>
          <p:nvPr>
            <p:ph sz="quarter" idx="16"/>
          </p:nvPr>
        </p:nvSpPr>
        <p:spPr>
          <a:xfrm>
            <a:off x="5482100" y="1700213"/>
            <a:ext cx="6240000" cy="4598989"/>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219611905"/>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3_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7455116" y="1626099"/>
            <a:ext cx="4266983" cy="4673101"/>
          </a:xfrm>
          <a:prstGeom prst="rect">
            <a:avLst/>
          </a:prstGeom>
        </p:spPr>
        <p:txBody>
          <a:bodyPr>
            <a:noAutofit/>
          </a:bodyPr>
          <a:lstStyle>
            <a:lvl1pPr>
              <a:tabLst>
                <a:tab pos="6705432" algn="r"/>
              </a:tabLst>
              <a:defRPr sz="2400">
                <a:solidFill>
                  <a:schemeClr val="accent3"/>
                </a:solidFill>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p:txBody>
      </p:sp>
      <p:sp>
        <p:nvSpPr>
          <p:cNvPr id="8" name="Content Placeholder 3"/>
          <p:cNvSpPr>
            <a:spLocks noGrp="1"/>
          </p:cNvSpPr>
          <p:nvPr>
            <p:ph sz="quarter" idx="16"/>
          </p:nvPr>
        </p:nvSpPr>
        <p:spPr>
          <a:xfrm>
            <a:off x="469900" y="1665288"/>
            <a:ext cx="6660866" cy="4633913"/>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94250473"/>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3_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488742" y="1700213"/>
            <a:ext cx="2664000" cy="1260000"/>
          </a:xfrm>
        </p:spPr>
        <p:txBody>
          <a:bodyPr lIns="0" tIns="0" rIns="0" bIns="0">
            <a:noAutofit/>
          </a:bodyPr>
          <a:lstStyle/>
          <a:p>
            <a:r>
              <a:rPr lang="en-US" noProof="0" dirty="0"/>
              <a:t>Drag picture to placeholder or click icon to add</a:t>
            </a:r>
          </a:p>
        </p:txBody>
      </p:sp>
      <p:sp>
        <p:nvSpPr>
          <p:cNvPr id="5" name="Picture Placeholder 6"/>
          <p:cNvSpPr>
            <a:spLocks noGrp="1"/>
          </p:cNvSpPr>
          <p:nvPr>
            <p:ph type="pic" sz="quarter" idx="14"/>
          </p:nvPr>
        </p:nvSpPr>
        <p:spPr>
          <a:xfrm>
            <a:off x="3341040" y="1700212"/>
            <a:ext cx="2664000" cy="1260000"/>
          </a:xfrm>
        </p:spPr>
        <p:txBody>
          <a:bodyPr lIns="0" tIns="0" rIns="0" bIns="0">
            <a:noAutofit/>
          </a:bodyPr>
          <a:lstStyle/>
          <a:p>
            <a:r>
              <a:rPr lang="en-US" noProof="0" dirty="0"/>
              <a:t>Drag picture to placeholder or click icon to add</a:t>
            </a:r>
          </a:p>
        </p:txBody>
      </p:sp>
      <p:sp>
        <p:nvSpPr>
          <p:cNvPr id="6" name="Picture Placeholder 6"/>
          <p:cNvSpPr>
            <a:spLocks noGrp="1"/>
          </p:cNvSpPr>
          <p:nvPr>
            <p:ph type="pic" sz="quarter" idx="15"/>
          </p:nvPr>
        </p:nvSpPr>
        <p:spPr>
          <a:xfrm>
            <a:off x="6193338" y="1700212"/>
            <a:ext cx="2664000" cy="1260000"/>
          </a:xfrm>
        </p:spPr>
        <p:txBody>
          <a:bodyPr lIns="0" tIns="0" rIns="0" bIns="0">
            <a:noAutofit/>
          </a:bodyPr>
          <a:lstStyle/>
          <a:p>
            <a:r>
              <a:rPr lang="en-US" noProof="0" dirty="0"/>
              <a:t>Drag picture to placeholder or click icon to add</a:t>
            </a:r>
          </a:p>
        </p:txBody>
      </p:sp>
      <p:sp>
        <p:nvSpPr>
          <p:cNvPr id="7" name="Picture Placeholder 6"/>
          <p:cNvSpPr>
            <a:spLocks noGrp="1"/>
          </p:cNvSpPr>
          <p:nvPr>
            <p:ph type="pic" sz="quarter" idx="16"/>
          </p:nvPr>
        </p:nvSpPr>
        <p:spPr>
          <a:xfrm>
            <a:off x="9045636" y="1700212"/>
            <a:ext cx="2664000" cy="1260000"/>
          </a:xfrm>
        </p:spPr>
        <p:txBody>
          <a:bodyPr lIns="0" tIns="0" rIns="0" bIns="0">
            <a:noAutofit/>
          </a:bodyPr>
          <a:lstStyle/>
          <a:p>
            <a:r>
              <a:rPr lang="en-US" noProof="0" dirty="0"/>
              <a:t>Drag picture to placeholder or click icon to add</a:t>
            </a:r>
          </a:p>
        </p:txBody>
      </p:sp>
      <p:sp>
        <p:nvSpPr>
          <p:cNvPr id="9" name="Text Placeholder 8"/>
          <p:cNvSpPr>
            <a:spLocks noGrp="1"/>
          </p:cNvSpPr>
          <p:nvPr>
            <p:ph type="body" sz="quarter" idx="17"/>
          </p:nvPr>
        </p:nvSpPr>
        <p:spPr>
          <a:xfrm>
            <a:off x="482363" y="3076573"/>
            <a:ext cx="2640000" cy="3222628"/>
          </a:xfrm>
        </p:spPr>
        <p:txBody>
          <a:bodyPr/>
          <a:lstStyle>
            <a:lvl1pPr>
              <a:defRPr b="1">
                <a:solidFill>
                  <a:schemeClr val="accent1"/>
                </a:solidFill>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8"/>
          </p:nvPr>
        </p:nvSpPr>
        <p:spPr>
          <a:xfrm>
            <a:off x="6207211" y="3079742"/>
            <a:ext cx="2640000" cy="3222628"/>
          </a:xfrm>
        </p:spPr>
        <p:txBody>
          <a:bodyPr/>
          <a:lstStyle>
            <a:lvl1pPr>
              <a:defRPr b="1">
                <a:solidFill>
                  <a:schemeClr val="accent1"/>
                </a:solidFill>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9"/>
          </p:nvPr>
        </p:nvSpPr>
        <p:spPr>
          <a:xfrm>
            <a:off x="3344787" y="3076573"/>
            <a:ext cx="2640000" cy="3222628"/>
          </a:xfrm>
        </p:spPr>
        <p:txBody>
          <a:bodyPr/>
          <a:lstStyle>
            <a:lvl1pPr>
              <a:defRPr b="1">
                <a:solidFill>
                  <a:schemeClr val="accent1"/>
                </a:solidFill>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8"/>
          <p:cNvSpPr>
            <a:spLocks noGrp="1"/>
          </p:cNvSpPr>
          <p:nvPr>
            <p:ph type="body" sz="quarter" idx="20"/>
          </p:nvPr>
        </p:nvSpPr>
        <p:spPr>
          <a:xfrm>
            <a:off x="9069636" y="3079742"/>
            <a:ext cx="2640000" cy="3222628"/>
          </a:xfrm>
        </p:spPr>
        <p:txBody>
          <a:bodyPr/>
          <a:lstStyle>
            <a:lvl1pPr>
              <a:defRPr b="1">
                <a:solidFill>
                  <a:schemeClr val="accent1"/>
                </a:solidFill>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8"/>
          <p:cNvSpPr>
            <a:spLocks noGrp="1"/>
          </p:cNvSpPr>
          <p:nvPr>
            <p:ph type="body" sz="quarter" idx="21"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622845871"/>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3_Team profile 2">
    <p:spTree>
      <p:nvGrpSpPr>
        <p:cNvPr id="1" name=""/>
        <p:cNvGrpSpPr/>
        <p:nvPr/>
      </p:nvGrpSpPr>
      <p:grpSpPr>
        <a:xfrm>
          <a:off x="0" y="0"/>
          <a:ext cx="0" cy="0"/>
          <a:chOff x="0" y="0"/>
          <a:chExt cx="0" cy="0"/>
        </a:xfrm>
      </p:grpSpPr>
      <p:sp>
        <p:nvSpPr>
          <p:cNvPr id="4" name="Rectangle 3"/>
          <p:cNvSpPr/>
          <p:nvPr userDrawn="1"/>
        </p:nvSpPr>
        <p:spPr>
          <a:xfrm>
            <a:off x="47678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5" name="Rectangle 4"/>
          <p:cNvSpPr/>
          <p:nvPr userDrawn="1"/>
        </p:nvSpPr>
        <p:spPr>
          <a:xfrm>
            <a:off x="618490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6" name="Rectangle 5"/>
          <p:cNvSpPr/>
          <p:nvPr userDrawn="1"/>
        </p:nvSpPr>
        <p:spPr>
          <a:xfrm>
            <a:off x="469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7" name="Rectangle 6"/>
          <p:cNvSpPr/>
          <p:nvPr userDrawn="1"/>
        </p:nvSpPr>
        <p:spPr>
          <a:xfrm>
            <a:off x="6184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8" name="Picture Placeholder 11"/>
          <p:cNvSpPr>
            <a:spLocks noGrp="1"/>
          </p:cNvSpPr>
          <p:nvPr>
            <p:ph type="pic" sz="quarter" idx="25"/>
          </p:nvPr>
        </p:nvSpPr>
        <p:spPr>
          <a:xfrm>
            <a:off x="476780" y="1880213"/>
            <a:ext cx="2116800" cy="1591200"/>
          </a:xfrm>
        </p:spPr>
        <p:txBody>
          <a:bodyPr/>
          <a:lstStyle>
            <a:lvl1pPr algn="ctr">
              <a:defRPr/>
            </a:lvl1pPr>
          </a:lstStyle>
          <a:p>
            <a:r>
              <a:rPr lang="en-US" noProof="0" dirty="0"/>
              <a:t>Drag picture to placeholder or click icon to add</a:t>
            </a:r>
          </a:p>
        </p:txBody>
      </p:sp>
      <p:sp>
        <p:nvSpPr>
          <p:cNvPr id="9" name="Picture Placeholder 11"/>
          <p:cNvSpPr>
            <a:spLocks noGrp="1"/>
          </p:cNvSpPr>
          <p:nvPr>
            <p:ph type="pic" sz="quarter" idx="27"/>
          </p:nvPr>
        </p:nvSpPr>
        <p:spPr>
          <a:xfrm>
            <a:off x="6204097" y="1880212"/>
            <a:ext cx="2116800" cy="1591200"/>
          </a:xfrm>
        </p:spPr>
        <p:txBody>
          <a:bodyPr/>
          <a:lstStyle>
            <a:lvl1pPr algn="ctr">
              <a:defRPr/>
            </a:lvl1pPr>
          </a:lstStyle>
          <a:p>
            <a:r>
              <a:rPr lang="en-US" noProof="0" dirty="0"/>
              <a:t>Drag picture to placeholder or click icon to add</a:t>
            </a:r>
          </a:p>
        </p:txBody>
      </p:sp>
      <p:sp>
        <p:nvSpPr>
          <p:cNvPr id="10" name="Picture Placeholder 11"/>
          <p:cNvSpPr>
            <a:spLocks noGrp="1"/>
          </p:cNvSpPr>
          <p:nvPr>
            <p:ph type="pic" sz="quarter" idx="29"/>
          </p:nvPr>
        </p:nvSpPr>
        <p:spPr>
          <a:xfrm>
            <a:off x="481779" y="4256211"/>
            <a:ext cx="2116800" cy="1591200"/>
          </a:xfrm>
        </p:spPr>
        <p:txBody>
          <a:bodyPr/>
          <a:lstStyle>
            <a:lvl1pPr algn="ctr">
              <a:defRPr/>
            </a:lvl1pPr>
          </a:lstStyle>
          <a:p>
            <a:r>
              <a:rPr lang="en-US" noProof="0" dirty="0"/>
              <a:t>Drag picture to placeholder or click icon to add</a:t>
            </a:r>
          </a:p>
        </p:txBody>
      </p:sp>
      <p:sp>
        <p:nvSpPr>
          <p:cNvPr id="11" name="Picture Placeholder 11"/>
          <p:cNvSpPr>
            <a:spLocks noGrp="1"/>
          </p:cNvSpPr>
          <p:nvPr>
            <p:ph type="pic" sz="quarter" idx="31"/>
          </p:nvPr>
        </p:nvSpPr>
        <p:spPr>
          <a:xfrm>
            <a:off x="6204097" y="4256211"/>
            <a:ext cx="2116800" cy="1591200"/>
          </a:xfrm>
        </p:spPr>
        <p:txBody>
          <a:bodyPr/>
          <a:lstStyle>
            <a:lvl1pPr algn="ctr">
              <a:defRPr/>
            </a:lvl1pPr>
          </a:lstStyle>
          <a:p>
            <a:r>
              <a:rPr lang="en-US" noProof="0" dirty="0"/>
              <a:t>Drag picture to placeholder or click icon to add</a:t>
            </a:r>
          </a:p>
        </p:txBody>
      </p:sp>
      <p:sp>
        <p:nvSpPr>
          <p:cNvPr id="13" name="Text Placeholder 12"/>
          <p:cNvSpPr>
            <a:spLocks noGrp="1"/>
          </p:cNvSpPr>
          <p:nvPr>
            <p:ph type="body" sz="quarter" idx="32"/>
          </p:nvPr>
        </p:nvSpPr>
        <p:spPr>
          <a:xfrm>
            <a:off x="2840780" y="1880213"/>
            <a:ext cx="3172800"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4" name="Text Placeholder 12"/>
          <p:cNvSpPr>
            <a:spLocks noGrp="1"/>
          </p:cNvSpPr>
          <p:nvPr>
            <p:ph type="body" sz="quarter" idx="33"/>
          </p:nvPr>
        </p:nvSpPr>
        <p:spPr>
          <a:xfrm>
            <a:off x="8550676" y="1880213"/>
            <a:ext cx="3171024"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5" name="Text Placeholder 12"/>
          <p:cNvSpPr>
            <a:spLocks noGrp="1"/>
          </p:cNvSpPr>
          <p:nvPr>
            <p:ph type="body" sz="quarter" idx="34"/>
          </p:nvPr>
        </p:nvSpPr>
        <p:spPr>
          <a:xfrm>
            <a:off x="2802551" y="4256213"/>
            <a:ext cx="3172800"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6" name="Text Placeholder 12"/>
          <p:cNvSpPr>
            <a:spLocks noGrp="1"/>
          </p:cNvSpPr>
          <p:nvPr>
            <p:ph type="body" sz="quarter" idx="35"/>
          </p:nvPr>
        </p:nvSpPr>
        <p:spPr>
          <a:xfrm>
            <a:off x="8548900" y="4256212"/>
            <a:ext cx="3172800" cy="1944000"/>
          </a:xfrm>
        </p:spPr>
        <p:txBody>
          <a:bodyPr/>
          <a:lstStyle>
            <a:lvl1pPr>
              <a:spcAft>
                <a:spcPts val="0"/>
              </a:spcAft>
              <a:defRPr b="1"/>
            </a:lvl1pPr>
            <a:lvl2pPr>
              <a:spcAft>
                <a:spcPts val="0"/>
              </a:spcAft>
              <a:defRPr b="0"/>
            </a:lvl2pPr>
          </a:lstStyle>
          <a:p>
            <a:pPr lvl="0"/>
            <a:r>
              <a:rPr lang="en-US" noProof="0"/>
              <a:t>Click to edit Master text styles</a:t>
            </a:r>
          </a:p>
          <a:p>
            <a:pPr lvl="1"/>
            <a:r>
              <a:rPr lang="en-US" noProof="0"/>
              <a:t>Second level</a:t>
            </a:r>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002539965"/>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3_3 picture and text">
    <p:spTree>
      <p:nvGrpSpPr>
        <p:cNvPr id="1" name=""/>
        <p:cNvGrpSpPr/>
        <p:nvPr/>
      </p:nvGrpSpPr>
      <p:grpSpPr>
        <a:xfrm>
          <a:off x="0" y="0"/>
          <a:ext cx="0" cy="0"/>
          <a:chOff x="0" y="0"/>
          <a:chExt cx="0" cy="0"/>
        </a:xfrm>
      </p:grpSpPr>
      <p:sp>
        <p:nvSpPr>
          <p:cNvPr id="4" name="Picture Placeholder 7"/>
          <p:cNvSpPr>
            <a:spLocks noGrp="1"/>
          </p:cNvSpPr>
          <p:nvPr>
            <p:ph type="pic" sz="quarter" idx="13"/>
          </p:nvPr>
        </p:nvSpPr>
        <p:spPr>
          <a:xfrm>
            <a:off x="469900" y="1700213"/>
            <a:ext cx="3627438" cy="2052830"/>
          </a:xfrm>
        </p:spPr>
        <p:txBody>
          <a:bodyPr/>
          <a:lstStyle/>
          <a:p>
            <a:r>
              <a:rPr lang="en-US" noProof="0" dirty="0"/>
              <a:t>Drag picture to placeholder or click icon to add</a:t>
            </a:r>
          </a:p>
        </p:txBody>
      </p:sp>
      <p:sp>
        <p:nvSpPr>
          <p:cNvPr id="5" name="Picture Placeholder 7"/>
          <p:cNvSpPr>
            <a:spLocks noGrp="1"/>
          </p:cNvSpPr>
          <p:nvPr>
            <p:ph type="pic" sz="quarter" idx="14"/>
          </p:nvPr>
        </p:nvSpPr>
        <p:spPr>
          <a:xfrm>
            <a:off x="8082784" y="1700213"/>
            <a:ext cx="3639316" cy="2059099"/>
          </a:xfrm>
        </p:spPr>
        <p:txBody>
          <a:bodyPr/>
          <a:lstStyle/>
          <a:p>
            <a:r>
              <a:rPr lang="en-US" noProof="0" dirty="0"/>
              <a:t>Drag picture to placeholder or click icon to add</a:t>
            </a:r>
          </a:p>
        </p:txBody>
      </p:sp>
      <p:sp>
        <p:nvSpPr>
          <p:cNvPr id="6" name="Picture Placeholder 7"/>
          <p:cNvSpPr>
            <a:spLocks noGrp="1"/>
          </p:cNvSpPr>
          <p:nvPr>
            <p:ph type="pic" sz="quarter" idx="15"/>
          </p:nvPr>
        </p:nvSpPr>
        <p:spPr>
          <a:xfrm>
            <a:off x="4284188" y="1700212"/>
            <a:ext cx="3636962" cy="2057767"/>
          </a:xfrm>
        </p:spPr>
        <p:txBody>
          <a:bodyPr/>
          <a:lstStyle/>
          <a:p>
            <a:r>
              <a:rPr lang="en-US" noProof="0" dirty="0"/>
              <a:t>Drag picture to placeholder or click icon to add</a:t>
            </a:r>
          </a:p>
        </p:txBody>
      </p:sp>
      <p:sp>
        <p:nvSpPr>
          <p:cNvPr id="9" name="Text Placeholder 18"/>
          <p:cNvSpPr>
            <a:spLocks noGrp="1"/>
          </p:cNvSpPr>
          <p:nvPr>
            <p:ph idx="1" hasCustomPrompt="1"/>
          </p:nvPr>
        </p:nvSpPr>
        <p:spPr>
          <a:xfrm>
            <a:off x="469900" y="3832225"/>
            <a:ext cx="3627438" cy="218144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18"/>
          <p:cNvSpPr>
            <a:spLocks noGrp="1"/>
          </p:cNvSpPr>
          <p:nvPr>
            <p:ph idx="16" hasCustomPrompt="1"/>
          </p:nvPr>
        </p:nvSpPr>
        <p:spPr>
          <a:xfrm>
            <a:off x="4278313" y="3832224"/>
            <a:ext cx="3636962" cy="2186686"/>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18"/>
          <p:cNvSpPr>
            <a:spLocks noGrp="1"/>
          </p:cNvSpPr>
          <p:nvPr>
            <p:ph idx="17" hasCustomPrompt="1"/>
          </p:nvPr>
        </p:nvSpPr>
        <p:spPr>
          <a:xfrm>
            <a:off x="8082784" y="3832224"/>
            <a:ext cx="3639316" cy="218810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8"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204526873"/>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3_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858949951"/>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3_Qualifications 2 x 1">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14" name="Text Placeholder 8"/>
          <p:cNvSpPr>
            <a:spLocks noGrp="1"/>
          </p:cNvSpPr>
          <p:nvPr>
            <p:ph type="body" sz="quarter" idx="17"/>
          </p:nvPr>
        </p:nvSpPr>
        <p:spPr>
          <a:xfrm>
            <a:off x="469899" y="1857892"/>
            <a:ext cx="5544000" cy="1695451"/>
          </a:xfrm>
        </p:spPr>
        <p:txBody>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8"/>
          <p:cNvSpPr>
            <a:spLocks noGrp="1"/>
          </p:cNvSpPr>
          <p:nvPr>
            <p:ph type="body" sz="quarter" idx="21"/>
          </p:nvPr>
        </p:nvSpPr>
        <p:spPr>
          <a:xfrm>
            <a:off x="6177462" y="1857892"/>
            <a:ext cx="5544000" cy="1695451"/>
          </a:xfrm>
        </p:spPr>
        <p:txBody>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Rectangle 16"/>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
        <p:nvSpPr>
          <p:cNvPr id="18" name="Rectangle 17"/>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
        <p:nvSpPr>
          <p:cNvPr id="19" name="Picture Placeholder 29"/>
          <p:cNvSpPr>
            <a:spLocks noGrp="1"/>
          </p:cNvSpPr>
          <p:nvPr>
            <p:ph type="pic" sz="quarter" idx="20" hasCustomPrompt="1"/>
          </p:nvPr>
        </p:nvSpPr>
        <p:spPr>
          <a:xfrm>
            <a:off x="10467635" y="1857892"/>
            <a:ext cx="1244161"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20" name="Picture Placeholder 29"/>
          <p:cNvSpPr>
            <a:spLocks noGrp="1"/>
          </p:cNvSpPr>
          <p:nvPr>
            <p:ph type="pic" sz="quarter" idx="19" hasCustomPrompt="1"/>
          </p:nvPr>
        </p:nvSpPr>
        <p:spPr>
          <a:xfrm>
            <a:off x="4734795" y="1863917"/>
            <a:ext cx="1244906"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Tree>
    <p:extLst>
      <p:ext uri="{BB962C8B-B14F-4D97-AF65-F5344CB8AC3E}">
        <p14:creationId xmlns:p14="http://schemas.microsoft.com/office/powerpoint/2010/main" val="4269188531"/>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3_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469899" y="1857892"/>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21"/>
          </p:nvPr>
        </p:nvSpPr>
        <p:spPr>
          <a:xfrm>
            <a:off x="6177462" y="1857892"/>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Rectangle 3"/>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5" name="Rectangle 4"/>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7" name="Picture Placeholder 29"/>
          <p:cNvSpPr>
            <a:spLocks noGrp="1"/>
          </p:cNvSpPr>
          <p:nvPr>
            <p:ph type="pic" sz="quarter" idx="20" hasCustomPrompt="1"/>
          </p:nvPr>
        </p:nvSpPr>
        <p:spPr>
          <a:xfrm>
            <a:off x="10467635" y="1857892"/>
            <a:ext cx="1244161"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469899" y="4249681"/>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23"/>
          </p:nvPr>
        </p:nvSpPr>
        <p:spPr>
          <a:xfrm>
            <a:off x="6177460" y="4249681"/>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Rectangle 11"/>
          <p:cNvSpPr/>
          <p:nvPr userDrawn="1"/>
        </p:nvSpPr>
        <p:spPr>
          <a:xfrm>
            <a:off x="469899"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13" name="Rectangle 12"/>
          <p:cNvSpPr/>
          <p:nvPr userDrawn="1"/>
        </p:nvSpPr>
        <p:spPr>
          <a:xfrm>
            <a:off x="6167796"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14" name="Picture Placeholder 29"/>
          <p:cNvSpPr>
            <a:spLocks noGrp="1"/>
          </p:cNvSpPr>
          <p:nvPr>
            <p:ph type="pic" sz="quarter" idx="24" hasCustomPrompt="1"/>
          </p:nvPr>
        </p:nvSpPr>
        <p:spPr>
          <a:xfrm>
            <a:off x="4700436" y="4249683"/>
            <a:ext cx="127491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10459036" y="4248209"/>
            <a:ext cx="1244160"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7" name="Picture Placeholder 29"/>
          <p:cNvSpPr>
            <a:spLocks noGrp="1"/>
          </p:cNvSpPr>
          <p:nvPr>
            <p:ph type="pic" sz="quarter" idx="19" hasCustomPrompt="1"/>
          </p:nvPr>
        </p:nvSpPr>
        <p:spPr>
          <a:xfrm>
            <a:off x="4734795" y="1863917"/>
            <a:ext cx="124490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41868923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2D5A59-3DF1-43AD-AA81-EC05E1FD60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D707E7-1EA4-4A9E-86F2-5BDE57B684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2F124-7235-4E57-8A7A-3ED62E500EA1}"/>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5" name="Footer Placeholder 4">
            <a:extLst>
              <a:ext uri="{FF2B5EF4-FFF2-40B4-BE49-F238E27FC236}">
                <a16:creationId xmlns:a16="http://schemas.microsoft.com/office/drawing/2014/main" id="{23889733-37F0-4F6C-9D66-49D9AB27E7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3B01F4-1ADB-4A77-BDFD-F8F3B516A317}"/>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139023565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3_3 column green line">
    <p:spTree>
      <p:nvGrpSpPr>
        <p:cNvPr id="1" name=""/>
        <p:cNvGrpSpPr/>
        <p:nvPr/>
      </p:nvGrpSpPr>
      <p:grpSpPr>
        <a:xfrm>
          <a:off x="0" y="0"/>
          <a:ext cx="0" cy="0"/>
          <a:chOff x="0" y="0"/>
          <a:chExt cx="0" cy="0"/>
        </a:xfrm>
      </p:grpSpPr>
      <p:sp>
        <p:nvSpPr>
          <p:cNvPr id="4" name="Rectangle 3"/>
          <p:cNvSpPr/>
          <p:nvPr userDrawn="1"/>
        </p:nvSpPr>
        <p:spPr>
          <a:xfrm>
            <a:off x="4278313" y="1705968"/>
            <a:ext cx="363696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5" name="Rectangle 4"/>
          <p:cNvSpPr/>
          <p:nvPr userDrawn="1"/>
        </p:nvSpPr>
        <p:spPr>
          <a:xfrm>
            <a:off x="469900" y="1705968"/>
            <a:ext cx="362743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6" name="Rectangle 5"/>
          <p:cNvSpPr/>
          <p:nvPr userDrawn="1"/>
        </p:nvSpPr>
        <p:spPr>
          <a:xfrm>
            <a:off x="8104176" y="1705968"/>
            <a:ext cx="3629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7" name="Text Placeholder 8"/>
          <p:cNvSpPr>
            <a:spLocks noGrp="1"/>
          </p:cNvSpPr>
          <p:nvPr>
            <p:ph type="body" sz="quarter" idx="17"/>
          </p:nvPr>
        </p:nvSpPr>
        <p:spPr>
          <a:xfrm>
            <a:off x="4278313" y="1851441"/>
            <a:ext cx="3636962" cy="3845755"/>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8"/>
          </p:nvPr>
        </p:nvSpPr>
        <p:spPr>
          <a:xfrm>
            <a:off x="469900" y="1851441"/>
            <a:ext cx="3627438" cy="3845755"/>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9"/>
          </p:nvPr>
        </p:nvSpPr>
        <p:spPr>
          <a:xfrm>
            <a:off x="8093075" y="1851441"/>
            <a:ext cx="3629025" cy="3845755"/>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474010519"/>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3_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69900"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130100"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56633"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43366"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0"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341875847"/>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69903" y="2556000"/>
            <a:ext cx="2592000" cy="3394800"/>
          </a:xfrm>
        </p:spPr>
        <p:txBody>
          <a:bodyPr/>
          <a:lstStyle>
            <a:lvl1pPr>
              <a:defRPr b="1">
                <a:solidFill>
                  <a:schemeClr val="bg1"/>
                </a:solidFill>
              </a:defRPr>
            </a:lvl1pPr>
            <a:lvl2pPr>
              <a:spcAft>
                <a:spcPts val="1333"/>
              </a:spcAft>
              <a:defRPr>
                <a:solidFill>
                  <a:schemeClr val="bg1"/>
                </a:solidFill>
              </a:defRPr>
            </a:lvl2pPr>
            <a:lvl3pPr marL="0" indent="0">
              <a:spcAft>
                <a:spcPts val="1333"/>
              </a:spcAft>
              <a:buNone/>
              <a:defRPr>
                <a:solidFill>
                  <a:schemeClr val="bg1"/>
                </a:solidFill>
              </a:defRPr>
            </a:lvl3pPr>
            <a:lvl4pPr marL="235194" indent="-235194">
              <a:spcAft>
                <a:spcPts val="1333"/>
              </a:spcAft>
              <a:buFont typeface="Arial" panose="020B0604020202020204" pitchFamily="34" charset="0"/>
              <a:buChar char="•"/>
              <a:defRPr>
                <a:solidFill>
                  <a:schemeClr val="bg1"/>
                </a:solidFill>
              </a:defRPr>
            </a:lvl4pPr>
            <a:lvl5pPr marL="475188" indent="-235194">
              <a:spcAft>
                <a:spcPts val="1333"/>
              </a:spcAft>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130100" y="2556000"/>
            <a:ext cx="2592000" cy="3394800"/>
          </a:xfrm>
        </p:spPr>
        <p:txBody>
          <a:bodyPr/>
          <a:lstStyle>
            <a:lvl1pPr>
              <a:defRPr b="1">
                <a:solidFill>
                  <a:schemeClr val="bg1"/>
                </a:solidFill>
              </a:defRPr>
            </a:lvl1pPr>
            <a:lvl2pPr>
              <a:spcAft>
                <a:spcPts val="1333"/>
              </a:spcAft>
              <a:defRPr>
                <a:solidFill>
                  <a:schemeClr val="bg1"/>
                </a:solidFill>
              </a:defRPr>
            </a:lvl2pPr>
            <a:lvl3pPr marL="0" indent="0">
              <a:spcAft>
                <a:spcPts val="1333"/>
              </a:spcAft>
              <a:buNone/>
              <a:defRPr>
                <a:solidFill>
                  <a:schemeClr val="bg1"/>
                </a:solidFill>
              </a:defRPr>
            </a:lvl3pPr>
            <a:lvl4pPr marL="235194" indent="-235194">
              <a:spcAft>
                <a:spcPts val="1333"/>
              </a:spcAft>
              <a:buFont typeface="Arial" panose="020B0604020202020204" pitchFamily="34" charset="0"/>
              <a:buChar char="•"/>
              <a:defRPr>
                <a:solidFill>
                  <a:schemeClr val="bg1"/>
                </a:solidFill>
              </a:defRPr>
            </a:lvl4pPr>
            <a:lvl5pPr marL="475188" indent="-235194">
              <a:spcAft>
                <a:spcPts val="1333"/>
              </a:spcAft>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56635" y="2556000"/>
            <a:ext cx="2592000" cy="3394800"/>
          </a:xfrm>
        </p:spPr>
        <p:txBody>
          <a:bodyPr/>
          <a:lstStyle>
            <a:lvl1pPr>
              <a:defRPr b="1">
                <a:solidFill>
                  <a:schemeClr val="bg1"/>
                </a:solidFill>
              </a:defRPr>
            </a:lvl1pPr>
            <a:lvl2pPr>
              <a:spcAft>
                <a:spcPts val="1333"/>
              </a:spcAft>
              <a:defRPr>
                <a:solidFill>
                  <a:schemeClr val="bg1"/>
                </a:solidFill>
              </a:defRPr>
            </a:lvl2pPr>
            <a:lvl3pPr marL="0" indent="0">
              <a:spcAft>
                <a:spcPts val="1333"/>
              </a:spcAft>
              <a:buNone/>
              <a:defRPr>
                <a:solidFill>
                  <a:schemeClr val="bg1"/>
                </a:solidFill>
              </a:defRPr>
            </a:lvl3pPr>
            <a:lvl4pPr marL="235194" indent="-235194">
              <a:spcAft>
                <a:spcPts val="1333"/>
              </a:spcAft>
              <a:buFont typeface="Arial" panose="020B0604020202020204" pitchFamily="34" charset="0"/>
              <a:buChar char="•"/>
              <a:defRPr>
                <a:solidFill>
                  <a:schemeClr val="bg1"/>
                </a:solidFill>
              </a:defRPr>
            </a:lvl4pPr>
            <a:lvl5pPr marL="475188" indent="-235194">
              <a:spcAft>
                <a:spcPts val="1333"/>
              </a:spcAft>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43367" y="2556000"/>
            <a:ext cx="2592000" cy="3394800"/>
          </a:xfrm>
        </p:spPr>
        <p:txBody>
          <a:bodyPr/>
          <a:lstStyle>
            <a:lvl1pPr>
              <a:defRPr b="1">
                <a:solidFill>
                  <a:schemeClr val="bg1"/>
                </a:solidFill>
              </a:defRPr>
            </a:lvl1pPr>
            <a:lvl2pPr>
              <a:spcAft>
                <a:spcPts val="1333"/>
              </a:spcAft>
              <a:defRPr>
                <a:solidFill>
                  <a:schemeClr val="bg1"/>
                </a:solidFill>
              </a:defRPr>
            </a:lvl2pPr>
            <a:lvl3pPr marL="0" indent="0">
              <a:spcAft>
                <a:spcPts val="1333"/>
              </a:spcAft>
              <a:buNone/>
              <a:defRPr>
                <a:solidFill>
                  <a:schemeClr val="bg1"/>
                </a:solidFill>
              </a:defRPr>
            </a:lvl3pPr>
            <a:lvl4pPr marL="235194" indent="-235194">
              <a:spcAft>
                <a:spcPts val="1333"/>
              </a:spcAft>
              <a:buFont typeface="Arial" panose="020B0604020202020204" pitchFamily="34" charset="0"/>
              <a:buChar char="•"/>
              <a:defRPr>
                <a:solidFill>
                  <a:schemeClr val="bg1"/>
                </a:solidFill>
              </a:defRPr>
            </a:lvl4pPr>
            <a:lvl5pPr marL="475188" indent="-235194">
              <a:spcAft>
                <a:spcPts val="1333"/>
              </a:spcAft>
              <a:defRPr baseline="0">
                <a:solidFill>
                  <a:schemeClr val="bg1"/>
                </a:solidFill>
              </a:defRPr>
            </a:lvl5pPr>
            <a:lvl6pPr marL="475188" indent="-235194">
              <a:spcAft>
                <a:spcPts val="1333"/>
              </a:spcAft>
              <a:buFont typeface="Verdana" panose="020B0604030504040204" pitchFamily="34" charset="0"/>
              <a:buChar char="−"/>
              <a:defRPr>
                <a:solidFill>
                  <a:schemeClr val="bg1"/>
                </a:solidFill>
              </a:defRPr>
            </a:lvl6pPr>
            <a:lvl7pPr marL="475188" indent="-235194">
              <a:spcAft>
                <a:spcPts val="1333"/>
              </a:spcAft>
              <a:defRPr>
                <a:solidFill>
                  <a:schemeClr val="bg1"/>
                </a:solidFill>
              </a:defRPr>
            </a:lvl7pPr>
            <a:lvl8pPr marL="475188" indent="-235194">
              <a:spcAft>
                <a:spcPts val="1333"/>
              </a:spcAft>
              <a:defRPr>
                <a:solidFill>
                  <a:schemeClr val="bg1"/>
                </a:solidFill>
              </a:defRPr>
            </a:lvl8pPr>
            <a:lvl9pPr marL="475188" indent="-235194">
              <a:spcAft>
                <a:spcPts val="1333"/>
              </a:spcAft>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Box 12"/>
          <p:cNvSpPr txBox="1"/>
          <p:nvPr userDrawn="1"/>
        </p:nvSpPr>
        <p:spPr>
          <a:xfrm>
            <a:off x="6335184" y="6477001"/>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4" name="TextBox 13"/>
          <p:cNvSpPr txBox="1"/>
          <p:nvPr userDrawn="1"/>
        </p:nvSpPr>
        <p:spPr>
          <a:xfrm>
            <a:off x="501653"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5" name="TextBox 14"/>
          <p:cNvSpPr txBox="1"/>
          <p:nvPr userDrawn="1"/>
        </p:nvSpPr>
        <p:spPr>
          <a:xfrm>
            <a:off x="11382378" y="6477001"/>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dirty="0">
              <a:solidFill>
                <a:schemeClr val="bg1"/>
              </a:solidFill>
            </a:endParaRPr>
          </a:p>
        </p:txBody>
      </p:sp>
      <p:sp>
        <p:nvSpPr>
          <p:cNvPr id="1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a:t>Click to add subtitle</a:t>
            </a:r>
          </a:p>
        </p:txBody>
      </p:sp>
      <p:sp>
        <p:nvSpPr>
          <p:cNvPr id="1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2880578134"/>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3_Title, subtitle, 1 column text with charts">
    <p:spTree>
      <p:nvGrpSpPr>
        <p:cNvPr id="1" name=""/>
        <p:cNvGrpSpPr/>
        <p:nvPr/>
      </p:nvGrpSpPr>
      <p:grpSpPr>
        <a:xfrm>
          <a:off x="0" y="0"/>
          <a:ext cx="0" cy="0"/>
          <a:chOff x="0" y="0"/>
          <a:chExt cx="0" cy="0"/>
        </a:xfrm>
      </p:grpSpPr>
      <p:sp>
        <p:nvSpPr>
          <p:cNvPr id="10" name="Text Placeholder 18"/>
          <p:cNvSpPr>
            <a:spLocks noGrp="1"/>
          </p:cNvSpPr>
          <p:nvPr>
            <p:ph idx="1"/>
          </p:nvPr>
        </p:nvSpPr>
        <p:spPr>
          <a:xfrm>
            <a:off x="467783" y="1665817"/>
            <a:ext cx="5537730" cy="463338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527032648"/>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69900" y="402586"/>
            <a:ext cx="11252200" cy="6985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510227145"/>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userDrawn="1">
  <p:cSld name="3_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469900" y="1665290"/>
            <a:ext cx="11252200" cy="4633911"/>
          </a:xfrm>
          <a:prstGeom prst="rect">
            <a:avLst/>
          </a:prstGeom>
        </p:spPr>
        <p:txBody>
          <a:bodyPr vert="horz"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5"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994342147"/>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01650" y="333877"/>
            <a:ext cx="11188700" cy="692150"/>
          </a:xfrm>
        </p:spPr>
        <p:txBody>
          <a:bodyPr lIns="0" tIns="0" rIns="0" bIns="0"/>
          <a:lstStyle>
            <a:lvl1pPr>
              <a:defRPr sz="2000" b="1" i="0">
                <a:solidFill>
                  <a:schemeClr val="tx1"/>
                </a:solidFill>
                <a:latin typeface="Verdana"/>
                <a:cs typeface="Verdan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7/14/2020</a:t>
            </a:fld>
            <a:endParaRPr lang="en-US" dirty="0"/>
          </a:p>
        </p:txBody>
      </p:sp>
      <p:sp>
        <p:nvSpPr>
          <p:cNvPr id="7" name="Holder 7"/>
          <p:cNvSpPr>
            <a:spLocks noGrp="1"/>
          </p:cNvSpPr>
          <p:nvPr>
            <p:ph type="sldNum" sz="quarter" idx="7"/>
          </p:nvPr>
        </p:nvSpPr>
        <p:spPr/>
        <p:txBody>
          <a:bodyPr lIns="0" tIns="0" rIns="0" bIns="0"/>
          <a:lstStyle>
            <a:lvl1pPr>
              <a:defRPr sz="700" b="0" i="0">
                <a:solidFill>
                  <a:schemeClr val="tx1"/>
                </a:solidFill>
                <a:latin typeface="Arial"/>
                <a:cs typeface="Arial"/>
              </a:defRPr>
            </a:lvl1pPr>
          </a:lstStyle>
          <a:p>
            <a:pPr marL="27940">
              <a:lnSpc>
                <a:spcPct val="100000"/>
              </a:lnSpc>
              <a:spcBef>
                <a:spcPts val="560"/>
              </a:spcBef>
            </a:pPr>
            <a:fld id="{81D60167-4931-47E6-BA6A-407CBD079E47}" type="slidenum">
              <a:rPr spc="-5" dirty="0"/>
              <a:t>‹#›</a:t>
            </a:fld>
            <a:endParaRPr spc="-5" dirty="0"/>
          </a:p>
        </p:txBody>
      </p:sp>
    </p:spTree>
    <p:extLst>
      <p:ext uri="{BB962C8B-B14F-4D97-AF65-F5344CB8AC3E}">
        <p14:creationId xmlns:p14="http://schemas.microsoft.com/office/powerpoint/2010/main" val="351424897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928B2-D915-BD4B-9532-0640D24E47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773F40-A790-5D4C-B8AB-FFB7632E6E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067ADD-D400-A344-89E5-9DF1AA99A9F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9659F69-8B50-5744-90C9-C480B7CD0FEC}" type="datetimeFigureOut">
              <a:rPr kumimoji="0" lang="en-US" sz="1800" b="0" i="0" u="none" strike="noStrike" kern="1200" cap="none" spc="0" normalizeH="0" baseline="0" noProof="0" smtClean="0">
                <a:ln>
                  <a:noFill/>
                </a:ln>
                <a:solidFill>
                  <a:prstClr val="black"/>
                </a:solidFill>
                <a:effectLst/>
                <a:uLnTx/>
                <a:uFillTx/>
                <a:latin typeface="Verdan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7/14/2020</a:t>
            </a:fld>
            <a:endParaRPr kumimoji="0" lang="en-US" sz="1800" b="0" i="0" u="none" strike="noStrike" kern="1200" cap="none" spc="0" normalizeH="0" baseline="0" noProof="0" dirty="0">
              <a:ln>
                <a:noFill/>
              </a:ln>
              <a:solidFill>
                <a:prstClr val="black"/>
              </a:solidFill>
              <a:effectLst/>
              <a:uLnTx/>
              <a:uFillTx/>
              <a:latin typeface="Verdana"/>
              <a:ea typeface="+mn-ea"/>
              <a:cs typeface="+mn-cs"/>
            </a:endParaRPr>
          </a:p>
        </p:txBody>
      </p:sp>
      <p:sp>
        <p:nvSpPr>
          <p:cNvPr id="5" name="Footer Placeholder 4">
            <a:extLst>
              <a:ext uri="{FF2B5EF4-FFF2-40B4-BE49-F238E27FC236}">
                <a16:creationId xmlns:a16="http://schemas.microsoft.com/office/drawing/2014/main" id="{AF375306-D1C9-154E-AF10-06F0E661630E}"/>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Verdana"/>
              <a:ea typeface="+mn-ea"/>
              <a:cs typeface="+mn-cs"/>
            </a:endParaRPr>
          </a:p>
        </p:txBody>
      </p:sp>
      <p:sp>
        <p:nvSpPr>
          <p:cNvPr id="6" name="Slide Number Placeholder 5">
            <a:extLst>
              <a:ext uri="{FF2B5EF4-FFF2-40B4-BE49-F238E27FC236}">
                <a16:creationId xmlns:a16="http://schemas.microsoft.com/office/drawing/2014/main" id="{6C294BF9-01F2-DE48-B923-EFA2E18E581A}"/>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2DCFFFE-B3D1-104C-A5DE-BDC3845F088E}" type="slidenum">
              <a:rPr kumimoji="0" lang="en-US" sz="1800" b="0" i="0" u="none" strike="noStrike" kern="1200" cap="none" spc="0" normalizeH="0" baseline="0" noProof="0" smtClean="0">
                <a:ln>
                  <a:noFill/>
                </a:ln>
                <a:solidFill>
                  <a:prstClr val="black"/>
                </a:solidFill>
                <a:effectLst/>
                <a:uLnTx/>
                <a:uFillTx/>
                <a:latin typeface="Verdan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dirty="0">
              <a:ln>
                <a:noFill/>
              </a:ln>
              <a:solidFill>
                <a:prstClr val="black"/>
              </a:solidFill>
              <a:effectLst/>
              <a:uLnTx/>
              <a:uFillTx/>
              <a:latin typeface="Verdana"/>
              <a:ea typeface="+mn-ea"/>
              <a:cs typeface="+mn-cs"/>
            </a:endParaRPr>
          </a:p>
        </p:txBody>
      </p:sp>
    </p:spTree>
    <p:extLst>
      <p:ext uri="{BB962C8B-B14F-4D97-AF65-F5344CB8AC3E}">
        <p14:creationId xmlns:p14="http://schemas.microsoft.com/office/powerpoint/2010/main" val="203265660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userDrawn="1">
  <p:cSld name="Front cover">
    <p:spTree>
      <p:nvGrpSpPr>
        <p:cNvPr id="1" name=""/>
        <p:cNvGrpSpPr/>
        <p:nvPr/>
      </p:nvGrpSpPr>
      <p:grpSpPr>
        <a:xfrm>
          <a:off x="0" y="0"/>
          <a:ext cx="0" cy="0"/>
          <a:chOff x="0" y="0"/>
          <a:chExt cx="0" cy="0"/>
        </a:xfrm>
      </p:grpSpPr>
      <p:sp>
        <p:nvSpPr>
          <p:cNvPr id="11" name="Rectangle 7"/>
          <p:cNvSpPr>
            <a:spLocks noChangeArrowheads="1"/>
          </p:cNvSpPr>
          <p:nvPr userDrawn="1"/>
        </p:nvSpPr>
        <p:spPr bwMode="auto">
          <a:xfrm>
            <a:off x="0" y="4177776"/>
            <a:ext cx="12192000" cy="2380990"/>
          </a:xfrm>
          <a:prstGeom prst="rect">
            <a:avLst/>
          </a:prstGeom>
          <a:solidFill>
            <a:srgbClr val="A5CAD3"/>
          </a:solidFill>
          <a:ln>
            <a:noFill/>
          </a:ln>
        </p:spPr>
        <p:txBody>
          <a:bodyPr/>
          <a:lstStyle/>
          <a:p>
            <a:pPr eaLnBrk="0" hangingPunct="0"/>
            <a:endParaRPr lang="en-US" sz="2400" dirty="0">
              <a:solidFill>
                <a:srgbClr val="333333"/>
              </a:solidFill>
              <a:ea typeface="MS PGothic" pitchFamily="34" charset="-128"/>
            </a:endParaRPr>
          </a:p>
        </p:txBody>
      </p:sp>
      <p:sp>
        <p:nvSpPr>
          <p:cNvPr id="8" name="Text Placeholder 7"/>
          <p:cNvSpPr>
            <a:spLocks noGrp="1"/>
          </p:cNvSpPr>
          <p:nvPr>
            <p:ph type="body" sz="quarter" idx="10" hasCustomPrompt="1"/>
          </p:nvPr>
        </p:nvSpPr>
        <p:spPr>
          <a:xfrm>
            <a:off x="5201424" y="4071643"/>
            <a:ext cx="6762821" cy="892710"/>
          </a:xfrm>
        </p:spPr>
        <p:txBody>
          <a:bodyPr anchor="b" anchorCtr="0">
            <a:noAutofit/>
          </a:bodyPr>
          <a:lstStyle>
            <a:lvl1pPr marL="0" indent="0" algn="r">
              <a:lnSpc>
                <a:spcPct val="90000"/>
              </a:lnSpc>
              <a:buFontTx/>
              <a:buNone/>
              <a:defRPr sz="3200" b="0" cap="none" baseline="0">
                <a:solidFill>
                  <a:schemeClr val="bg2"/>
                </a:solidFill>
                <a:latin typeface="+mj-lt"/>
              </a:defRPr>
            </a:lvl1pPr>
            <a:lvl2pPr>
              <a:buFontTx/>
              <a:buNone/>
              <a:defRPr/>
            </a:lvl2pPr>
            <a:lvl3pPr>
              <a:buFontTx/>
              <a:buNone/>
              <a:defRPr/>
            </a:lvl3pPr>
            <a:lvl4pPr>
              <a:buFontTx/>
              <a:buNone/>
              <a:defRPr/>
            </a:lvl4pPr>
            <a:lvl5pPr>
              <a:buFontTx/>
              <a:buNone/>
              <a:defRPr/>
            </a:lvl5pPr>
          </a:lstStyle>
          <a:p>
            <a:pPr lvl="0"/>
            <a:r>
              <a:rPr lang="en-AU"/>
              <a:t>Click to insert title</a:t>
            </a:r>
          </a:p>
        </p:txBody>
      </p:sp>
      <p:sp>
        <p:nvSpPr>
          <p:cNvPr id="41" name="Text Placeholder 40"/>
          <p:cNvSpPr>
            <a:spLocks noGrp="1"/>
          </p:cNvSpPr>
          <p:nvPr>
            <p:ph type="body" sz="quarter" idx="12" hasCustomPrompt="1"/>
          </p:nvPr>
        </p:nvSpPr>
        <p:spPr>
          <a:xfrm>
            <a:off x="8461001" y="6010936"/>
            <a:ext cx="3489569" cy="288528"/>
          </a:xfrm>
        </p:spPr>
        <p:txBody>
          <a:bodyPr/>
          <a:lstStyle>
            <a:lvl1pPr algn="r">
              <a:defRPr sz="1200"/>
            </a:lvl1pPr>
          </a:lstStyle>
          <a:p>
            <a:pPr lvl="0"/>
            <a:r>
              <a:rPr lang="en-AU" noProof="0"/>
              <a:t>Click to insert date</a:t>
            </a:r>
          </a:p>
        </p:txBody>
      </p:sp>
      <p:sp>
        <p:nvSpPr>
          <p:cNvPr id="35" name="Rectangle 34"/>
          <p:cNvSpPr/>
          <p:nvPr/>
        </p:nvSpPr>
        <p:spPr>
          <a:xfrm>
            <a:off x="0" y="0"/>
            <a:ext cx="12191211" cy="6858000"/>
          </a:xfrm>
          <a:prstGeom prst="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00" dirty="0">
              <a:solidFill>
                <a:srgbClr val="FFFFFF"/>
              </a:solidFill>
            </a:endParaRPr>
          </a:p>
        </p:txBody>
      </p:sp>
      <p:sp>
        <p:nvSpPr>
          <p:cNvPr id="43" name="Rectangle 7"/>
          <p:cNvSpPr>
            <a:spLocks noChangeArrowheads="1"/>
          </p:cNvSpPr>
          <p:nvPr userDrawn="1"/>
        </p:nvSpPr>
        <p:spPr bwMode="auto">
          <a:xfrm>
            <a:off x="2118" y="6563444"/>
            <a:ext cx="12189884" cy="298800"/>
          </a:xfrm>
          <a:prstGeom prst="rect">
            <a:avLst/>
          </a:prstGeom>
          <a:solidFill>
            <a:srgbClr val="006881"/>
          </a:solidFill>
          <a:ln>
            <a:noFill/>
          </a:ln>
        </p:spPr>
        <p:txBody>
          <a:bodyPr/>
          <a:lstStyle/>
          <a:p>
            <a:pPr eaLnBrk="0" hangingPunct="0"/>
            <a:endParaRPr lang="en-US" sz="2400" dirty="0">
              <a:solidFill>
                <a:srgbClr val="333333"/>
              </a:solidFill>
              <a:ea typeface="MS PGothic" pitchFamily="34" charset="-128"/>
            </a:endParaRPr>
          </a:p>
        </p:txBody>
      </p:sp>
      <p:cxnSp>
        <p:nvCxnSpPr>
          <p:cNvPr id="42" name="Straight Connector 41"/>
          <p:cNvCxnSpPr/>
          <p:nvPr/>
        </p:nvCxnSpPr>
        <p:spPr bwMode="auto">
          <a:xfrm>
            <a:off x="-10583" y="6560325"/>
            <a:ext cx="121920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cxnSp>
        <p:nvCxnSpPr>
          <p:cNvPr id="90" name="Straight Connector 89"/>
          <p:cNvCxnSpPr/>
          <p:nvPr/>
        </p:nvCxnSpPr>
        <p:spPr bwMode="auto">
          <a:xfrm>
            <a:off x="-10583" y="6560325"/>
            <a:ext cx="121920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sp>
        <p:nvSpPr>
          <p:cNvPr id="7" name="Text Placeholder 6"/>
          <p:cNvSpPr>
            <a:spLocks noGrp="1"/>
          </p:cNvSpPr>
          <p:nvPr>
            <p:ph type="body" sz="quarter" idx="13" hasCustomPrompt="1"/>
          </p:nvPr>
        </p:nvSpPr>
        <p:spPr>
          <a:xfrm>
            <a:off x="5188800" y="4903734"/>
            <a:ext cx="6763200" cy="864000"/>
          </a:xfrm>
        </p:spPr>
        <p:txBody>
          <a:bodyPr/>
          <a:lstStyle>
            <a:lvl1pPr algn="r">
              <a:lnSpc>
                <a:spcPct val="90000"/>
              </a:lnSpc>
              <a:spcAft>
                <a:spcPts val="0"/>
              </a:spcAft>
              <a:defRPr sz="2400">
                <a:solidFill>
                  <a:srgbClr val="487886"/>
                </a:solidFill>
                <a:latin typeface="+mj-lt"/>
              </a:defRPr>
            </a:lvl1pPr>
          </a:lstStyle>
          <a:p>
            <a:pPr lvl="0"/>
            <a:r>
              <a:rPr lang="en-US"/>
              <a:t>Click to insert sub-title</a:t>
            </a:r>
            <a:endParaRPr lang="en-AU"/>
          </a:p>
        </p:txBody>
      </p:sp>
      <p:sp>
        <p:nvSpPr>
          <p:cNvPr id="10" name="Rectangle 7"/>
          <p:cNvSpPr>
            <a:spLocks noChangeArrowheads="1"/>
          </p:cNvSpPr>
          <p:nvPr userDrawn="1"/>
        </p:nvSpPr>
        <p:spPr bwMode="auto">
          <a:xfrm>
            <a:off x="1" y="8539"/>
            <a:ext cx="12216257" cy="215325"/>
          </a:xfrm>
          <a:prstGeom prst="rect">
            <a:avLst/>
          </a:prstGeom>
          <a:solidFill>
            <a:srgbClr val="A5CAD3"/>
          </a:solidFill>
          <a:ln>
            <a:noFill/>
          </a:ln>
        </p:spPr>
        <p:txBody>
          <a:bodyPr/>
          <a:lstStyle/>
          <a:p>
            <a:pPr eaLnBrk="0" hangingPunct="0"/>
            <a:endParaRPr lang="en-US" sz="2400" dirty="0">
              <a:solidFill>
                <a:srgbClr val="333333"/>
              </a:solidFill>
              <a:ea typeface="MS PGothic" pitchFamily="34" charset="-128"/>
            </a:endParaRPr>
          </a:p>
        </p:txBody>
      </p:sp>
      <p:pic>
        <p:nvPicPr>
          <p:cNvPr id="19" name="Picture 18">
            <a:extLst>
              <a:ext uri="{FF2B5EF4-FFF2-40B4-BE49-F238E27FC236}">
                <a16:creationId xmlns:a16="http://schemas.microsoft.com/office/drawing/2014/main" id="{F5E67CF9-A2CA-40F9-8F4B-D02A459478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04142" y="822011"/>
            <a:ext cx="6383717" cy="844489"/>
          </a:xfrm>
          <a:prstGeom prst="rect">
            <a:avLst/>
          </a:prstGeom>
        </p:spPr>
      </p:pic>
      <p:sp>
        <p:nvSpPr>
          <p:cNvPr id="30" name="Rectangle 7">
            <a:extLst>
              <a:ext uri="{FF2B5EF4-FFF2-40B4-BE49-F238E27FC236}">
                <a16:creationId xmlns:a16="http://schemas.microsoft.com/office/drawing/2014/main" id="{93456370-D171-4B6F-B3F3-092224DA9E6E}"/>
              </a:ext>
            </a:extLst>
          </p:cNvPr>
          <p:cNvSpPr>
            <a:spLocks noChangeArrowheads="1"/>
          </p:cNvSpPr>
          <p:nvPr userDrawn="1"/>
        </p:nvSpPr>
        <p:spPr bwMode="auto">
          <a:xfrm flipV="1">
            <a:off x="-7938" y="2038670"/>
            <a:ext cx="12199149" cy="45719"/>
          </a:xfrm>
          <a:prstGeom prst="rect">
            <a:avLst/>
          </a:prstGeom>
          <a:solidFill>
            <a:srgbClr val="F79646"/>
          </a:solidFill>
          <a:ln>
            <a:noFill/>
          </a:ln>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333333"/>
              </a:solidFill>
              <a:effectLst/>
              <a:uLnTx/>
              <a:uFillTx/>
              <a:latin typeface="Calibri"/>
              <a:ea typeface="MS PGothic" pitchFamily="34" charset="-128"/>
            </a:endParaRPr>
          </a:p>
        </p:txBody>
      </p:sp>
      <p:pic>
        <p:nvPicPr>
          <p:cNvPr id="31" name="Picture 30" descr="A group of people standing in front of a crowd posing for the camera&#10;&#10;Description generated with very high confidence">
            <a:extLst>
              <a:ext uri="{FF2B5EF4-FFF2-40B4-BE49-F238E27FC236}">
                <a16:creationId xmlns:a16="http://schemas.microsoft.com/office/drawing/2014/main" id="{B5A81857-E62B-4F53-B73F-9C5450C303D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33110" y="2139151"/>
            <a:ext cx="2992335" cy="1994890"/>
          </a:xfrm>
          <a:prstGeom prst="rect">
            <a:avLst/>
          </a:prstGeom>
          <a:effectLst>
            <a:softEdge rad="31750"/>
          </a:effectLst>
        </p:spPr>
      </p:pic>
      <p:pic>
        <p:nvPicPr>
          <p:cNvPr id="32" name="Picture 31" descr="A group of people posing for the camera&#10;&#10;Description generated with very high confidence">
            <a:extLst>
              <a:ext uri="{FF2B5EF4-FFF2-40B4-BE49-F238E27FC236}">
                <a16:creationId xmlns:a16="http://schemas.microsoft.com/office/drawing/2014/main" id="{ED25B16A-EC4D-4B32-BA0E-8C23DB30E8E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066555" y="2139152"/>
            <a:ext cx="2992335" cy="1994890"/>
          </a:xfrm>
          <a:prstGeom prst="rect">
            <a:avLst/>
          </a:prstGeom>
          <a:effectLst>
            <a:softEdge rad="31750"/>
          </a:effectLst>
        </p:spPr>
      </p:pic>
      <p:pic>
        <p:nvPicPr>
          <p:cNvPr id="33" name="Picture 32" descr="A group of people posing for the camera&#10;&#10;Description generated with very high confidence">
            <a:extLst>
              <a:ext uri="{FF2B5EF4-FFF2-40B4-BE49-F238E27FC236}">
                <a16:creationId xmlns:a16="http://schemas.microsoft.com/office/drawing/2014/main" id="{4C327BA9-C128-4C1D-830A-FA1887E0408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2132488"/>
            <a:ext cx="2992335" cy="1994890"/>
          </a:xfrm>
          <a:prstGeom prst="rect">
            <a:avLst/>
          </a:prstGeom>
          <a:effectLst>
            <a:softEdge rad="31750"/>
          </a:effectLst>
        </p:spPr>
      </p:pic>
      <p:pic>
        <p:nvPicPr>
          <p:cNvPr id="34" name="Picture 33" descr="A group of people standing in front of a crowd posing for the camera&#10;&#10;Description generated with very high confidence">
            <a:extLst>
              <a:ext uri="{FF2B5EF4-FFF2-40B4-BE49-F238E27FC236}">
                <a16:creationId xmlns:a16="http://schemas.microsoft.com/office/drawing/2014/main" id="{7FCAF00D-F9BE-4224-9165-2458B016D11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199665" y="2139151"/>
            <a:ext cx="2992335" cy="1994891"/>
          </a:xfrm>
          <a:prstGeom prst="rect">
            <a:avLst/>
          </a:prstGeom>
          <a:effectLst>
            <a:softEdge rad="31750"/>
          </a:effectLst>
        </p:spPr>
      </p:pic>
    </p:spTree>
    <p:extLst>
      <p:ext uri="{BB962C8B-B14F-4D97-AF65-F5344CB8AC3E}">
        <p14:creationId xmlns:p14="http://schemas.microsoft.com/office/powerpoint/2010/main" val="925272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Breadcrumbs">
    <p:spTree>
      <p:nvGrpSpPr>
        <p:cNvPr id="1" name=""/>
        <p:cNvGrpSpPr/>
        <p:nvPr/>
      </p:nvGrpSpPr>
      <p:grpSpPr>
        <a:xfrm>
          <a:off x="0" y="0"/>
          <a:ext cx="0" cy="0"/>
          <a:chOff x="0" y="0"/>
          <a:chExt cx="0" cy="0"/>
        </a:xfrm>
      </p:grpSpPr>
      <p:sp>
        <p:nvSpPr>
          <p:cNvPr id="2" name="Title 1"/>
          <p:cNvSpPr>
            <a:spLocks noGrp="1"/>
          </p:cNvSpPr>
          <p:nvPr>
            <p:ph type="title"/>
          </p:nvPr>
        </p:nvSpPr>
        <p:spPr>
          <a:xfrm>
            <a:off x="914400" y="694944"/>
            <a:ext cx="10363200" cy="594360"/>
          </a:xfrm>
        </p:spPr>
        <p:txBody>
          <a:bodyPr vert="horz" lIns="0" tIns="45720" rIns="0" bIns="0" rtlCol="0" anchor="b" anchorCtr="0">
            <a:noAutofit/>
          </a:bodyPr>
          <a:lstStyle>
            <a:lvl1pPr>
              <a:defRPr lang="en-US" sz="3600" b="0" spc="-75" dirty="0">
                <a:latin typeface="+mj-lt"/>
              </a:defRPr>
            </a:lvl1pPr>
          </a:lstStyle>
          <a:p>
            <a:pPr lvl="0" defTabSz="685800">
              <a:lnSpc>
                <a:spcPct val="85000"/>
              </a:lnSpc>
            </a:pPr>
            <a:r>
              <a:rPr lang="en-US"/>
              <a:t>Click to edit Master title style</a:t>
            </a:r>
          </a:p>
        </p:txBody>
      </p:sp>
      <p:sp>
        <p:nvSpPr>
          <p:cNvPr id="3" name="Text Placeholder 5">
            <a:extLst>
              <a:ext uri="{FF2B5EF4-FFF2-40B4-BE49-F238E27FC236}">
                <a16:creationId xmlns:a16="http://schemas.microsoft.com/office/drawing/2014/main" id="{FD545910-EC58-4E59-AC9B-9F096DAB3584}"/>
              </a:ext>
            </a:extLst>
          </p:cNvPr>
          <p:cNvSpPr>
            <a:spLocks noGrp="1"/>
          </p:cNvSpPr>
          <p:nvPr>
            <p:ph type="body" sz="quarter" idx="15" hasCustomPrompt="1"/>
          </p:nvPr>
        </p:nvSpPr>
        <p:spPr>
          <a:xfrm>
            <a:off x="914971" y="466344"/>
            <a:ext cx="3355848" cy="203200"/>
          </a:xfrm>
        </p:spPr>
        <p:txBody>
          <a:bodyPr vert="horz" lIns="0" tIns="0" rIns="0" bIns="0" rtlCol="0">
            <a:noAutofit/>
          </a:bodyPr>
          <a:lstStyle>
            <a:lvl1pPr marL="0" indent="0">
              <a:buNone/>
              <a:defRPr lang="en-US" sz="900" b="1" kern="0" cap="all" spc="250" baseline="0" dirty="0">
                <a:solidFill>
                  <a:schemeClr val="accent5">
                    <a:lumMod val="60000"/>
                    <a:lumOff val="40000"/>
                  </a:schemeClr>
                </a:solidFill>
                <a:ea typeface="Nexa Black" charset="0"/>
                <a:cs typeface="Nexa Black" charset="0"/>
              </a:defRPr>
            </a:lvl1pPr>
          </a:lstStyle>
          <a:p>
            <a:pPr marL="228600" lvl="0" indent="-228600"/>
            <a:r>
              <a:rPr lang="en-US"/>
              <a:t>BREADCRUMBS</a:t>
            </a:r>
          </a:p>
        </p:txBody>
      </p:sp>
    </p:spTree>
    <p:extLst>
      <p:ext uri="{BB962C8B-B14F-4D97-AF65-F5344CB8AC3E}">
        <p14:creationId xmlns:p14="http://schemas.microsoft.com/office/powerpoint/2010/main" val="3394347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Title, Right,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2" y="4965303"/>
            <a:ext cx="4407673" cy="897983"/>
          </a:xfrm>
        </p:spPr>
        <p:txBody>
          <a:bodyPr anchor="b" anchorCtr="0"/>
          <a:lstStyle>
            <a:lvl1pPr>
              <a:lnSpc>
                <a:spcPct val="85000"/>
              </a:lnSpc>
              <a:defRPr sz="2800" b="1" baseline="0">
                <a:latin typeface="+mn-lt"/>
              </a:defRPr>
            </a:lvl1pPr>
          </a:lstStyle>
          <a:p>
            <a:r>
              <a:rPr lang="en-US"/>
              <a:t>Click to edit Title</a:t>
            </a:r>
          </a:p>
        </p:txBody>
      </p:sp>
      <p:sp>
        <p:nvSpPr>
          <p:cNvPr id="6" name="Text Placeholder 9"/>
          <p:cNvSpPr>
            <a:spLocks noGrp="1"/>
          </p:cNvSpPr>
          <p:nvPr>
            <p:ph type="body" sz="quarter" idx="16" hasCustomPrompt="1"/>
          </p:nvPr>
        </p:nvSpPr>
        <p:spPr>
          <a:xfrm>
            <a:off x="914402" y="5940663"/>
            <a:ext cx="4407673" cy="478209"/>
          </a:xfrm>
        </p:spPr>
        <p:txBody>
          <a:bodyPr vert="horz" lIns="0" tIns="0" rIns="0" bIns="0" rtlCol="0">
            <a:noAutofit/>
          </a:bodyPr>
          <a:lstStyle>
            <a:lvl1pPr marL="0" indent="0">
              <a:buNone/>
              <a:defRPr lang="en-US" sz="1200" dirty="0"/>
            </a:lvl1pPr>
          </a:lstStyle>
          <a:p>
            <a:pPr marL="228600" lvl="0" indent="-228600">
              <a:lnSpc>
                <a:spcPct val="130000"/>
              </a:lnSpc>
            </a:pPr>
            <a:r>
              <a:rPr lang="en-US"/>
              <a:t>Click to edit Subtitle</a:t>
            </a:r>
          </a:p>
        </p:txBody>
      </p:sp>
      <p:sp>
        <p:nvSpPr>
          <p:cNvPr id="7" name="Text Placeholder 9"/>
          <p:cNvSpPr>
            <a:spLocks noGrp="1"/>
          </p:cNvSpPr>
          <p:nvPr>
            <p:ph type="body" sz="quarter" idx="17" hasCustomPrompt="1"/>
          </p:nvPr>
        </p:nvSpPr>
        <p:spPr>
          <a:xfrm>
            <a:off x="914402" y="4585210"/>
            <a:ext cx="4407673" cy="348286"/>
          </a:xfrm>
        </p:spPr>
        <p:txBody>
          <a:bodyPr vert="horz" lIns="0" tIns="0" rIns="0" bIns="0" rtlCol="0">
            <a:noAutofit/>
          </a:bodyPr>
          <a:lstStyle>
            <a:lvl1pPr marL="0" indent="0">
              <a:buNone/>
              <a:defRPr lang="en-US" sz="900" b="1" kern="0" cap="all" spc="250" baseline="0" dirty="0">
                <a:solidFill>
                  <a:schemeClr val="accent5">
                    <a:lumMod val="60000"/>
                    <a:lumOff val="40000"/>
                  </a:schemeClr>
                </a:solidFill>
                <a:ea typeface="Nexa Black" charset="0"/>
                <a:cs typeface="Nexa Black" charset="0"/>
              </a:defRPr>
            </a:lvl1pPr>
          </a:lstStyle>
          <a:p>
            <a:pPr marL="228600" lvl="0" indent="-228600"/>
            <a:r>
              <a:rPr lang="en-US"/>
              <a:t>Date</a:t>
            </a:r>
          </a:p>
        </p:txBody>
      </p:sp>
      <p:sp>
        <p:nvSpPr>
          <p:cNvPr id="8" name="Picture Placeholder 7"/>
          <p:cNvSpPr>
            <a:spLocks noGrp="1"/>
          </p:cNvSpPr>
          <p:nvPr>
            <p:ph type="pic" sz="quarter" idx="19" hasCustomPrompt="1"/>
          </p:nvPr>
        </p:nvSpPr>
        <p:spPr>
          <a:xfrm>
            <a:off x="5322074" y="0"/>
            <a:ext cx="6869925" cy="6858000"/>
          </a:xfrm>
        </p:spPr>
        <p:txBody>
          <a:bodyPr anchor="ctr"/>
          <a:lstStyle>
            <a:lvl1pPr marL="0" indent="0" algn="ctr">
              <a:buNone/>
              <a:defRPr/>
            </a:lvl1pPr>
          </a:lstStyle>
          <a:p>
            <a:r>
              <a:rPr lang="en-US" dirty="0"/>
              <a:t>Click to insert picture</a:t>
            </a:r>
          </a:p>
        </p:txBody>
      </p:sp>
      <p:pic>
        <p:nvPicPr>
          <p:cNvPr id="4" name="Picture 3">
            <a:extLst>
              <a:ext uri="{FF2B5EF4-FFF2-40B4-BE49-F238E27FC236}">
                <a16:creationId xmlns:a16="http://schemas.microsoft.com/office/drawing/2014/main" id="{9690DDD7-BC40-45F8-9944-8723C753155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14400" y="762000"/>
            <a:ext cx="1788289" cy="388953"/>
          </a:xfrm>
          <a:prstGeom prst="rect">
            <a:avLst/>
          </a:prstGeom>
        </p:spPr>
      </p:pic>
    </p:spTree>
    <p:extLst>
      <p:ext uri="{BB962C8B-B14F-4D97-AF65-F5344CB8AC3E}">
        <p14:creationId xmlns:p14="http://schemas.microsoft.com/office/powerpoint/2010/main" val="2603577259"/>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E9ED29CA-6A60-490D-9D54-EA7CC7AF832C}"/>
              </a:ext>
            </a:extLst>
          </p:cNvPr>
          <p:cNvGrpSpPr>
            <a:grpSpLocks noChangeAspect="1"/>
          </p:cNvGrpSpPr>
          <p:nvPr userDrawn="1"/>
        </p:nvGrpSpPr>
        <p:grpSpPr>
          <a:xfrm>
            <a:off x="475325" y="457200"/>
            <a:ext cx="1998000" cy="374400"/>
            <a:chOff x="398463" y="404813"/>
            <a:chExt cx="1627187" cy="307976"/>
          </a:xfrm>
          <a:solidFill>
            <a:schemeClr val="tx1"/>
          </a:solidFill>
        </p:grpSpPr>
        <p:sp>
          <p:nvSpPr>
            <p:cNvPr id="31" name="Oval 5">
              <a:extLst>
                <a:ext uri="{FF2B5EF4-FFF2-40B4-BE49-F238E27FC236}">
                  <a16:creationId xmlns:a16="http://schemas.microsoft.com/office/drawing/2014/main" id="{119E2360-A688-44DF-A6BB-76D18177CCFF}"/>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Freeform 6">
              <a:extLst>
                <a:ext uri="{FF2B5EF4-FFF2-40B4-BE49-F238E27FC236}">
                  <a16:creationId xmlns:a16="http://schemas.microsoft.com/office/drawing/2014/main" id="{4265C3C7-34A9-47F1-AB5F-2771E187891E}"/>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Rectangle 7">
              <a:extLst>
                <a:ext uri="{FF2B5EF4-FFF2-40B4-BE49-F238E27FC236}">
                  <a16:creationId xmlns:a16="http://schemas.microsoft.com/office/drawing/2014/main" id="{A9400861-EDC5-4A80-9569-C20320CE006A}"/>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8">
              <a:extLst>
                <a:ext uri="{FF2B5EF4-FFF2-40B4-BE49-F238E27FC236}">
                  <a16:creationId xmlns:a16="http://schemas.microsoft.com/office/drawing/2014/main" id="{64DC9296-DBBC-4C4E-ACB4-7DA2607D524B}"/>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Rectangle 9">
              <a:extLst>
                <a:ext uri="{FF2B5EF4-FFF2-40B4-BE49-F238E27FC236}">
                  <a16:creationId xmlns:a16="http://schemas.microsoft.com/office/drawing/2014/main" id="{3E26591B-8E9F-4856-8284-BF3F8DB6ABC1}"/>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6" name="Rectangle 10">
              <a:extLst>
                <a:ext uri="{FF2B5EF4-FFF2-40B4-BE49-F238E27FC236}">
                  <a16:creationId xmlns:a16="http://schemas.microsoft.com/office/drawing/2014/main" id="{43F42271-5510-4D15-B07B-133237928BB4}"/>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7" name="Freeform 11">
              <a:extLst>
                <a:ext uri="{FF2B5EF4-FFF2-40B4-BE49-F238E27FC236}">
                  <a16:creationId xmlns:a16="http://schemas.microsoft.com/office/drawing/2014/main" id="{00E9FD99-54D9-422B-9717-D0DD3442A0DF}"/>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8" name="Freeform 12">
              <a:extLst>
                <a:ext uri="{FF2B5EF4-FFF2-40B4-BE49-F238E27FC236}">
                  <a16:creationId xmlns:a16="http://schemas.microsoft.com/office/drawing/2014/main" id="{BAF30821-90D3-436A-8DDF-D130E66447E2}"/>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9" name="Freeform 13">
              <a:extLst>
                <a:ext uri="{FF2B5EF4-FFF2-40B4-BE49-F238E27FC236}">
                  <a16:creationId xmlns:a16="http://schemas.microsoft.com/office/drawing/2014/main" id="{5C1A565D-B22B-4EE2-ACC9-C993D581F00C}"/>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0" name="Freeform 14">
              <a:extLst>
                <a:ext uri="{FF2B5EF4-FFF2-40B4-BE49-F238E27FC236}">
                  <a16:creationId xmlns:a16="http://schemas.microsoft.com/office/drawing/2014/main" id="{666738FD-9737-43F5-8E36-896FD725FE08}"/>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41" name="Picture Placeholder 8">
            <a:extLst>
              <a:ext uri="{FF2B5EF4-FFF2-40B4-BE49-F238E27FC236}">
                <a16:creationId xmlns:a16="http://schemas.microsoft.com/office/drawing/2014/main" id="{AC175F74-77C8-4969-BBF5-920619ED7628}"/>
              </a:ext>
            </a:extLst>
          </p:cNvPr>
          <p:cNvSpPr>
            <a:spLocks noGrp="1"/>
          </p:cNvSpPr>
          <p:nvPr>
            <p:ph type="pic" sz="quarter" idx="11"/>
          </p:nvPr>
        </p:nvSpPr>
        <p:spPr>
          <a:xfrm>
            <a:off x="3393716" y="727595"/>
            <a:ext cx="5400000" cy="5400000"/>
          </a:xfrm>
          <a:prstGeom prst="rect">
            <a:avLst/>
          </a:prstGeom>
        </p:spPr>
        <p:txBody>
          <a:bodyPr/>
          <a:lstStyle/>
          <a:p>
            <a:r>
              <a:rPr lang="en-US" noProof="0" dirty="0"/>
              <a:t>Click icon to add picture</a:t>
            </a:r>
          </a:p>
        </p:txBody>
      </p:sp>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501651" y="5332396"/>
            <a:ext cx="4446269" cy="464044"/>
          </a:xfrm>
        </p:spPr>
        <p:txBody>
          <a:bodyPr anchor="t" anchorCtr="0">
            <a:noAutofit/>
          </a:bodyPr>
          <a:lstStyle>
            <a:lvl1pPr algn="l">
              <a:lnSpc>
                <a:spcPct val="100000"/>
              </a:lnSpc>
              <a:defRPr sz="2100" b="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r>
              <a:rPr lang="en-US" noProof="0"/>
              <a:t>Click to edit Master title style</a:t>
            </a:r>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501651" y="6381750"/>
            <a:ext cx="4446269" cy="273050"/>
          </a:xfrm>
          <a:prstGeom prst="rect">
            <a:avLst/>
          </a:prstGeom>
        </p:spPr>
        <p:txBody>
          <a:bodyPr>
            <a:noAutofit/>
          </a:bodyPr>
          <a:lstStyle>
            <a:lvl1pPr>
              <a:spcAft>
                <a:spcPts val="0"/>
              </a:spcAft>
              <a:defRPr sz="16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spTree>
    <p:extLst>
      <p:ext uri="{BB962C8B-B14F-4D97-AF65-F5344CB8AC3E}">
        <p14:creationId xmlns:p14="http://schemas.microsoft.com/office/powerpoint/2010/main" val="912663787"/>
      </p:ext>
    </p:extLst>
  </p:cSld>
  <p:clrMapOvr>
    <a:masterClrMapping/>
  </p:clrMapOvr>
  <p:transition>
    <p:fade/>
  </p:transition>
  <p:hf hdr="0" dt="0"/>
  <p:extLst>
    <p:ext uri="{DCECCB84-F9BA-43D5-87BE-67443E8EF086}">
      <p15:sldGuideLst xmlns:p15="http://schemas.microsoft.com/office/powerpoint/2012/main">
        <p15:guide id="1" orient="horz" pos="408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Slide - Black">
    <p:bg bwMode="gray">
      <p:bgPr>
        <a:solidFill>
          <a:schemeClr val="tx1"/>
        </a:solidFill>
        <a:effectLst/>
      </p:bgPr>
    </p:bg>
    <p:spTree>
      <p:nvGrpSpPr>
        <p:cNvPr id="1" name=""/>
        <p:cNvGrpSpPr/>
        <p:nvPr/>
      </p:nvGrpSpPr>
      <p:grpSpPr>
        <a:xfrm>
          <a:off x="0" y="0"/>
          <a:ext cx="0" cy="0"/>
          <a:chOff x="0" y="0"/>
          <a:chExt cx="0" cy="0"/>
        </a:xfrm>
      </p:grpSpPr>
      <p:sp>
        <p:nvSpPr>
          <p:cNvPr id="17" name="Picture Placeholder 8">
            <a:extLst>
              <a:ext uri="{FF2B5EF4-FFF2-40B4-BE49-F238E27FC236}">
                <a16:creationId xmlns:a16="http://schemas.microsoft.com/office/drawing/2014/main" id="{DEF77F0F-DE6A-48C9-92BD-013174DD643C}"/>
              </a:ext>
            </a:extLst>
          </p:cNvPr>
          <p:cNvSpPr>
            <a:spLocks noGrp="1"/>
          </p:cNvSpPr>
          <p:nvPr>
            <p:ph type="pic" sz="quarter" idx="11"/>
          </p:nvPr>
        </p:nvSpPr>
        <p:spPr>
          <a:xfrm>
            <a:off x="3393716" y="727595"/>
            <a:ext cx="5400000" cy="5400000"/>
          </a:xfrm>
          <a:prstGeom prst="rect">
            <a:avLst/>
          </a:prstGeom>
        </p:spPr>
        <p:txBody>
          <a:bodyPr/>
          <a:lstStyle>
            <a:lvl1pPr>
              <a:defRPr>
                <a:solidFill>
                  <a:schemeClr val="bg1"/>
                </a:solidFill>
              </a:defRPr>
            </a:lvl1pPr>
          </a:lstStyle>
          <a:p>
            <a:r>
              <a:rPr lang="en-US" noProof="0" dirty="0"/>
              <a:t>Click icon to add picture</a:t>
            </a:r>
          </a:p>
        </p:txBody>
      </p:sp>
      <p:sp>
        <p:nvSpPr>
          <p:cNvPr id="40" name="Title 1">
            <a:extLst>
              <a:ext uri="{FF2B5EF4-FFF2-40B4-BE49-F238E27FC236}">
                <a16:creationId xmlns:a16="http://schemas.microsoft.com/office/drawing/2014/main" id="{D9B25E43-ACA5-4BFC-98CD-B96634D5AD4A}"/>
              </a:ext>
            </a:extLst>
          </p:cNvPr>
          <p:cNvSpPr>
            <a:spLocks noGrp="1"/>
          </p:cNvSpPr>
          <p:nvPr>
            <p:ph type="ctrTitle"/>
          </p:nvPr>
        </p:nvSpPr>
        <p:spPr bwMode="gray">
          <a:xfrm>
            <a:off x="501651" y="5332396"/>
            <a:ext cx="4446269" cy="464044"/>
          </a:xfrm>
        </p:spPr>
        <p:txBody>
          <a:bodyPr anchor="t" anchorCtr="0">
            <a:noAutofit/>
          </a:bodyPr>
          <a:lstStyle>
            <a:lvl1pPr algn="l">
              <a:lnSpc>
                <a:spcPct val="100000"/>
              </a:lnSpc>
              <a:defRPr sz="2100" b="0">
                <a:solidFill>
                  <a:srgbClr val="00677F"/>
                </a:solidFill>
                <a:latin typeface="+mn-lt"/>
                <a:ea typeface="Open Sans" panose="020B0606030504020204" pitchFamily="34" charset="0"/>
                <a:cs typeface="Calibri" panose="020F0502020204030204" pitchFamily="34" charset="0"/>
              </a:defRPr>
            </a:lvl1pPr>
          </a:lstStyle>
          <a:p>
            <a:r>
              <a:rPr lang="en-US" noProof="0"/>
              <a:t>Click to edit Master title style</a:t>
            </a:r>
          </a:p>
        </p:txBody>
      </p:sp>
      <p:sp>
        <p:nvSpPr>
          <p:cNvPr id="41" name="Text Placeholder 4">
            <a:extLst>
              <a:ext uri="{FF2B5EF4-FFF2-40B4-BE49-F238E27FC236}">
                <a16:creationId xmlns:a16="http://schemas.microsoft.com/office/drawing/2014/main" id="{EE5D7BA0-7E63-4F55-8707-FB998AF96C8C}"/>
              </a:ext>
            </a:extLst>
          </p:cNvPr>
          <p:cNvSpPr>
            <a:spLocks noGrp="1"/>
          </p:cNvSpPr>
          <p:nvPr>
            <p:ph type="body" sz="quarter" idx="10"/>
          </p:nvPr>
        </p:nvSpPr>
        <p:spPr>
          <a:xfrm>
            <a:off x="501651" y="6381750"/>
            <a:ext cx="4446269" cy="273050"/>
          </a:xfrm>
          <a:prstGeom prst="rect">
            <a:avLst/>
          </a:prstGeom>
        </p:spPr>
        <p:txBody>
          <a:bodyPr>
            <a:noAutofit/>
          </a:bodyPr>
          <a:lstStyle>
            <a:lvl1pPr>
              <a:spcAft>
                <a:spcPts val="0"/>
              </a:spcAft>
              <a:defRPr sz="1600">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spTree>
    <p:extLst>
      <p:ext uri="{BB962C8B-B14F-4D97-AF65-F5344CB8AC3E}">
        <p14:creationId xmlns:p14="http://schemas.microsoft.com/office/powerpoint/2010/main" val="1510004289"/>
      </p:ext>
    </p:extLst>
  </p:cSld>
  <p:clrMapOvr>
    <a:masterClrMapping/>
  </p:clrMapOvr>
  <p:transition>
    <p:fade/>
  </p:transition>
  <p:hf hdr="0" dt="0"/>
  <p:extLst>
    <p:ext uri="{DCECCB84-F9BA-43D5-87BE-67443E8EF086}">
      <p15:sldGuideLst xmlns:p15="http://schemas.microsoft.com/office/powerpoint/2012/main">
        <p15:guide id="1" orient="horz" pos="408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501651" y="1705670"/>
            <a:ext cx="10541000" cy="1592403"/>
          </a:xfrm>
        </p:spPr>
        <p:txBody>
          <a:bodyPr anchor="b"/>
          <a:lstStyle>
            <a:lvl1pPr>
              <a:lnSpc>
                <a:spcPct val="95000"/>
              </a:lnSpc>
              <a:defRPr sz="3600" b="1">
                <a:solidFill>
                  <a:schemeClr val="tx1"/>
                </a:solidFill>
                <a:latin typeface="+mj-lt"/>
                <a:ea typeface="Open Sans" panose="020B0606030504020204" pitchFamily="34" charset="0"/>
                <a:cs typeface="Calibri" panose="020F050202020403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501651" y="3429000"/>
            <a:ext cx="10541000" cy="1566532"/>
          </a:xfrm>
        </p:spPr>
        <p:txBody>
          <a:bodyPr lIns="0" tIns="0" rIns="0" bIns="0">
            <a:noAutofit/>
          </a:bodyPr>
          <a:lstStyle>
            <a:lvl1pPr marL="0" indent="0">
              <a:lnSpc>
                <a:spcPct val="95000"/>
              </a:lnSpc>
              <a:spcAft>
                <a:spcPts val="0"/>
              </a:spcAft>
              <a:buNone/>
              <a:defRPr sz="3600">
                <a:solidFill>
                  <a:schemeClr val="tx1"/>
                </a:solidFill>
                <a:latin typeface="+mn-lt"/>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2961853135"/>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01651" y="1628775"/>
            <a:ext cx="9277349" cy="4752975"/>
          </a:xfrm>
          <a:prstGeom prst="rect">
            <a:avLst/>
          </a:prstGeom>
        </p:spPr>
        <p:txBody>
          <a:bodyPr>
            <a:normAutofit/>
          </a:bodyPr>
          <a:lstStyle>
            <a:lvl1pPr>
              <a:spcBef>
                <a:spcPts val="3600"/>
              </a:spcBef>
              <a:defRPr sz="2200">
                <a:solidFill>
                  <a:schemeClr val="tx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a:t>Edit Master text styles</a:t>
            </a:r>
          </a:p>
        </p:txBody>
      </p:sp>
    </p:spTree>
    <p:extLst>
      <p:ext uri="{BB962C8B-B14F-4D97-AF65-F5344CB8AC3E}">
        <p14:creationId xmlns:p14="http://schemas.microsoft.com/office/powerpoint/2010/main" val="182625073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etter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8862256" y="405929"/>
            <a:ext cx="2804160" cy="1027760"/>
          </a:xfrm>
        </p:spPr>
        <p:txBody>
          <a:bodyPr/>
          <a:lstStyle>
            <a:lvl1pPr>
              <a:spcBef>
                <a:spcPts val="185"/>
              </a:spcBef>
              <a:defRPr sz="923">
                <a:solidFill>
                  <a:schemeClr val="tx1"/>
                </a:solidFill>
              </a:defRPr>
            </a:lvl1pPr>
            <a:lvl2pPr>
              <a:defRPr sz="969">
                <a:solidFill>
                  <a:schemeClr val="tx2"/>
                </a:solidFill>
              </a:defRPr>
            </a:lvl2pPr>
            <a:lvl3pPr>
              <a:defRPr sz="969">
                <a:solidFill>
                  <a:schemeClr val="tx2"/>
                </a:solidFill>
              </a:defRPr>
            </a:lvl3pPr>
            <a:lvl4pPr>
              <a:defRPr sz="923">
                <a:solidFill>
                  <a:schemeClr val="tx2"/>
                </a:solidFill>
              </a:defRPr>
            </a:lvl4pPr>
            <a:lvl5pPr>
              <a:defRPr sz="923">
                <a:solidFill>
                  <a:schemeClr val="tx2"/>
                </a:solidFill>
              </a:defRPr>
            </a:lvl5pPr>
          </a:lstStyle>
          <a:p>
            <a:pPr lvl="0"/>
            <a:r>
              <a:rPr lang="en-US"/>
              <a:t>Edit Master text styles</a:t>
            </a:r>
          </a:p>
        </p:txBody>
      </p:sp>
      <p:sp>
        <p:nvSpPr>
          <p:cNvPr id="7" name="Text Placeholder 6"/>
          <p:cNvSpPr>
            <a:spLocks noGrp="1"/>
          </p:cNvSpPr>
          <p:nvPr>
            <p:ph type="body" sz="quarter" idx="11"/>
          </p:nvPr>
        </p:nvSpPr>
        <p:spPr>
          <a:xfrm>
            <a:off x="525586" y="1700214"/>
            <a:ext cx="2766255" cy="4656835"/>
          </a:xfrm>
        </p:spPr>
        <p:txBody>
          <a:bodyPr>
            <a:normAutofit/>
          </a:bodyPr>
          <a:lstStyle>
            <a:lvl1pPr>
              <a:spcBef>
                <a:spcPts val="0"/>
              </a:spcBef>
              <a:spcAft>
                <a:spcPts val="554"/>
              </a:spcAft>
              <a:defRPr sz="1300"/>
            </a:lvl1pPr>
            <a:lvl2pPr>
              <a:spcBef>
                <a:spcPts val="277"/>
              </a:spcBef>
              <a:defRPr/>
            </a:lvl2pPr>
            <a:lvl3pPr>
              <a:spcBef>
                <a:spcPts val="277"/>
              </a:spcBef>
              <a:defRPr/>
            </a:lvl3pPr>
            <a:lvl4pPr>
              <a:spcBef>
                <a:spcPts val="277"/>
              </a:spcBef>
              <a:defRPr/>
            </a:lvl4pPr>
            <a:lvl5pPr>
              <a:spcBef>
                <a:spcPts val="277"/>
              </a:spcBef>
              <a:defRPr/>
            </a:lvl5pPr>
          </a:lstStyle>
          <a:p>
            <a:pPr lvl="0"/>
            <a:r>
              <a:rPr lang="en-US"/>
              <a:t>Edit Master text styles</a:t>
            </a:r>
          </a:p>
        </p:txBody>
      </p:sp>
      <p:sp>
        <p:nvSpPr>
          <p:cNvPr id="9" name="Text Placeholder 8"/>
          <p:cNvSpPr>
            <a:spLocks noGrp="1"/>
          </p:cNvSpPr>
          <p:nvPr>
            <p:ph type="body" sz="quarter" idx="12"/>
          </p:nvPr>
        </p:nvSpPr>
        <p:spPr>
          <a:xfrm>
            <a:off x="3780369" y="1700212"/>
            <a:ext cx="7886049" cy="4657726"/>
          </a:xfrm>
        </p:spPr>
        <p:txBody>
          <a:bodyPr/>
          <a:lstStyle>
            <a:lvl1pPr>
              <a:spcBef>
                <a:spcPts val="1662"/>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4957382"/>
      </p:ext>
    </p:extLst>
  </p:cSld>
  <p:clrMapOvr>
    <a:masterClrMapping/>
  </p:clrMapOvr>
  <p:transition>
    <p:fade/>
  </p:transition>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01651" y="1665289"/>
            <a:ext cx="9277349" cy="4716463"/>
          </a:xfrm>
          <a:prstGeom prst="rect">
            <a:avLst/>
          </a:prstGeom>
        </p:spPr>
        <p:txBody>
          <a:bodyPr/>
          <a:lstStyle>
            <a:lvl1pPr>
              <a:tabLst>
                <a:tab pos="6729413" algn="r"/>
              </a:tabLst>
              <a:defRPr>
                <a:latin typeface="+mn-lt"/>
              </a:defRPr>
            </a:lvl1pPr>
            <a:lvl2pPr>
              <a:tabLst>
                <a:tab pos="6729413" algn="r"/>
              </a:tabLst>
              <a:defRPr>
                <a:latin typeface="+mj-lt"/>
              </a:defRPr>
            </a:lvl2pPr>
            <a:lvl3pPr>
              <a:tabLst>
                <a:tab pos="6729413" algn="r"/>
              </a:tabLst>
              <a:defRPr>
                <a:latin typeface="+mn-lt"/>
              </a:defRPr>
            </a:lvl3pPr>
            <a:lvl4pPr>
              <a:tabLst>
                <a:tab pos="6729413" algn="r"/>
              </a:tabLst>
              <a:defRPr>
                <a:latin typeface="+mn-lt"/>
              </a:defRPr>
            </a:lvl4pPr>
            <a:lvl5pPr>
              <a:tabLst>
                <a:tab pos="5029200" algn="r"/>
              </a:tabLst>
              <a:defRPr baseline="0">
                <a:latin typeface="+mn-lt"/>
              </a:defRPr>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Placeholder 1"/>
          <p:cNvSpPr>
            <a:spLocks noGrp="1"/>
          </p:cNvSpPr>
          <p:nvPr>
            <p:ph type="title" hasCustomPrompt="1"/>
          </p:nvPr>
        </p:nvSpPr>
        <p:spPr>
          <a:xfrm>
            <a:off x="501652" y="317500"/>
            <a:ext cx="11180232" cy="698501"/>
          </a:xfrm>
          <a:prstGeom prst="rect">
            <a:avLst/>
          </a:prstGeom>
        </p:spPr>
        <p:txBody>
          <a:bodyPr vert="horz" lIns="0" tIns="0" rIns="0" bIns="0" rtlCol="0" anchor="t" anchorCtr="0">
            <a:noAutofit/>
          </a:bodyPr>
          <a:lstStyle>
            <a:lvl1pPr>
              <a:defRPr/>
            </a:lvl1pPr>
          </a:lstStyle>
          <a:p>
            <a:r>
              <a:rPr lang="en-US"/>
              <a:t>Click to add title</a:t>
            </a:r>
          </a:p>
        </p:txBody>
      </p:sp>
    </p:spTree>
    <p:extLst>
      <p:ext uri="{BB962C8B-B14F-4D97-AF65-F5344CB8AC3E}">
        <p14:creationId xmlns:p14="http://schemas.microsoft.com/office/powerpoint/2010/main" val="639736352"/>
      </p:ext>
    </p:extLst>
  </p:cSld>
  <p:clrMapOvr>
    <a:masterClrMapping/>
  </p:clrMapOvr>
  <p:transition>
    <p:fade/>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2F8A1-0BF3-4C12-B1D0-52C15E9E3C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A1ECCF-A12C-40DD-A436-6B3A491C2B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B82A91-F493-48DD-8A2C-AE3A1B51AD84}"/>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5" name="Footer Placeholder 4">
            <a:extLst>
              <a:ext uri="{FF2B5EF4-FFF2-40B4-BE49-F238E27FC236}">
                <a16:creationId xmlns:a16="http://schemas.microsoft.com/office/drawing/2014/main" id="{4E164329-5862-4D0D-BC4E-605BE786CF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C8305D-112D-42BA-A1DF-8567F8E59DDF}"/>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811636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51" y="317501"/>
            <a:ext cx="11188700" cy="698500"/>
          </a:xfrm>
          <a:prstGeom prst="rect">
            <a:avLst/>
          </a:prstGeom>
        </p:spPr>
        <p:txBody>
          <a:bodyPr vert="horz" lIns="0" tIns="0" rIns="0" bIns="0" rtlCol="0" anchor="t" anchorCtr="0">
            <a:noAutofit/>
          </a:bodyPr>
          <a:lstStyle>
            <a:lvl1pPr>
              <a:defRPr/>
            </a:lvl1pPr>
          </a:lstStyle>
          <a:p>
            <a:r>
              <a:rPr lang="en-US" noProof="0"/>
              <a:t>Click to add title</a:t>
            </a:r>
          </a:p>
        </p:txBody>
      </p:sp>
      <p:sp>
        <p:nvSpPr>
          <p:cNvPr id="5" name="Picture Placeholder 9"/>
          <p:cNvSpPr>
            <a:spLocks noGrp="1"/>
          </p:cNvSpPr>
          <p:nvPr>
            <p:ph type="pic" sz="quarter" idx="15"/>
          </p:nvPr>
        </p:nvSpPr>
        <p:spPr>
          <a:xfrm>
            <a:off x="5450351" y="1701801"/>
            <a:ext cx="6240000" cy="4679950"/>
          </a:xfrm>
        </p:spPr>
        <p:txBody>
          <a:bodyPr/>
          <a:lstStyle/>
          <a:p>
            <a:r>
              <a:rPr lang="en-US" noProof="0" dirty="0"/>
              <a:t>Click icon to add picture</a:t>
            </a:r>
          </a:p>
        </p:txBody>
      </p:sp>
      <p:sp>
        <p:nvSpPr>
          <p:cNvPr id="6" name="Content Placeholder 3"/>
          <p:cNvSpPr>
            <a:spLocks noGrp="1"/>
          </p:cNvSpPr>
          <p:nvPr>
            <p:ph sz="quarter" idx="10"/>
          </p:nvPr>
        </p:nvSpPr>
        <p:spPr>
          <a:xfrm>
            <a:off x="501651" y="1665289"/>
            <a:ext cx="4456429" cy="4716463"/>
          </a:xfrm>
          <a:prstGeom prst="rect">
            <a:avLst/>
          </a:prstGeom>
        </p:spPr>
        <p:txBody>
          <a:bodyPr/>
          <a:lstStyle>
            <a:lvl1pPr>
              <a:tabLst>
                <a:tab pos="5029200" algn="r"/>
              </a:tabLst>
              <a:defRPr>
                <a:latin typeface="+mn-lt"/>
              </a:defRPr>
            </a:lvl1pPr>
            <a:lvl2pPr>
              <a:tabLst>
                <a:tab pos="5029200" algn="r"/>
              </a:tabLst>
              <a:defRPr>
                <a:latin typeface="+mj-lt"/>
              </a:defRPr>
            </a:lvl2pPr>
            <a:lvl3pPr>
              <a:tabLst>
                <a:tab pos="5029200" algn="r"/>
              </a:tabLst>
              <a:defRPr>
                <a:latin typeface="+mn-lt"/>
              </a:defRPr>
            </a:lvl3pPr>
            <a:lvl4pPr>
              <a:tabLst>
                <a:tab pos="5029200" algn="r"/>
              </a:tabLst>
              <a:defRPr>
                <a:latin typeface="+mn-lt"/>
              </a:defRPr>
            </a:lvl4pPr>
            <a:lvl5pPr>
              <a:tabLst>
                <a:tab pos="5029200" algn="r"/>
              </a:tabLst>
              <a:defRPr baseline="0">
                <a:latin typeface="+mn-lt"/>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03973063"/>
      </p:ext>
    </p:extLst>
  </p:cSld>
  <p:clrMapOvr>
    <a:masterClrMapping/>
  </p:clrMapOvr>
  <p:transition>
    <p:fade/>
  </p:transition>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1"/>
            <a:ext cx="11188700" cy="698500"/>
          </a:xfrm>
        </p:spPr>
        <p:txBody>
          <a:bodyPr/>
          <a:lstStyle/>
          <a:p>
            <a:r>
              <a:rPr lang="en-US"/>
              <a:t>Click to edit Master title style</a:t>
            </a:r>
          </a:p>
        </p:txBody>
      </p:sp>
      <p:sp>
        <p:nvSpPr>
          <p:cNvPr id="14" name="Text Placeholder 18"/>
          <p:cNvSpPr>
            <a:spLocks noGrp="1"/>
          </p:cNvSpPr>
          <p:nvPr>
            <p:ph idx="1"/>
          </p:nvPr>
        </p:nvSpPr>
        <p:spPr>
          <a:xfrm>
            <a:off x="501651" y="1665289"/>
            <a:ext cx="11165416" cy="4716463"/>
          </a:xfrm>
          <a:prstGeom prst="rect">
            <a:avLst/>
          </a:prstGeom>
        </p:spPr>
        <p:txBody>
          <a:bodyPr vert="horz" lIns="0" tIns="0" rIns="0" bIns="0" rtlCol="0">
            <a:normAutofit/>
          </a:bodyPr>
          <a:lstStyle>
            <a:lvl1pPr>
              <a:defRPr>
                <a:latin typeface="+mn-lt"/>
              </a:defRPr>
            </a:lvl1pPr>
            <a:lvl2pPr>
              <a:defRPr>
                <a:latin typeface="+mj-lt"/>
              </a:defRPr>
            </a:lvl2pPr>
            <a:lvl3pPr>
              <a:defRPr>
                <a:latin typeface="+mn-lt"/>
              </a:defRPr>
            </a:lvl3pPr>
            <a:lvl4pPr>
              <a:defRPr>
                <a:latin typeface="+mn-lt"/>
              </a:defRPr>
            </a:lvl4pPr>
            <a:lvl5pPr>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30547876"/>
      </p:ext>
    </p:extLst>
  </p:cSld>
  <p:clrMapOvr>
    <a:masterClrMapping/>
  </p:clrMapOvr>
  <p:transition>
    <p:fade/>
  </p:transition>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4" name="Title Placeholder 1"/>
          <p:cNvSpPr>
            <a:spLocks noGrp="1"/>
          </p:cNvSpPr>
          <p:nvPr>
            <p:ph type="title"/>
          </p:nvPr>
        </p:nvSpPr>
        <p:spPr>
          <a:xfrm>
            <a:off x="501651" y="317500"/>
            <a:ext cx="11162349" cy="698501"/>
          </a:xfrm>
          <a:prstGeom prst="rect">
            <a:avLst/>
          </a:prstGeom>
        </p:spPr>
        <p:txBody>
          <a:bodyPr vert="horz" lIns="0" tIns="0" rIns="0" bIns="0" rtlCol="0" anchor="t" anchorCtr="0">
            <a:noAutofit/>
          </a:bodyPr>
          <a:lstStyle>
            <a:lvl1pPr>
              <a:defRPr/>
            </a:lvl1pPr>
          </a:lstStyle>
          <a:p>
            <a:r>
              <a:rPr lang="en-US" noProof="0"/>
              <a:t>Click to edit Master title style</a:t>
            </a:r>
          </a:p>
        </p:txBody>
      </p:sp>
      <p:sp>
        <p:nvSpPr>
          <p:cNvPr id="8" name="Text Placeholder 18"/>
          <p:cNvSpPr>
            <a:spLocks noGrp="1"/>
          </p:cNvSpPr>
          <p:nvPr>
            <p:ph idx="1"/>
          </p:nvPr>
        </p:nvSpPr>
        <p:spPr>
          <a:xfrm>
            <a:off x="501651" y="1700213"/>
            <a:ext cx="11165416" cy="4678986"/>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99974440"/>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501651" y="317500"/>
            <a:ext cx="11162349" cy="698501"/>
          </a:xfrm>
          <a:prstGeom prst="rect">
            <a:avLst/>
          </a:prstGeom>
        </p:spPr>
        <p:txBody>
          <a:bodyPr vert="horz" lIns="0" tIns="0" rIns="0" bIns="0" rtlCol="0" anchor="t" anchorCtr="0">
            <a:noAutofit/>
          </a:bodyPr>
          <a:lstStyle>
            <a:lvl1pPr>
              <a:defRPr/>
            </a:lvl1pPr>
          </a:lstStyle>
          <a:p>
            <a:r>
              <a:rPr lang="en-US" noProof="0"/>
              <a:t>Click to edit Master title style</a:t>
            </a:r>
          </a:p>
        </p:txBody>
      </p:sp>
      <p:sp>
        <p:nvSpPr>
          <p:cNvPr id="8" name="Text Placeholder 18"/>
          <p:cNvSpPr>
            <a:spLocks noGrp="1"/>
          </p:cNvSpPr>
          <p:nvPr>
            <p:ph idx="1"/>
          </p:nvPr>
        </p:nvSpPr>
        <p:spPr>
          <a:xfrm>
            <a:off x="501651" y="1700213"/>
            <a:ext cx="11165416" cy="4678986"/>
          </a:xfrm>
          <a:prstGeom prst="rect">
            <a:avLst/>
          </a:prstGeom>
        </p:spPr>
        <p:txBody>
          <a:bodyPr vert="horz" lIns="0" tIns="0" rIns="0" bIns="0" rtlCol="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31683163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6"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7" name="Chart Placeholder 3"/>
          <p:cNvSpPr>
            <a:spLocks noGrp="1"/>
          </p:cNvSpPr>
          <p:nvPr>
            <p:ph type="chart" sz="quarter" idx="15"/>
          </p:nvPr>
        </p:nvSpPr>
        <p:spPr>
          <a:xfrm>
            <a:off x="501652" y="2052000"/>
            <a:ext cx="11188699" cy="4069013"/>
          </a:xfrm>
          <a:prstGeom prst="rect">
            <a:avLst/>
          </a:prstGeom>
        </p:spPr>
        <p:txBody>
          <a:bodyPr/>
          <a:lstStyle/>
          <a:p>
            <a:r>
              <a:rPr lang="en-US" dirty="0"/>
              <a:t>Click icon to add chart</a:t>
            </a:r>
            <a:endParaRPr lang="en-GB" dirty="0"/>
          </a:p>
        </p:txBody>
      </p:sp>
      <p:sp>
        <p:nvSpPr>
          <p:cNvPr id="18" name="Text Placeholder 8"/>
          <p:cNvSpPr>
            <a:spLocks noGrp="1"/>
          </p:cNvSpPr>
          <p:nvPr>
            <p:ph type="body" sz="quarter" idx="18"/>
          </p:nvPr>
        </p:nvSpPr>
        <p:spPr>
          <a:xfrm>
            <a:off x="501652" y="1700214"/>
            <a:ext cx="11188699" cy="357187"/>
          </a:xfrm>
        </p:spPr>
        <p:txBody>
          <a:bodyPr/>
          <a:lstStyle/>
          <a:p>
            <a:pPr lvl="0"/>
            <a:r>
              <a:rPr lang="en-US" noProof="0"/>
              <a:t>Edit Master text styles</a:t>
            </a:r>
          </a:p>
        </p:txBody>
      </p:sp>
      <p:sp>
        <p:nvSpPr>
          <p:cNvPr id="19" name="Text Placeholder 7"/>
          <p:cNvSpPr>
            <a:spLocks noGrp="1"/>
          </p:cNvSpPr>
          <p:nvPr>
            <p:ph type="body" sz="quarter" idx="23"/>
          </p:nvPr>
        </p:nvSpPr>
        <p:spPr>
          <a:xfrm>
            <a:off x="501651" y="6121014"/>
            <a:ext cx="11188700" cy="260737"/>
          </a:xfrm>
        </p:spPr>
        <p:txBody>
          <a:bodyPr>
            <a:normAutofit/>
          </a:bodyPr>
          <a:lstStyle>
            <a:lvl1pPr>
              <a:spcAft>
                <a:spcPts val="0"/>
              </a:spcAft>
              <a:defRPr sz="900"/>
            </a:lvl1pPr>
          </a:lstStyle>
          <a:p>
            <a:pPr lvl="0"/>
            <a:r>
              <a:rPr lang="en-US"/>
              <a:t>Edit Master text styles</a:t>
            </a:r>
          </a:p>
        </p:txBody>
      </p:sp>
    </p:spTree>
    <p:extLst>
      <p:ext uri="{BB962C8B-B14F-4D97-AF65-F5344CB8AC3E}">
        <p14:creationId xmlns:p14="http://schemas.microsoft.com/office/powerpoint/2010/main" val="1582072563"/>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501651"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6"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7" name="Chart Placeholder 3"/>
          <p:cNvSpPr>
            <a:spLocks noGrp="1"/>
          </p:cNvSpPr>
          <p:nvPr>
            <p:ph type="chart" sz="quarter" idx="15"/>
          </p:nvPr>
        </p:nvSpPr>
        <p:spPr>
          <a:xfrm>
            <a:off x="504000" y="2051999"/>
            <a:ext cx="3549549" cy="4069014"/>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501650" y="1665289"/>
            <a:ext cx="3562351" cy="392112"/>
          </a:xfrm>
        </p:spPr>
        <p:txBody>
          <a:bodyPr/>
          <a:lstStyle/>
          <a:p>
            <a:pPr lvl="0"/>
            <a:r>
              <a:rPr lang="en-US" noProof="0"/>
              <a:t>Edit Master text styles</a:t>
            </a:r>
          </a:p>
        </p:txBody>
      </p:sp>
      <p:sp>
        <p:nvSpPr>
          <p:cNvPr id="7" name="Chart Placeholder 3"/>
          <p:cNvSpPr>
            <a:spLocks noGrp="1"/>
          </p:cNvSpPr>
          <p:nvPr>
            <p:ph type="chart" sz="quarter" idx="19"/>
          </p:nvPr>
        </p:nvSpPr>
        <p:spPr>
          <a:xfrm>
            <a:off x="4303184" y="2051999"/>
            <a:ext cx="3561616" cy="4069014"/>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4303185" y="1665289"/>
            <a:ext cx="3561615" cy="392112"/>
          </a:xfrm>
        </p:spPr>
        <p:txBody>
          <a:bodyPr/>
          <a:lstStyle/>
          <a:p>
            <a:pPr lvl="0"/>
            <a:r>
              <a:rPr lang="en-US" noProof="0"/>
              <a:t>Edit Master text styles</a:t>
            </a:r>
          </a:p>
        </p:txBody>
      </p:sp>
      <p:sp>
        <p:nvSpPr>
          <p:cNvPr id="9" name="Chart Placeholder 3"/>
          <p:cNvSpPr>
            <a:spLocks noGrp="1"/>
          </p:cNvSpPr>
          <p:nvPr>
            <p:ph type="chart" sz="quarter" idx="21"/>
          </p:nvPr>
        </p:nvSpPr>
        <p:spPr>
          <a:xfrm>
            <a:off x="8126397" y="2051999"/>
            <a:ext cx="3563953" cy="4069014"/>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8126396" y="1659145"/>
            <a:ext cx="3563955" cy="398256"/>
          </a:xfrm>
        </p:spPr>
        <p:txBody>
          <a:bodyPr/>
          <a:lstStyle/>
          <a:p>
            <a:pPr lvl="0"/>
            <a:r>
              <a:rPr lang="en-US" noProof="0"/>
              <a:t>Edit Master text styles</a:t>
            </a:r>
          </a:p>
        </p:txBody>
      </p:sp>
      <p:sp>
        <p:nvSpPr>
          <p:cNvPr id="12" name="Text Placeholder 7"/>
          <p:cNvSpPr>
            <a:spLocks noGrp="1"/>
          </p:cNvSpPr>
          <p:nvPr>
            <p:ph type="body" sz="quarter" idx="23"/>
          </p:nvPr>
        </p:nvSpPr>
        <p:spPr>
          <a:xfrm>
            <a:off x="501649" y="6121014"/>
            <a:ext cx="11165419" cy="260737"/>
          </a:xfrm>
        </p:spPr>
        <p:txBody>
          <a:bodyPr>
            <a:normAutofit/>
          </a:bodyPr>
          <a:lstStyle>
            <a:lvl1pPr>
              <a:spcAft>
                <a:spcPts val="0"/>
              </a:spcAft>
              <a:defRPr sz="900"/>
            </a:lvl1pPr>
          </a:lstStyle>
          <a:p>
            <a:pPr lvl="0"/>
            <a:r>
              <a:rPr lang="en-US" noProof="0"/>
              <a:t>Edit Master text styles</a:t>
            </a:r>
          </a:p>
        </p:txBody>
      </p:sp>
    </p:spTree>
    <p:extLst>
      <p:ext uri="{BB962C8B-B14F-4D97-AF65-F5344CB8AC3E}">
        <p14:creationId xmlns:p14="http://schemas.microsoft.com/office/powerpoint/2010/main" val="204186872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501651" y="317500"/>
            <a:ext cx="11202669"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9" name="Text Placeholder 8"/>
          <p:cNvSpPr>
            <a:spLocks noGrp="1"/>
          </p:cNvSpPr>
          <p:nvPr>
            <p:ph type="body" sz="quarter" idx="13" hasCustomPrompt="1"/>
          </p:nvPr>
        </p:nvSpPr>
        <p:spPr>
          <a:xfrm>
            <a:off x="501651" y="651600"/>
            <a:ext cx="11202669"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3" name="Content Placeholder 3"/>
          <p:cNvSpPr>
            <a:spLocks noGrp="1"/>
          </p:cNvSpPr>
          <p:nvPr>
            <p:ph sz="quarter" idx="10"/>
          </p:nvPr>
        </p:nvSpPr>
        <p:spPr>
          <a:xfrm>
            <a:off x="501651" y="1665289"/>
            <a:ext cx="5305579"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p:cNvSpPr>
            <a:spLocks noGrp="1"/>
          </p:cNvSpPr>
          <p:nvPr>
            <p:ph sz="quarter" idx="20"/>
          </p:nvPr>
        </p:nvSpPr>
        <p:spPr>
          <a:xfrm>
            <a:off x="6381539" y="1665289"/>
            <a:ext cx="5322781"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62938072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8" name="Title Placeholder 1"/>
          <p:cNvSpPr>
            <a:spLocks noGrp="1"/>
          </p:cNvSpPr>
          <p:nvPr>
            <p:ph type="title" hasCustomPrompt="1"/>
          </p:nvPr>
        </p:nvSpPr>
        <p:spPr>
          <a:xfrm>
            <a:off x="501650" y="317500"/>
            <a:ext cx="11188700" cy="698500"/>
          </a:xfrm>
          <a:prstGeom prst="rect">
            <a:avLst/>
          </a:prstGeom>
        </p:spPr>
        <p:txBody>
          <a:bodyPr vert="horz" lIns="0" tIns="0" rIns="0" bIns="0" rtlCol="0" anchor="t" anchorCtr="0">
            <a:noAutofit/>
          </a:bodyPr>
          <a:lstStyle>
            <a:lvl1pPr>
              <a:defRPr/>
            </a:lvl1pPr>
          </a:lstStyle>
          <a:p>
            <a:r>
              <a:rPr lang="en-US"/>
              <a:t>Click to add title</a:t>
            </a:r>
          </a:p>
        </p:txBody>
      </p:sp>
      <p:sp>
        <p:nvSpPr>
          <p:cNvPr id="11" name="Content Placeholder 3"/>
          <p:cNvSpPr>
            <a:spLocks noGrp="1"/>
          </p:cNvSpPr>
          <p:nvPr>
            <p:ph sz="quarter" idx="10"/>
          </p:nvPr>
        </p:nvSpPr>
        <p:spPr>
          <a:xfrm>
            <a:off x="501650" y="1665289"/>
            <a:ext cx="5305580" cy="4716461"/>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Content Placeholder 3"/>
          <p:cNvSpPr>
            <a:spLocks noGrp="1"/>
          </p:cNvSpPr>
          <p:nvPr>
            <p:ph sz="quarter" idx="20"/>
          </p:nvPr>
        </p:nvSpPr>
        <p:spPr>
          <a:xfrm>
            <a:off x="6383999" y="1665289"/>
            <a:ext cx="5306351" cy="4716461"/>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00449920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501652" y="1665289"/>
            <a:ext cx="5355165"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hart Placeholder 2"/>
          <p:cNvSpPr>
            <a:spLocks noGrp="1"/>
          </p:cNvSpPr>
          <p:nvPr>
            <p:ph type="chart" sz="quarter" idx="21"/>
          </p:nvPr>
        </p:nvSpPr>
        <p:spPr>
          <a:xfrm>
            <a:off x="6341223" y="2125013"/>
            <a:ext cx="5349128" cy="3996000"/>
          </a:xfrm>
        </p:spPr>
        <p:txBody>
          <a:bodyPr/>
          <a:lstStyle/>
          <a:p>
            <a:r>
              <a:rPr lang="en-US" noProof="0" dirty="0"/>
              <a:t>Click icon to add chart</a:t>
            </a:r>
          </a:p>
        </p:txBody>
      </p:sp>
      <p:sp>
        <p:nvSpPr>
          <p:cNvPr id="6" name="Text Placeholder 5"/>
          <p:cNvSpPr>
            <a:spLocks noGrp="1"/>
          </p:cNvSpPr>
          <p:nvPr>
            <p:ph type="body" sz="quarter" idx="22"/>
          </p:nvPr>
        </p:nvSpPr>
        <p:spPr>
          <a:xfrm>
            <a:off x="6341223" y="1665288"/>
            <a:ext cx="5349128" cy="420687"/>
          </a:xfrm>
        </p:spPr>
        <p:txBody>
          <a:bodyPr/>
          <a:lstStyle/>
          <a:p>
            <a:pPr lvl="0"/>
            <a:r>
              <a:rPr lang="en-US" noProof="0"/>
              <a:t>Edit Master text styles</a:t>
            </a:r>
          </a:p>
        </p:txBody>
      </p:sp>
      <p:sp>
        <p:nvSpPr>
          <p:cNvPr id="11"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3"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5" name="Text Placeholder 7"/>
          <p:cNvSpPr>
            <a:spLocks noGrp="1"/>
          </p:cNvSpPr>
          <p:nvPr>
            <p:ph type="body" sz="quarter" idx="23"/>
          </p:nvPr>
        </p:nvSpPr>
        <p:spPr>
          <a:xfrm>
            <a:off x="501650" y="6121014"/>
            <a:ext cx="11188700" cy="260737"/>
          </a:xfrm>
        </p:spPr>
        <p:txBody>
          <a:bodyPr>
            <a:normAutofit/>
          </a:bodyPr>
          <a:lstStyle>
            <a:lvl1pPr>
              <a:spcAft>
                <a:spcPts val="0"/>
              </a:spcAft>
              <a:defRPr sz="1100"/>
            </a:lvl1pPr>
          </a:lstStyle>
          <a:p>
            <a:pPr lvl="0"/>
            <a:r>
              <a:rPr lang="en-US"/>
              <a:t>Edit Master text styles</a:t>
            </a:r>
          </a:p>
        </p:txBody>
      </p:sp>
    </p:spTree>
    <p:extLst>
      <p:ext uri="{BB962C8B-B14F-4D97-AF65-F5344CB8AC3E}">
        <p14:creationId xmlns:p14="http://schemas.microsoft.com/office/powerpoint/2010/main" val="3718941675"/>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6341221" y="2125013"/>
            <a:ext cx="5349129" cy="3996000"/>
          </a:xfrm>
        </p:spPr>
        <p:txBody>
          <a:bodyPr/>
          <a:lstStyle/>
          <a:p>
            <a:r>
              <a:rPr lang="en-US" dirty="0"/>
              <a:t>Click icon to add chart</a:t>
            </a:r>
            <a:endParaRPr lang="en-GB" dirty="0"/>
          </a:p>
        </p:txBody>
      </p:sp>
      <p:sp>
        <p:nvSpPr>
          <p:cNvPr id="6" name="Text Placeholder 5"/>
          <p:cNvSpPr>
            <a:spLocks noGrp="1"/>
          </p:cNvSpPr>
          <p:nvPr>
            <p:ph type="body" sz="quarter" idx="22"/>
          </p:nvPr>
        </p:nvSpPr>
        <p:spPr>
          <a:xfrm>
            <a:off x="6341222" y="1665288"/>
            <a:ext cx="5349129" cy="420687"/>
          </a:xfrm>
        </p:spPr>
        <p:txBody>
          <a:bodyPr/>
          <a:lstStyle/>
          <a:p>
            <a:pPr lvl="0"/>
            <a:r>
              <a:rPr lang="en-US" noProof="0"/>
              <a:t>Edit Master text styles</a:t>
            </a:r>
          </a:p>
        </p:txBody>
      </p:sp>
      <p:sp>
        <p:nvSpPr>
          <p:cNvPr id="11"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3"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5" name="Text Placeholder 7"/>
          <p:cNvSpPr>
            <a:spLocks noGrp="1"/>
          </p:cNvSpPr>
          <p:nvPr>
            <p:ph type="body" sz="quarter" idx="23"/>
          </p:nvPr>
        </p:nvSpPr>
        <p:spPr>
          <a:xfrm>
            <a:off x="501649" y="6121014"/>
            <a:ext cx="11165419" cy="260737"/>
          </a:xfrm>
        </p:spPr>
        <p:txBody>
          <a:bodyPr>
            <a:normAutofit/>
          </a:bodyPr>
          <a:lstStyle>
            <a:lvl1pPr>
              <a:spcAft>
                <a:spcPts val="0"/>
              </a:spcAft>
              <a:defRPr sz="1100"/>
            </a:lvl1pPr>
          </a:lstStyle>
          <a:p>
            <a:pPr lvl="0"/>
            <a:r>
              <a:rPr lang="en-US"/>
              <a:t>Edit Master text styles</a:t>
            </a:r>
          </a:p>
        </p:txBody>
      </p:sp>
      <p:sp>
        <p:nvSpPr>
          <p:cNvPr id="9" name="Chart Placeholder 2"/>
          <p:cNvSpPr>
            <a:spLocks noGrp="1"/>
          </p:cNvSpPr>
          <p:nvPr>
            <p:ph type="chart" sz="quarter" idx="24"/>
          </p:nvPr>
        </p:nvSpPr>
        <p:spPr>
          <a:xfrm>
            <a:off x="501651" y="2125013"/>
            <a:ext cx="5339063" cy="3996000"/>
          </a:xfrm>
        </p:spPr>
        <p:txBody>
          <a:bodyPr/>
          <a:lstStyle/>
          <a:p>
            <a:r>
              <a:rPr lang="en-US" dirty="0"/>
              <a:t>Click icon to add chart</a:t>
            </a:r>
            <a:endParaRPr lang="en-GB" dirty="0"/>
          </a:p>
        </p:txBody>
      </p:sp>
      <p:sp>
        <p:nvSpPr>
          <p:cNvPr id="12" name="Text Placeholder 5"/>
          <p:cNvSpPr>
            <a:spLocks noGrp="1"/>
          </p:cNvSpPr>
          <p:nvPr>
            <p:ph type="body" sz="quarter" idx="25"/>
          </p:nvPr>
        </p:nvSpPr>
        <p:spPr>
          <a:xfrm>
            <a:off x="501649" y="1665288"/>
            <a:ext cx="5339064" cy="420687"/>
          </a:xfrm>
        </p:spPr>
        <p:txBody>
          <a:bodyPr/>
          <a:lstStyle/>
          <a:p>
            <a:pPr lvl="0"/>
            <a:r>
              <a:rPr lang="en-US" noProof="0"/>
              <a:t>Edit Master text styles</a:t>
            </a:r>
          </a:p>
        </p:txBody>
      </p:sp>
    </p:spTree>
    <p:extLst>
      <p:ext uri="{BB962C8B-B14F-4D97-AF65-F5344CB8AC3E}">
        <p14:creationId xmlns:p14="http://schemas.microsoft.com/office/powerpoint/2010/main" val="6683207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4F1C-6C25-4192-AEFC-F70501C805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7813B-EEAB-437E-9452-C6C14131F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EDED45-7DAC-4900-BB73-07E2E23B2CCA}"/>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5" name="Footer Placeholder 4">
            <a:extLst>
              <a:ext uri="{FF2B5EF4-FFF2-40B4-BE49-F238E27FC236}">
                <a16:creationId xmlns:a16="http://schemas.microsoft.com/office/drawing/2014/main" id="{0E1A595C-428D-4FF4-BCB8-68C747EB6D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D1834CB-749B-4606-97D1-52E6C88E2BC3}"/>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33390176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52" y="317500"/>
            <a:ext cx="11188699"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6" name="Content Placeholder 3"/>
          <p:cNvSpPr>
            <a:spLocks noGrp="1"/>
          </p:cNvSpPr>
          <p:nvPr>
            <p:ph sz="quarter" idx="10"/>
          </p:nvPr>
        </p:nvSpPr>
        <p:spPr>
          <a:xfrm>
            <a:off x="501650" y="1665289"/>
            <a:ext cx="4431857"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p:cNvSpPr>
            <a:spLocks noGrp="1"/>
          </p:cNvSpPr>
          <p:nvPr>
            <p:ph sz="quarter" idx="16"/>
          </p:nvPr>
        </p:nvSpPr>
        <p:spPr>
          <a:xfrm>
            <a:off x="5450349" y="1700214"/>
            <a:ext cx="624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Tree>
    <p:extLst>
      <p:ext uri="{BB962C8B-B14F-4D97-AF65-F5344CB8AC3E}">
        <p14:creationId xmlns:p14="http://schemas.microsoft.com/office/powerpoint/2010/main" val="1974294254"/>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501651" y="317500"/>
            <a:ext cx="11188700" cy="698500"/>
          </a:xfrm>
          <a:prstGeom prst="rect">
            <a:avLst/>
          </a:prstGeom>
        </p:spPr>
        <p:txBody>
          <a:bodyPr vert="horz" lIns="0" tIns="0" rIns="0" bIns="0" rtlCol="0" anchor="t" anchorCtr="0">
            <a:noAutofit/>
          </a:bodyPr>
          <a:lstStyle>
            <a:lvl1pPr>
              <a:defRPr/>
            </a:lvl1pPr>
          </a:lstStyle>
          <a:p>
            <a:r>
              <a:rPr lang="en-US"/>
              <a:t>Click to add title</a:t>
            </a:r>
          </a:p>
        </p:txBody>
      </p:sp>
      <p:sp>
        <p:nvSpPr>
          <p:cNvPr id="6" name="Content Placeholder 3"/>
          <p:cNvSpPr>
            <a:spLocks noGrp="1"/>
          </p:cNvSpPr>
          <p:nvPr>
            <p:ph sz="quarter" idx="10"/>
          </p:nvPr>
        </p:nvSpPr>
        <p:spPr>
          <a:xfrm>
            <a:off x="7577882" y="1658680"/>
            <a:ext cx="4112468" cy="4723072"/>
          </a:xfrm>
          <a:prstGeom prst="rect">
            <a:avLst/>
          </a:prstGeom>
        </p:spPr>
        <p:txBody>
          <a:bodyPr>
            <a:normAutofit/>
          </a:bodyPr>
          <a:lstStyle>
            <a:lvl1pPr>
              <a:tabLst>
                <a:tab pos="5029200" algn="r"/>
              </a:tabLst>
              <a:defRPr sz="21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Edit Master text styles</a:t>
            </a:r>
          </a:p>
        </p:txBody>
      </p:sp>
      <p:sp>
        <p:nvSpPr>
          <p:cNvPr id="8" name="Content Placeholder 3"/>
          <p:cNvSpPr>
            <a:spLocks noGrp="1"/>
          </p:cNvSpPr>
          <p:nvPr>
            <p:ph sz="quarter" idx="16"/>
          </p:nvPr>
        </p:nvSpPr>
        <p:spPr>
          <a:xfrm>
            <a:off x="501651" y="1665288"/>
            <a:ext cx="6506348"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501652" y="651600"/>
            <a:ext cx="11188699"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Tree>
    <p:extLst>
      <p:ext uri="{BB962C8B-B14F-4D97-AF65-F5344CB8AC3E}">
        <p14:creationId xmlns:p14="http://schemas.microsoft.com/office/powerpoint/2010/main" val="224387250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0"/>
            <a:ext cx="11188700" cy="698500"/>
          </a:xfrm>
        </p:spPr>
        <p:txBody>
          <a:bodyPr/>
          <a:lstStyle/>
          <a:p>
            <a:r>
              <a:rPr lang="en-US"/>
              <a:t>Click to edit Master title style</a:t>
            </a:r>
            <a:endParaRPr lang="en-GB"/>
          </a:p>
        </p:txBody>
      </p:sp>
      <p:sp>
        <p:nvSpPr>
          <p:cNvPr id="4" name="Picture Placeholder 6"/>
          <p:cNvSpPr>
            <a:spLocks noGrp="1"/>
          </p:cNvSpPr>
          <p:nvPr>
            <p:ph type="pic" sz="quarter" idx="13"/>
          </p:nvPr>
        </p:nvSpPr>
        <p:spPr>
          <a:xfrm>
            <a:off x="501649" y="1700213"/>
            <a:ext cx="2712000" cy="1260000"/>
          </a:xfrm>
        </p:spPr>
        <p:txBody>
          <a:bodyPr lIns="0" tIns="0" rIns="0" bIns="0">
            <a:noAutofit/>
          </a:bodyPr>
          <a:lstStyle/>
          <a:p>
            <a:r>
              <a:rPr lang="en-US" noProof="0" dirty="0"/>
              <a:t>Click icon to add picture</a:t>
            </a:r>
          </a:p>
        </p:txBody>
      </p:sp>
      <p:sp>
        <p:nvSpPr>
          <p:cNvPr id="5" name="Picture Placeholder 6"/>
          <p:cNvSpPr>
            <a:spLocks noGrp="1"/>
          </p:cNvSpPr>
          <p:nvPr>
            <p:ph type="pic" sz="quarter" idx="14"/>
          </p:nvPr>
        </p:nvSpPr>
        <p:spPr>
          <a:xfrm>
            <a:off x="3327216" y="1700213"/>
            <a:ext cx="2712000" cy="1260000"/>
          </a:xfrm>
        </p:spPr>
        <p:txBody>
          <a:bodyPr lIns="0" tIns="0" rIns="0" bIns="0">
            <a:noAutofit/>
          </a:bodyPr>
          <a:lstStyle/>
          <a:p>
            <a:r>
              <a:rPr lang="en-US" noProof="0" dirty="0"/>
              <a:t>Click icon to add picture</a:t>
            </a:r>
          </a:p>
        </p:txBody>
      </p:sp>
      <p:sp>
        <p:nvSpPr>
          <p:cNvPr id="6" name="Picture Placeholder 6"/>
          <p:cNvSpPr>
            <a:spLocks noGrp="1"/>
          </p:cNvSpPr>
          <p:nvPr>
            <p:ph type="pic" sz="quarter" idx="15"/>
          </p:nvPr>
        </p:nvSpPr>
        <p:spPr>
          <a:xfrm>
            <a:off x="6152783" y="1700213"/>
            <a:ext cx="2712000" cy="1260000"/>
          </a:xfrm>
        </p:spPr>
        <p:txBody>
          <a:bodyPr lIns="0" tIns="0" rIns="0" bIns="0">
            <a:noAutofit/>
          </a:bodyPr>
          <a:lstStyle/>
          <a:p>
            <a:r>
              <a:rPr lang="en-US" noProof="0" dirty="0"/>
              <a:t>Click icon to add picture</a:t>
            </a:r>
          </a:p>
        </p:txBody>
      </p:sp>
      <p:sp>
        <p:nvSpPr>
          <p:cNvPr id="7" name="Picture Placeholder 6"/>
          <p:cNvSpPr>
            <a:spLocks noGrp="1"/>
          </p:cNvSpPr>
          <p:nvPr>
            <p:ph type="pic" sz="quarter" idx="16"/>
          </p:nvPr>
        </p:nvSpPr>
        <p:spPr>
          <a:xfrm>
            <a:off x="8978351" y="1700213"/>
            <a:ext cx="2712000" cy="1260000"/>
          </a:xfrm>
        </p:spPr>
        <p:txBody>
          <a:bodyPr lIns="0" tIns="0" rIns="0" bIns="0">
            <a:noAutofit/>
          </a:bodyPr>
          <a:lstStyle/>
          <a:p>
            <a:r>
              <a:rPr lang="en-US" noProof="0" dirty="0"/>
              <a:t>Click icon to add picture</a:t>
            </a:r>
          </a:p>
        </p:txBody>
      </p:sp>
      <p:sp>
        <p:nvSpPr>
          <p:cNvPr id="9" name="Text Placeholder 8"/>
          <p:cNvSpPr>
            <a:spLocks noGrp="1"/>
          </p:cNvSpPr>
          <p:nvPr>
            <p:ph type="body" sz="quarter" idx="17"/>
          </p:nvPr>
        </p:nvSpPr>
        <p:spPr>
          <a:xfrm>
            <a:off x="501650" y="3124200"/>
            <a:ext cx="2720468" cy="3257548"/>
          </a:xfrm>
        </p:spPr>
        <p:txBody>
          <a:bodyPr/>
          <a:lstStyle>
            <a:lvl1pPr>
              <a:defRPr b="1">
                <a:solidFill>
                  <a:schemeClr val="accent1"/>
                </a:solidFill>
                <a:latin typeface="+mj-lt"/>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8"/>
          </p:nvPr>
        </p:nvSpPr>
        <p:spPr>
          <a:xfrm>
            <a:off x="6149963" y="3120551"/>
            <a:ext cx="2712000" cy="3261199"/>
          </a:xfrm>
        </p:spPr>
        <p:txBody>
          <a:bodyPr/>
          <a:lstStyle>
            <a:lvl1pPr>
              <a:defRPr b="1">
                <a:solidFill>
                  <a:schemeClr val="accent1"/>
                </a:solidFill>
                <a:latin typeface="+mj-lt"/>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9"/>
          </p:nvPr>
        </p:nvSpPr>
        <p:spPr>
          <a:xfrm>
            <a:off x="3330040" y="3124200"/>
            <a:ext cx="2712000" cy="3257549"/>
          </a:xfrm>
        </p:spPr>
        <p:txBody>
          <a:bodyPr/>
          <a:lstStyle>
            <a:lvl1pPr>
              <a:defRPr b="1">
                <a:solidFill>
                  <a:schemeClr val="accent1"/>
                </a:solidFill>
                <a:latin typeface="+mj-lt"/>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8"/>
          <p:cNvSpPr>
            <a:spLocks noGrp="1"/>
          </p:cNvSpPr>
          <p:nvPr>
            <p:ph type="body" sz="quarter" idx="20"/>
          </p:nvPr>
        </p:nvSpPr>
        <p:spPr>
          <a:xfrm>
            <a:off x="8993169" y="3108508"/>
            <a:ext cx="2697183" cy="3273240"/>
          </a:xfrm>
        </p:spPr>
        <p:txBody>
          <a:bodyPr/>
          <a:lstStyle>
            <a:lvl1pPr>
              <a:defRPr b="1">
                <a:solidFill>
                  <a:schemeClr val="accent1"/>
                </a:solidFill>
                <a:latin typeface="+mj-lt"/>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8"/>
          <p:cNvSpPr>
            <a:spLocks noGrp="1"/>
          </p:cNvSpPr>
          <p:nvPr>
            <p:ph type="body" sz="quarter" idx="21" hasCustomPrompt="1"/>
          </p:nvPr>
        </p:nvSpPr>
        <p:spPr>
          <a:xfrm>
            <a:off x="501650" y="651600"/>
            <a:ext cx="11188701"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Tree>
    <p:extLst>
      <p:ext uri="{BB962C8B-B14F-4D97-AF65-F5344CB8AC3E}">
        <p14:creationId xmlns:p14="http://schemas.microsoft.com/office/powerpoint/2010/main" val="773456075"/>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0"/>
            <a:ext cx="11188700" cy="698500"/>
          </a:xfrm>
        </p:spPr>
        <p:txBody>
          <a:bodyPr/>
          <a:lstStyle/>
          <a:p>
            <a:r>
              <a:rPr lang="en-US" noProof="0"/>
              <a:t>Click to edit Master title style</a:t>
            </a:r>
          </a:p>
        </p:txBody>
      </p:sp>
      <p:sp>
        <p:nvSpPr>
          <p:cNvPr id="4" name="Rectangle 3"/>
          <p:cNvSpPr/>
          <p:nvPr/>
        </p:nvSpPr>
        <p:spPr>
          <a:xfrm>
            <a:off x="504000" y="1707173"/>
            <a:ext cx="5496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5" name="Rectangle 4"/>
          <p:cNvSpPr/>
          <p:nvPr/>
        </p:nvSpPr>
        <p:spPr>
          <a:xfrm>
            <a:off x="6224085" y="1700213"/>
            <a:ext cx="5475067"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6" name="Rectangle 5"/>
          <p:cNvSpPr/>
          <p:nvPr/>
        </p:nvSpPr>
        <p:spPr>
          <a:xfrm>
            <a:off x="504000" y="4065173"/>
            <a:ext cx="5496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7" name="Rectangle 6"/>
          <p:cNvSpPr/>
          <p:nvPr/>
        </p:nvSpPr>
        <p:spPr>
          <a:xfrm>
            <a:off x="6224085" y="4065173"/>
            <a:ext cx="547506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schemeClr val="bg1"/>
              </a:solidFill>
            </a:endParaRPr>
          </a:p>
        </p:txBody>
      </p:sp>
      <p:sp>
        <p:nvSpPr>
          <p:cNvPr id="8" name="Picture Placeholder 11"/>
          <p:cNvSpPr>
            <a:spLocks noGrp="1"/>
          </p:cNvSpPr>
          <p:nvPr>
            <p:ph type="pic" sz="quarter" idx="25"/>
          </p:nvPr>
        </p:nvSpPr>
        <p:spPr>
          <a:xfrm>
            <a:off x="504000" y="1880213"/>
            <a:ext cx="1968000" cy="1476000"/>
          </a:xfrm>
        </p:spPr>
        <p:txBody>
          <a:bodyPr/>
          <a:lstStyle>
            <a:lvl1pPr algn="ctr">
              <a:defRPr/>
            </a:lvl1pPr>
          </a:lstStyle>
          <a:p>
            <a:r>
              <a:rPr lang="en-US" dirty="0"/>
              <a:t>Click icon to add picture</a:t>
            </a:r>
            <a:endParaRPr lang="en-GB" dirty="0"/>
          </a:p>
        </p:txBody>
      </p:sp>
      <p:sp>
        <p:nvSpPr>
          <p:cNvPr id="9" name="Picture Placeholder 11"/>
          <p:cNvSpPr>
            <a:spLocks noGrp="1"/>
          </p:cNvSpPr>
          <p:nvPr>
            <p:ph type="pic" sz="quarter" idx="27"/>
          </p:nvPr>
        </p:nvSpPr>
        <p:spPr>
          <a:xfrm>
            <a:off x="6224085" y="1880213"/>
            <a:ext cx="1968000" cy="1476000"/>
          </a:xfrm>
        </p:spPr>
        <p:txBody>
          <a:bodyPr/>
          <a:lstStyle>
            <a:lvl1pPr algn="ctr">
              <a:defRPr/>
            </a:lvl1pPr>
          </a:lstStyle>
          <a:p>
            <a:r>
              <a:rPr lang="en-US" dirty="0"/>
              <a:t>Click icon to add picture</a:t>
            </a:r>
            <a:endParaRPr lang="en-GB" dirty="0"/>
          </a:p>
        </p:txBody>
      </p:sp>
      <p:sp>
        <p:nvSpPr>
          <p:cNvPr id="10" name="Picture Placeholder 11"/>
          <p:cNvSpPr>
            <a:spLocks noGrp="1"/>
          </p:cNvSpPr>
          <p:nvPr>
            <p:ph type="pic" sz="quarter" idx="29"/>
          </p:nvPr>
        </p:nvSpPr>
        <p:spPr>
          <a:xfrm>
            <a:off x="504000" y="4256213"/>
            <a:ext cx="1968000" cy="1476000"/>
          </a:xfrm>
        </p:spPr>
        <p:txBody>
          <a:bodyPr/>
          <a:lstStyle>
            <a:lvl1pPr algn="ctr">
              <a:defRPr/>
            </a:lvl1pPr>
          </a:lstStyle>
          <a:p>
            <a:r>
              <a:rPr lang="en-US" dirty="0"/>
              <a:t>Click icon to add picture</a:t>
            </a:r>
            <a:endParaRPr lang="en-GB" dirty="0"/>
          </a:p>
        </p:txBody>
      </p:sp>
      <p:sp>
        <p:nvSpPr>
          <p:cNvPr id="11" name="Picture Placeholder 11"/>
          <p:cNvSpPr>
            <a:spLocks noGrp="1"/>
          </p:cNvSpPr>
          <p:nvPr>
            <p:ph type="pic" sz="quarter" idx="31"/>
          </p:nvPr>
        </p:nvSpPr>
        <p:spPr>
          <a:xfrm>
            <a:off x="6224085" y="4256213"/>
            <a:ext cx="1968000" cy="1476000"/>
          </a:xfrm>
        </p:spPr>
        <p:txBody>
          <a:bodyPr/>
          <a:lstStyle>
            <a:lvl1pPr algn="ctr">
              <a:defRPr/>
            </a:lvl1pPr>
          </a:lstStyle>
          <a:p>
            <a:r>
              <a:rPr lang="en-US" dirty="0"/>
              <a:t>Click icon to add picture</a:t>
            </a:r>
            <a:endParaRPr lang="en-GB" dirty="0"/>
          </a:p>
        </p:txBody>
      </p:sp>
      <p:sp>
        <p:nvSpPr>
          <p:cNvPr id="13" name="Text Placeholder 12"/>
          <p:cNvSpPr>
            <a:spLocks noGrp="1"/>
          </p:cNvSpPr>
          <p:nvPr>
            <p:ph type="body" sz="quarter" idx="32"/>
          </p:nvPr>
        </p:nvSpPr>
        <p:spPr>
          <a:xfrm>
            <a:off x="2683483" y="1880213"/>
            <a:ext cx="3288000" cy="1944000"/>
          </a:xfrm>
        </p:spPr>
        <p:txBody>
          <a:bodyPr/>
          <a:lstStyle>
            <a:lvl1pPr>
              <a:spcAft>
                <a:spcPts val="0"/>
              </a:spcAft>
              <a:defRPr b="1">
                <a:latin typeface="+mj-lt"/>
              </a:defRPr>
            </a:lvl1pPr>
            <a:lvl2pPr>
              <a:spcAft>
                <a:spcPts val="0"/>
              </a:spcAft>
              <a:defRPr b="0"/>
            </a:lvl2pPr>
          </a:lstStyle>
          <a:p>
            <a:pPr lvl="0"/>
            <a:r>
              <a:rPr lang="en-US"/>
              <a:t>Edit Master text styles</a:t>
            </a:r>
          </a:p>
          <a:p>
            <a:pPr lvl="1"/>
            <a:r>
              <a:rPr lang="en-US"/>
              <a:t>Second level</a:t>
            </a:r>
          </a:p>
        </p:txBody>
      </p:sp>
      <p:sp>
        <p:nvSpPr>
          <p:cNvPr id="14" name="Text Placeholder 12"/>
          <p:cNvSpPr>
            <a:spLocks noGrp="1"/>
          </p:cNvSpPr>
          <p:nvPr>
            <p:ph type="body" sz="quarter" idx="33"/>
          </p:nvPr>
        </p:nvSpPr>
        <p:spPr>
          <a:xfrm>
            <a:off x="8396560" y="1880213"/>
            <a:ext cx="3302592" cy="1944000"/>
          </a:xfrm>
        </p:spPr>
        <p:txBody>
          <a:bodyPr/>
          <a:lstStyle>
            <a:lvl1pPr>
              <a:spcAft>
                <a:spcPts val="0"/>
              </a:spcAft>
              <a:defRPr b="1">
                <a:latin typeface="+mj-lt"/>
              </a:defRPr>
            </a:lvl1pPr>
            <a:lvl2pPr>
              <a:spcAft>
                <a:spcPts val="0"/>
              </a:spcAft>
              <a:defRPr b="0"/>
            </a:lvl2pPr>
          </a:lstStyle>
          <a:p>
            <a:pPr lvl="0"/>
            <a:r>
              <a:rPr lang="en-US"/>
              <a:t>Edit Master text styles</a:t>
            </a:r>
          </a:p>
          <a:p>
            <a:pPr lvl="1"/>
            <a:r>
              <a:rPr lang="en-US"/>
              <a:t>Second level</a:t>
            </a:r>
          </a:p>
        </p:txBody>
      </p:sp>
      <p:sp>
        <p:nvSpPr>
          <p:cNvPr id="15" name="Text Placeholder 12"/>
          <p:cNvSpPr>
            <a:spLocks noGrp="1"/>
          </p:cNvSpPr>
          <p:nvPr>
            <p:ph type="body" sz="quarter" idx="34"/>
          </p:nvPr>
        </p:nvSpPr>
        <p:spPr>
          <a:xfrm>
            <a:off x="2683483" y="4256213"/>
            <a:ext cx="3288000" cy="1944000"/>
          </a:xfrm>
        </p:spPr>
        <p:txBody>
          <a:bodyPr/>
          <a:lstStyle>
            <a:lvl1pPr>
              <a:spcAft>
                <a:spcPts val="0"/>
              </a:spcAft>
              <a:defRPr b="1">
                <a:latin typeface="+mj-lt"/>
              </a:defRPr>
            </a:lvl1pPr>
            <a:lvl2pPr>
              <a:spcAft>
                <a:spcPts val="0"/>
              </a:spcAft>
              <a:defRPr b="0"/>
            </a:lvl2pPr>
          </a:lstStyle>
          <a:p>
            <a:pPr lvl="0"/>
            <a:r>
              <a:rPr lang="en-US"/>
              <a:t>Edit Master text styles</a:t>
            </a:r>
          </a:p>
          <a:p>
            <a:pPr lvl="1"/>
            <a:r>
              <a:rPr lang="en-US"/>
              <a:t>Second level</a:t>
            </a:r>
          </a:p>
        </p:txBody>
      </p:sp>
      <p:sp>
        <p:nvSpPr>
          <p:cNvPr id="16" name="Text Placeholder 12"/>
          <p:cNvSpPr>
            <a:spLocks noGrp="1"/>
          </p:cNvSpPr>
          <p:nvPr>
            <p:ph type="body" sz="quarter" idx="35"/>
          </p:nvPr>
        </p:nvSpPr>
        <p:spPr>
          <a:xfrm>
            <a:off x="8396560" y="4256213"/>
            <a:ext cx="3302592" cy="1944000"/>
          </a:xfrm>
        </p:spPr>
        <p:txBody>
          <a:bodyPr/>
          <a:lstStyle>
            <a:lvl1pPr>
              <a:spcAft>
                <a:spcPts val="0"/>
              </a:spcAft>
              <a:defRPr b="1">
                <a:latin typeface="+mj-lt"/>
              </a:defRPr>
            </a:lvl1pPr>
            <a:lvl2pPr>
              <a:spcAft>
                <a:spcPts val="0"/>
              </a:spcAft>
              <a:defRPr b="0"/>
            </a:lvl2pPr>
          </a:lstStyle>
          <a:p>
            <a:pPr lvl="0"/>
            <a:r>
              <a:rPr lang="en-US"/>
              <a:t>Edit Master text styles</a:t>
            </a:r>
          </a:p>
          <a:p>
            <a:pPr lvl="1"/>
            <a:r>
              <a:rPr lang="en-US"/>
              <a:t>Second level</a:t>
            </a:r>
          </a:p>
        </p:txBody>
      </p:sp>
      <p:sp>
        <p:nvSpPr>
          <p:cNvPr id="17"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8" name="Rectangle 17">
            <a:extLst>
              <a:ext uri="{FF2B5EF4-FFF2-40B4-BE49-F238E27FC236}">
                <a16:creationId xmlns:a16="http://schemas.microsoft.com/office/drawing/2014/main" id="{59D67354-589A-4134-9BF4-49073EF6916F}"/>
              </a:ext>
            </a:extLst>
          </p:cNvPr>
          <p:cNvSpPr/>
          <p:nvPr userDrawn="1"/>
        </p:nvSpPr>
        <p:spPr>
          <a:xfrm>
            <a:off x="47678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19" name="Rectangle 18">
            <a:extLst>
              <a:ext uri="{FF2B5EF4-FFF2-40B4-BE49-F238E27FC236}">
                <a16:creationId xmlns:a16="http://schemas.microsoft.com/office/drawing/2014/main" id="{8508A8FC-38F0-4C2F-8341-81E110B7DDFA}"/>
              </a:ext>
            </a:extLst>
          </p:cNvPr>
          <p:cNvSpPr/>
          <p:nvPr userDrawn="1"/>
        </p:nvSpPr>
        <p:spPr>
          <a:xfrm>
            <a:off x="618490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0" name="Rectangle 19">
            <a:extLst>
              <a:ext uri="{FF2B5EF4-FFF2-40B4-BE49-F238E27FC236}">
                <a16:creationId xmlns:a16="http://schemas.microsoft.com/office/drawing/2014/main" id="{D65299EA-E622-4E9E-AFE3-61DB41B094B4}"/>
              </a:ext>
            </a:extLst>
          </p:cNvPr>
          <p:cNvSpPr/>
          <p:nvPr userDrawn="1"/>
        </p:nvSpPr>
        <p:spPr>
          <a:xfrm>
            <a:off x="469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21" name="Rectangle 20">
            <a:extLst>
              <a:ext uri="{FF2B5EF4-FFF2-40B4-BE49-F238E27FC236}">
                <a16:creationId xmlns:a16="http://schemas.microsoft.com/office/drawing/2014/main" id="{E897B3BB-FEAA-48F4-A091-7980D1AB72E6}"/>
              </a:ext>
            </a:extLst>
          </p:cNvPr>
          <p:cNvSpPr/>
          <p:nvPr userDrawn="1"/>
        </p:nvSpPr>
        <p:spPr>
          <a:xfrm>
            <a:off x="6184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2506317905"/>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2"/>
            <a:ext cx="11188700" cy="698499"/>
          </a:xfrm>
        </p:spPr>
        <p:txBody>
          <a:bodyPr/>
          <a:lstStyle/>
          <a:p>
            <a:r>
              <a:rPr lang="en-US" noProof="0"/>
              <a:t>Click to edit Master title style</a:t>
            </a:r>
          </a:p>
        </p:txBody>
      </p:sp>
      <p:sp>
        <p:nvSpPr>
          <p:cNvPr id="4" name="Picture Placeholder 7"/>
          <p:cNvSpPr>
            <a:spLocks noGrp="1"/>
          </p:cNvSpPr>
          <p:nvPr>
            <p:ph type="pic" sz="quarter" idx="13"/>
          </p:nvPr>
        </p:nvSpPr>
        <p:spPr>
          <a:xfrm>
            <a:off x="501651" y="1700214"/>
            <a:ext cx="3695700" cy="1971675"/>
          </a:xfrm>
        </p:spPr>
        <p:txBody>
          <a:bodyPr/>
          <a:lstStyle/>
          <a:p>
            <a:r>
              <a:rPr lang="en-US" noProof="0" dirty="0"/>
              <a:t>Click icon to add picture</a:t>
            </a:r>
          </a:p>
        </p:txBody>
      </p:sp>
      <p:sp>
        <p:nvSpPr>
          <p:cNvPr id="5" name="Picture Placeholder 7"/>
          <p:cNvSpPr>
            <a:spLocks noGrp="1"/>
          </p:cNvSpPr>
          <p:nvPr>
            <p:ph type="pic" sz="quarter" idx="14"/>
          </p:nvPr>
        </p:nvSpPr>
        <p:spPr>
          <a:xfrm>
            <a:off x="8006398" y="1700214"/>
            <a:ext cx="3683953" cy="1971675"/>
          </a:xfrm>
        </p:spPr>
        <p:txBody>
          <a:bodyPr/>
          <a:lstStyle/>
          <a:p>
            <a:r>
              <a:rPr lang="en-US" noProof="0" dirty="0"/>
              <a:t>Click icon to add picture</a:t>
            </a:r>
          </a:p>
        </p:txBody>
      </p:sp>
      <p:sp>
        <p:nvSpPr>
          <p:cNvPr id="6" name="Picture Placeholder 7"/>
          <p:cNvSpPr>
            <a:spLocks noGrp="1"/>
          </p:cNvSpPr>
          <p:nvPr>
            <p:ph type="pic" sz="quarter" idx="15"/>
          </p:nvPr>
        </p:nvSpPr>
        <p:spPr>
          <a:xfrm>
            <a:off x="4273075" y="1700214"/>
            <a:ext cx="3657600" cy="1971675"/>
          </a:xfrm>
        </p:spPr>
        <p:txBody>
          <a:bodyPr/>
          <a:lstStyle/>
          <a:p>
            <a:r>
              <a:rPr lang="en-US" noProof="0" dirty="0"/>
              <a:t>Click icon to add picture</a:t>
            </a:r>
          </a:p>
        </p:txBody>
      </p:sp>
      <p:sp>
        <p:nvSpPr>
          <p:cNvPr id="9" name="Text Placeholder 18"/>
          <p:cNvSpPr>
            <a:spLocks noGrp="1"/>
          </p:cNvSpPr>
          <p:nvPr>
            <p:ph idx="1" hasCustomPrompt="1"/>
          </p:nvPr>
        </p:nvSpPr>
        <p:spPr>
          <a:xfrm>
            <a:off x="501651" y="3832225"/>
            <a:ext cx="3683949" cy="209520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18"/>
          <p:cNvSpPr>
            <a:spLocks noGrp="1"/>
          </p:cNvSpPr>
          <p:nvPr>
            <p:ph idx="16" hasCustomPrompt="1"/>
          </p:nvPr>
        </p:nvSpPr>
        <p:spPr>
          <a:xfrm>
            <a:off x="4267200" y="3832225"/>
            <a:ext cx="3657600" cy="209520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18"/>
          <p:cNvSpPr>
            <a:spLocks noGrp="1"/>
          </p:cNvSpPr>
          <p:nvPr>
            <p:ph idx="17" hasCustomPrompt="1"/>
          </p:nvPr>
        </p:nvSpPr>
        <p:spPr>
          <a:xfrm>
            <a:off x="8006398" y="3832225"/>
            <a:ext cx="3683953" cy="209520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8" hasCustomPrompt="1"/>
          </p:nvPr>
        </p:nvSpPr>
        <p:spPr>
          <a:xfrm>
            <a:off x="501651" y="651600"/>
            <a:ext cx="11162349"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Tree>
    <p:extLst>
      <p:ext uri="{BB962C8B-B14F-4D97-AF65-F5344CB8AC3E}">
        <p14:creationId xmlns:p14="http://schemas.microsoft.com/office/powerpoint/2010/main" val="3977213590"/>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1"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US"/>
              <a:t>Click to add title</a:t>
            </a:r>
          </a:p>
        </p:txBody>
      </p:sp>
    </p:spTree>
    <p:extLst>
      <p:ext uri="{BB962C8B-B14F-4D97-AF65-F5344CB8AC3E}">
        <p14:creationId xmlns:p14="http://schemas.microsoft.com/office/powerpoint/2010/main" val="1502619264"/>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504000" y="1857892"/>
            <a:ext cx="5466824" cy="1695450"/>
          </a:xfrm>
        </p:spPr>
        <p:txBody>
          <a:bodyPr/>
          <a:lstStyle>
            <a:lvl1pPr>
              <a:spcAft>
                <a:spcPts val="1000"/>
              </a:spcAft>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21"/>
          </p:nvPr>
        </p:nvSpPr>
        <p:spPr>
          <a:xfrm>
            <a:off x="6246195" y="1857892"/>
            <a:ext cx="5444156" cy="1695450"/>
          </a:xfrm>
        </p:spPr>
        <p:txBody>
          <a:bodyPr/>
          <a:lstStyle>
            <a:lvl1pPr>
              <a:spcAft>
                <a:spcPts val="1000"/>
              </a:spcAft>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Title 1"/>
          <p:cNvSpPr>
            <a:spLocks noGrp="1"/>
          </p:cNvSpPr>
          <p:nvPr>
            <p:ph type="title"/>
          </p:nvPr>
        </p:nvSpPr>
        <p:spPr>
          <a:xfrm>
            <a:off x="501651" y="317502"/>
            <a:ext cx="11188700" cy="698499"/>
          </a:xfrm>
        </p:spPr>
        <p:txBody>
          <a:bodyPr/>
          <a:lstStyle/>
          <a:p>
            <a:r>
              <a:rPr lang="en-US" noProof="0"/>
              <a:t>Click to edit Master title style</a:t>
            </a:r>
          </a:p>
        </p:txBody>
      </p:sp>
      <p:sp>
        <p:nvSpPr>
          <p:cNvPr id="4" name="Rectangle 3"/>
          <p:cNvSpPr/>
          <p:nvPr/>
        </p:nvSpPr>
        <p:spPr>
          <a:xfrm>
            <a:off x="504000" y="1705378"/>
            <a:ext cx="5466824"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5" name="Rectangle 4"/>
          <p:cNvSpPr/>
          <p:nvPr/>
        </p:nvSpPr>
        <p:spPr>
          <a:xfrm>
            <a:off x="6246195" y="1705378"/>
            <a:ext cx="5452957"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6" name="Picture Placeholder 29"/>
          <p:cNvSpPr>
            <a:spLocks noGrp="1"/>
          </p:cNvSpPr>
          <p:nvPr>
            <p:ph type="pic" sz="quarter" idx="19" hasCustomPrompt="1"/>
          </p:nvPr>
        </p:nvSpPr>
        <p:spPr>
          <a:xfrm>
            <a:off x="4769491" y="1863917"/>
            <a:ext cx="1210207"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10424617" y="1857893"/>
            <a:ext cx="124416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0" name="Rectangle 9">
            <a:extLst>
              <a:ext uri="{FF2B5EF4-FFF2-40B4-BE49-F238E27FC236}">
                <a16:creationId xmlns:a16="http://schemas.microsoft.com/office/drawing/2014/main" id="{FE6CB728-6065-4211-9B5B-36BB7061087A}"/>
              </a:ext>
            </a:extLst>
          </p:cNvPr>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
        <p:nvSpPr>
          <p:cNvPr id="11" name="Rectangle 10">
            <a:extLst>
              <a:ext uri="{FF2B5EF4-FFF2-40B4-BE49-F238E27FC236}">
                <a16:creationId xmlns:a16="http://schemas.microsoft.com/office/drawing/2014/main" id="{D5A45E81-7BCD-47BF-8332-21EC55FAE8C3}"/>
              </a:ext>
            </a:extLst>
          </p:cNvPr>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Tree>
    <p:extLst>
      <p:ext uri="{BB962C8B-B14F-4D97-AF65-F5344CB8AC3E}">
        <p14:creationId xmlns:p14="http://schemas.microsoft.com/office/powerpoint/2010/main" val="112514709"/>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504000" y="1857892"/>
            <a:ext cx="5468941" cy="1695450"/>
          </a:xfrm>
        </p:spPr>
        <p:txBody>
          <a:bodyPr/>
          <a:lstStyle>
            <a:lvl1pPr>
              <a:spcAft>
                <a:spcPts val="1000"/>
              </a:spcAft>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21"/>
          </p:nvPr>
        </p:nvSpPr>
        <p:spPr>
          <a:xfrm>
            <a:off x="6246195" y="1857892"/>
            <a:ext cx="5454668" cy="1695450"/>
          </a:xfrm>
        </p:spPr>
        <p:txBody>
          <a:bodyPr/>
          <a:lstStyle>
            <a:lvl1pPr>
              <a:spcAft>
                <a:spcPts val="1000"/>
              </a:spcAft>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501651" y="317501"/>
            <a:ext cx="11188700" cy="697888"/>
          </a:xfrm>
        </p:spPr>
        <p:txBody>
          <a:bodyPr/>
          <a:lstStyle/>
          <a:p>
            <a:r>
              <a:rPr lang="en-US"/>
              <a:t>Click to edit Master title style</a:t>
            </a:r>
            <a:endParaRPr lang="en-GB"/>
          </a:p>
        </p:txBody>
      </p:sp>
      <p:sp>
        <p:nvSpPr>
          <p:cNvPr id="4" name="Rectangle 3"/>
          <p:cNvSpPr/>
          <p:nvPr/>
        </p:nvSpPr>
        <p:spPr>
          <a:xfrm>
            <a:off x="504000" y="1705378"/>
            <a:ext cx="5466824"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5" name="Rectangle 4"/>
          <p:cNvSpPr/>
          <p:nvPr/>
        </p:nvSpPr>
        <p:spPr>
          <a:xfrm>
            <a:off x="6246195" y="1705378"/>
            <a:ext cx="5452957"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7" name="Picture Placeholder 29"/>
          <p:cNvSpPr>
            <a:spLocks noGrp="1"/>
          </p:cNvSpPr>
          <p:nvPr>
            <p:ph type="pic" sz="quarter" idx="20" hasCustomPrompt="1"/>
          </p:nvPr>
        </p:nvSpPr>
        <p:spPr>
          <a:xfrm>
            <a:off x="10424617" y="1857893"/>
            <a:ext cx="124416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0" name="Text Placeholder 8"/>
          <p:cNvSpPr>
            <a:spLocks noGrp="1"/>
          </p:cNvSpPr>
          <p:nvPr>
            <p:ph type="body" sz="quarter" idx="22"/>
          </p:nvPr>
        </p:nvSpPr>
        <p:spPr>
          <a:xfrm>
            <a:off x="504000" y="4249682"/>
            <a:ext cx="5466824" cy="1695450"/>
          </a:xfrm>
        </p:spPr>
        <p:txBody>
          <a:bodyPr/>
          <a:lstStyle>
            <a:lvl1pPr>
              <a:spcAft>
                <a:spcPts val="1000"/>
              </a:spcAft>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8"/>
          <p:cNvSpPr>
            <a:spLocks noGrp="1"/>
          </p:cNvSpPr>
          <p:nvPr>
            <p:ph type="body" sz="quarter" idx="23"/>
          </p:nvPr>
        </p:nvSpPr>
        <p:spPr>
          <a:xfrm>
            <a:off x="6246194" y="4249682"/>
            <a:ext cx="5452959" cy="1695450"/>
          </a:xfrm>
        </p:spPr>
        <p:txBody>
          <a:bodyPr/>
          <a:lstStyle>
            <a:lvl1pPr>
              <a:spcAft>
                <a:spcPts val="1000"/>
              </a:spcAft>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11"/>
          <p:cNvSpPr/>
          <p:nvPr/>
        </p:nvSpPr>
        <p:spPr>
          <a:xfrm>
            <a:off x="504001" y="4103518"/>
            <a:ext cx="5468943"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13" name="Rectangle 12"/>
          <p:cNvSpPr/>
          <p:nvPr/>
        </p:nvSpPr>
        <p:spPr>
          <a:xfrm>
            <a:off x="6246194" y="4103518"/>
            <a:ext cx="5444716"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schemeClr val="bg1"/>
              </a:solidFill>
            </a:endParaRPr>
          </a:p>
        </p:txBody>
      </p:sp>
      <p:sp>
        <p:nvSpPr>
          <p:cNvPr id="14" name="Picture Placeholder 29"/>
          <p:cNvSpPr>
            <a:spLocks noGrp="1"/>
          </p:cNvSpPr>
          <p:nvPr>
            <p:ph type="pic" sz="quarter" idx="24" hasCustomPrompt="1"/>
          </p:nvPr>
        </p:nvSpPr>
        <p:spPr>
          <a:xfrm>
            <a:off x="4754494" y="4255707"/>
            <a:ext cx="123938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5" name="Picture Placeholder 29"/>
          <p:cNvSpPr>
            <a:spLocks noGrp="1"/>
          </p:cNvSpPr>
          <p:nvPr>
            <p:ph type="pic" sz="quarter" idx="25" hasCustomPrompt="1"/>
          </p:nvPr>
        </p:nvSpPr>
        <p:spPr>
          <a:xfrm>
            <a:off x="10424617" y="4249683"/>
            <a:ext cx="124416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6" name="Text Placeholder 8"/>
          <p:cNvSpPr>
            <a:spLocks noGrp="1"/>
          </p:cNvSpPr>
          <p:nvPr>
            <p:ph type="body" sz="quarter" idx="13" hasCustomPrompt="1"/>
          </p:nvPr>
        </p:nvSpPr>
        <p:spPr>
          <a:xfrm>
            <a:off x="501651" y="651600"/>
            <a:ext cx="11197501"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17" name="Picture Placeholder 29"/>
          <p:cNvSpPr>
            <a:spLocks noGrp="1"/>
          </p:cNvSpPr>
          <p:nvPr>
            <p:ph type="pic" sz="quarter" idx="19" hasCustomPrompt="1"/>
          </p:nvPr>
        </p:nvSpPr>
        <p:spPr>
          <a:xfrm>
            <a:off x="4769491" y="1863917"/>
            <a:ext cx="1210207"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a:solidFill>
                  <a:schemeClr val="bg1"/>
                </a:solidFill>
              </a:rPr>
              <a:t>Co-brand</a:t>
            </a:r>
            <a:br>
              <a:rPr lang="en-US" sz="1200" dirty="0">
                <a:solidFill>
                  <a:schemeClr val="bg1"/>
                </a:solidFill>
              </a:rPr>
            </a:br>
            <a:r>
              <a:rPr lang="en-US" sz="1200" dirty="0">
                <a:solidFill>
                  <a:schemeClr val="bg1"/>
                </a:solidFill>
              </a:rPr>
              <a:t>Logo</a:t>
            </a:r>
          </a:p>
          <a:p>
            <a:endParaRPr lang="en-GB" dirty="0"/>
          </a:p>
        </p:txBody>
      </p:sp>
      <p:sp>
        <p:nvSpPr>
          <p:cNvPr id="18" name="Rectangle 17">
            <a:extLst>
              <a:ext uri="{FF2B5EF4-FFF2-40B4-BE49-F238E27FC236}">
                <a16:creationId xmlns:a16="http://schemas.microsoft.com/office/drawing/2014/main" id="{B458C70C-38AA-41B8-857D-2E80BDDEEE7B}"/>
              </a:ext>
            </a:extLst>
          </p:cNvPr>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19" name="Rectangle 18">
            <a:extLst>
              <a:ext uri="{FF2B5EF4-FFF2-40B4-BE49-F238E27FC236}">
                <a16:creationId xmlns:a16="http://schemas.microsoft.com/office/drawing/2014/main" id="{6F97A482-F480-4FC9-89FA-30A1D342305A}"/>
              </a:ext>
            </a:extLst>
          </p:cNvPr>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20" name="Rectangle 19">
            <a:extLst>
              <a:ext uri="{FF2B5EF4-FFF2-40B4-BE49-F238E27FC236}">
                <a16:creationId xmlns:a16="http://schemas.microsoft.com/office/drawing/2014/main" id="{43BBAB48-2058-4E95-A60B-2E1C9F63F370}"/>
              </a:ext>
            </a:extLst>
          </p:cNvPr>
          <p:cNvSpPr/>
          <p:nvPr userDrawn="1"/>
        </p:nvSpPr>
        <p:spPr>
          <a:xfrm>
            <a:off x="469899"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21" name="Rectangle 20">
            <a:extLst>
              <a:ext uri="{FF2B5EF4-FFF2-40B4-BE49-F238E27FC236}">
                <a16:creationId xmlns:a16="http://schemas.microsoft.com/office/drawing/2014/main" id="{EC9CCB69-A035-447D-BC34-A5F5BC7D949A}"/>
              </a:ext>
            </a:extLst>
          </p:cNvPr>
          <p:cNvSpPr/>
          <p:nvPr userDrawn="1"/>
        </p:nvSpPr>
        <p:spPr>
          <a:xfrm>
            <a:off x="6167796"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Tree>
    <p:extLst>
      <p:ext uri="{BB962C8B-B14F-4D97-AF65-F5344CB8AC3E}">
        <p14:creationId xmlns:p14="http://schemas.microsoft.com/office/powerpoint/2010/main" val="1046476648"/>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4" name="Rectangle 3"/>
          <p:cNvSpPr/>
          <p:nvPr/>
        </p:nvSpPr>
        <p:spPr>
          <a:xfrm>
            <a:off x="4320000" y="1705968"/>
            <a:ext cx="355611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5" name="Rectangle 4"/>
          <p:cNvSpPr/>
          <p:nvPr/>
        </p:nvSpPr>
        <p:spPr>
          <a:xfrm>
            <a:off x="504000" y="1700214"/>
            <a:ext cx="3560000"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6" name="Rectangle 5"/>
          <p:cNvSpPr/>
          <p:nvPr/>
        </p:nvSpPr>
        <p:spPr>
          <a:xfrm>
            <a:off x="8115300" y="1705968"/>
            <a:ext cx="3583853"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7" name="Text Placeholder 8"/>
          <p:cNvSpPr>
            <a:spLocks noGrp="1"/>
          </p:cNvSpPr>
          <p:nvPr>
            <p:ph type="body" sz="quarter" idx="17"/>
          </p:nvPr>
        </p:nvSpPr>
        <p:spPr>
          <a:xfrm>
            <a:off x="4325712" y="1851441"/>
            <a:ext cx="3540577" cy="3845754"/>
          </a:xfrm>
        </p:spPr>
        <p:txBody>
          <a:bodyPr/>
          <a:lstStyle>
            <a:lvl1pPr>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8"/>
          </p:nvPr>
        </p:nvSpPr>
        <p:spPr>
          <a:xfrm>
            <a:off x="504000" y="1851441"/>
            <a:ext cx="3560000" cy="3845754"/>
          </a:xfrm>
        </p:spPr>
        <p:txBody>
          <a:bodyPr/>
          <a:lstStyle>
            <a:lvl1pPr>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9"/>
          </p:nvPr>
        </p:nvSpPr>
        <p:spPr>
          <a:xfrm>
            <a:off x="8128000" y="1851441"/>
            <a:ext cx="3571153" cy="3845754"/>
          </a:xfrm>
        </p:spPr>
        <p:txBody>
          <a:bodyPr/>
          <a:lstStyle>
            <a:lvl1pPr>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501651" y="651600"/>
            <a:ext cx="11162349"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1" name="Rectangle 10">
            <a:extLst>
              <a:ext uri="{FF2B5EF4-FFF2-40B4-BE49-F238E27FC236}">
                <a16:creationId xmlns:a16="http://schemas.microsoft.com/office/drawing/2014/main" id="{9BDBA2A0-079F-412F-A73A-75B5BF79EE89}"/>
              </a:ext>
            </a:extLst>
          </p:cNvPr>
          <p:cNvSpPr/>
          <p:nvPr userDrawn="1"/>
        </p:nvSpPr>
        <p:spPr>
          <a:xfrm>
            <a:off x="4278313" y="1705968"/>
            <a:ext cx="363696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12" name="Rectangle 11">
            <a:extLst>
              <a:ext uri="{FF2B5EF4-FFF2-40B4-BE49-F238E27FC236}">
                <a16:creationId xmlns:a16="http://schemas.microsoft.com/office/drawing/2014/main" id="{859B26C1-E233-44AD-B9EC-FA94D6DBF298}"/>
              </a:ext>
            </a:extLst>
          </p:cNvPr>
          <p:cNvSpPr/>
          <p:nvPr userDrawn="1"/>
        </p:nvSpPr>
        <p:spPr>
          <a:xfrm>
            <a:off x="469900" y="1705968"/>
            <a:ext cx="362743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13" name="Rectangle 12">
            <a:extLst>
              <a:ext uri="{FF2B5EF4-FFF2-40B4-BE49-F238E27FC236}">
                <a16:creationId xmlns:a16="http://schemas.microsoft.com/office/drawing/2014/main" id="{7F367FCF-B4F9-4FB7-A8BD-27363E526B49}"/>
              </a:ext>
            </a:extLst>
          </p:cNvPr>
          <p:cNvSpPr/>
          <p:nvPr userDrawn="1"/>
        </p:nvSpPr>
        <p:spPr>
          <a:xfrm>
            <a:off x="8104176" y="1705968"/>
            <a:ext cx="3629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Tree>
    <p:extLst>
      <p:ext uri="{BB962C8B-B14F-4D97-AF65-F5344CB8AC3E}">
        <p14:creationId xmlns:p14="http://schemas.microsoft.com/office/powerpoint/2010/main" val="3583337585"/>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1"/>
            <a:ext cx="11188700" cy="705184"/>
          </a:xfrm>
        </p:spPr>
        <p:txBody>
          <a:bodyPr/>
          <a:lstStyle/>
          <a:p>
            <a:r>
              <a:rPr lang="en-US" noProof="0"/>
              <a:t>Click to edit Master title style</a:t>
            </a:r>
          </a:p>
        </p:txBody>
      </p:sp>
      <p:sp>
        <p:nvSpPr>
          <p:cNvPr id="4" name="Text Placeholder 8"/>
          <p:cNvSpPr>
            <a:spLocks noGrp="1"/>
          </p:cNvSpPr>
          <p:nvPr>
            <p:ph type="body" sz="quarter" idx="17"/>
          </p:nvPr>
        </p:nvSpPr>
        <p:spPr>
          <a:xfrm>
            <a:off x="504000" y="2556000"/>
            <a:ext cx="2592000" cy="3394800"/>
          </a:xfrm>
        </p:spPr>
        <p:txBody>
          <a:bodyPr/>
          <a:lstStyle>
            <a:lvl1pPr>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096836" y="2556000"/>
            <a:ext cx="2592000" cy="3394800"/>
          </a:xfrm>
        </p:spPr>
        <p:txBody>
          <a:bodyPr/>
          <a:lstStyle>
            <a:lvl1pPr>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68279" y="2556000"/>
            <a:ext cx="2592000" cy="3394800"/>
          </a:xfrm>
        </p:spPr>
        <p:txBody>
          <a:bodyPr/>
          <a:lstStyle>
            <a:lvl1pPr>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32557" y="2556000"/>
            <a:ext cx="2592000" cy="3394800"/>
          </a:xfrm>
        </p:spPr>
        <p:txBody>
          <a:bodyPr/>
          <a:lstStyle>
            <a:lvl1pPr>
              <a:defRPr b="1">
                <a:solidFill>
                  <a:schemeClr val="accent1"/>
                </a:solidFill>
                <a:latin typeface="+mj-lt"/>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Tree>
    <p:extLst>
      <p:ext uri="{BB962C8B-B14F-4D97-AF65-F5344CB8AC3E}">
        <p14:creationId xmlns:p14="http://schemas.microsoft.com/office/powerpoint/2010/main" val="103207257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DBEEC-5F5F-47C0-84AC-DCE8E2708D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BFD79-76D6-474A-A814-CEDD09686D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96527A-854E-46EE-9852-B6075F2C9E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676289-DA29-4A8C-A714-883144A73E4C}"/>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6" name="Footer Placeholder 5">
            <a:extLst>
              <a:ext uri="{FF2B5EF4-FFF2-40B4-BE49-F238E27FC236}">
                <a16:creationId xmlns:a16="http://schemas.microsoft.com/office/drawing/2014/main" id="{01122A0A-915E-43E0-A0D2-1A99A85534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8E4BED2-8FBE-4661-AFA5-68450EA6155A}"/>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9645067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501650" y="651600"/>
            <a:ext cx="11188700" cy="757255"/>
          </a:xfrm>
          <a:prstGeom prst="rect">
            <a:avLst/>
          </a:prstGeom>
        </p:spPr>
        <p:txBody>
          <a:bodyPr lIns="0" tIns="0" rIns="0" bIns="0">
            <a:noAutofit/>
          </a:bodyPr>
          <a:lstStyle>
            <a:lvl1pPr marL="0" indent="0">
              <a:buNone/>
              <a:defRPr sz="1800" b="0">
                <a:solidFill>
                  <a:srgbClr val="575757"/>
                </a:solidFill>
              </a:defRPr>
            </a:lvl1pPr>
          </a:lstStyle>
          <a:p>
            <a:pPr lvl="0"/>
            <a:r>
              <a:rPr lang="en-US"/>
              <a:t>Click to add subtitle</a:t>
            </a:r>
          </a:p>
        </p:txBody>
      </p:sp>
      <p:sp>
        <p:nvSpPr>
          <p:cNvPr id="9" name="Title Placeholder 1"/>
          <p:cNvSpPr>
            <a:spLocks noGrp="1"/>
          </p:cNvSpPr>
          <p:nvPr>
            <p:ph type="title" hasCustomPrompt="1"/>
          </p:nvPr>
        </p:nvSpPr>
        <p:spPr>
          <a:xfrm>
            <a:off x="501650" y="317500"/>
            <a:ext cx="11188700" cy="698501"/>
          </a:xfrm>
          <a:prstGeom prst="rect">
            <a:avLst/>
          </a:prstGeom>
        </p:spPr>
        <p:txBody>
          <a:bodyPr vert="horz" lIns="0" tIns="0" rIns="0" bIns="0" rtlCol="0" anchor="t" anchorCtr="0">
            <a:noAutofit/>
          </a:bodyPr>
          <a:lstStyle>
            <a:lvl1pPr>
              <a:defRPr/>
            </a:lvl1pPr>
          </a:lstStyle>
          <a:p>
            <a:r>
              <a:rPr lang="en-US"/>
              <a:t>Click to add title</a:t>
            </a:r>
          </a:p>
        </p:txBody>
      </p:sp>
      <p:sp>
        <p:nvSpPr>
          <p:cNvPr id="10" name="Text Placeholder 18"/>
          <p:cNvSpPr>
            <a:spLocks noGrp="1"/>
          </p:cNvSpPr>
          <p:nvPr>
            <p:ph idx="1"/>
          </p:nvPr>
        </p:nvSpPr>
        <p:spPr>
          <a:xfrm>
            <a:off x="501650" y="1665289"/>
            <a:ext cx="5594351" cy="4716463"/>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38275660"/>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25283389"/>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1000615"/>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6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6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8" name="TextBox 7">
            <a:extLst>
              <a:ext uri="{FF2B5EF4-FFF2-40B4-BE49-F238E27FC236}">
                <a16:creationId xmlns:a16="http://schemas.microsoft.com/office/drawing/2014/main" id="{CA24B28E-5B13-4779-8D72-C52A20B99FE7}"/>
              </a:ext>
            </a:extLst>
          </p:cNvPr>
          <p:cNvSpPr txBox="1"/>
          <p:nvPr userDrawn="1"/>
        </p:nvSpPr>
        <p:spPr>
          <a:xfrm>
            <a:off x="501649" y="6477001"/>
            <a:ext cx="5355168" cy="138499"/>
          </a:xfrm>
          <a:prstGeom prst="rect">
            <a:avLst/>
          </a:prstGeom>
          <a:noFill/>
        </p:spPr>
        <p:txBody>
          <a:bodyPr wrap="square" lIns="0" tIns="0" rIns="0" bIns="0" rtlCol="0">
            <a:spAutoFit/>
          </a:bodyPr>
          <a:lstStyle/>
          <a:p>
            <a:pPr marL="0" indent="0">
              <a:spcBef>
                <a:spcPts val="600"/>
              </a:spcBef>
              <a:buSzPct val="100000"/>
              <a:buFont typeface="Arial"/>
              <a:buNone/>
            </a:pPr>
            <a:r>
              <a:rPr lang="en-US" sz="900" noProof="0" dirty="0">
                <a:solidFill>
                  <a:schemeClr val="bg1"/>
                </a:solidFill>
                <a:latin typeface="Calibri" panose="020F0502020204030204" pitchFamily="34" charset="0"/>
                <a:cs typeface="Calibri" panose="020F0502020204030204" pitchFamily="34" charset="0"/>
              </a:rPr>
              <a:t>Copyright © 2020 Deloitte Development LLC. All rights reserved.</a:t>
            </a:r>
          </a:p>
        </p:txBody>
      </p:sp>
      <p:sp>
        <p:nvSpPr>
          <p:cNvPr id="9" name="TextBox 8">
            <a:extLst>
              <a:ext uri="{FF2B5EF4-FFF2-40B4-BE49-F238E27FC236}">
                <a16:creationId xmlns:a16="http://schemas.microsoft.com/office/drawing/2014/main" id="{6C32543E-E807-47A4-A234-D5C7012187B4}"/>
              </a:ext>
            </a:extLst>
          </p:cNvPr>
          <p:cNvSpPr txBox="1"/>
          <p:nvPr userDrawn="1"/>
        </p:nvSpPr>
        <p:spPr>
          <a:xfrm>
            <a:off x="11382377" y="6477001"/>
            <a:ext cx="307975" cy="138499"/>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900" noProof="0" smtClean="0">
                <a:solidFill>
                  <a:schemeClr val="bg1"/>
                </a:solidFill>
                <a:latin typeface="Calibri" panose="020F0502020204030204" pitchFamily="34" charset="0"/>
                <a:cs typeface="Calibri" panose="020F0502020204030204" pitchFamily="34" charset="0"/>
              </a:rPr>
              <a:pPr marL="0" indent="0" algn="r">
                <a:spcBef>
                  <a:spcPts val="600"/>
                </a:spcBef>
                <a:buSzPct val="100000"/>
                <a:buFont typeface="Arial"/>
                <a:buNone/>
              </a:pPr>
              <a:t>‹#›</a:t>
            </a:fld>
            <a:endParaRPr lang="en-US" sz="900" noProof="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320032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6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6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9" name="TextBox 8">
            <a:extLst>
              <a:ext uri="{FF2B5EF4-FFF2-40B4-BE49-F238E27FC236}">
                <a16:creationId xmlns:a16="http://schemas.microsoft.com/office/drawing/2014/main" id="{8194F347-CBED-4284-9EC5-49E7D0DE163A}"/>
              </a:ext>
            </a:extLst>
          </p:cNvPr>
          <p:cNvSpPr txBox="1"/>
          <p:nvPr userDrawn="1"/>
        </p:nvSpPr>
        <p:spPr>
          <a:xfrm>
            <a:off x="11382377" y="6477001"/>
            <a:ext cx="307975" cy="138499"/>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900" noProof="0" smtClean="0">
                <a:solidFill>
                  <a:schemeClr val="bg1"/>
                </a:solidFill>
                <a:latin typeface="Calibri" panose="020F0502020204030204" pitchFamily="34" charset="0"/>
                <a:cs typeface="Calibri" panose="020F0502020204030204" pitchFamily="34" charset="0"/>
              </a:rPr>
              <a:pPr marL="0" indent="0" algn="r">
                <a:spcBef>
                  <a:spcPts val="600"/>
                </a:spcBef>
                <a:buSzPct val="100000"/>
                <a:buFont typeface="Arial"/>
                <a:buNone/>
              </a:pPr>
              <a:t>‹#›</a:t>
            </a:fld>
            <a:endParaRPr lang="en-US" sz="900" noProof="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287572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1" y="1705668"/>
            <a:ext cx="10418233" cy="1592403"/>
          </a:xfrm>
        </p:spPr>
        <p:txBody>
          <a:bodyPr anchor="b"/>
          <a:lstStyle>
            <a:lvl1pPr>
              <a:lnSpc>
                <a:spcPct val="95000"/>
              </a:lnSpc>
              <a:defRPr sz="3600" b="1">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541000" cy="1566532"/>
          </a:xfrm>
        </p:spPr>
        <p:txBody>
          <a:bodyPr lIns="0" tIns="0" rIns="0" bIns="0">
            <a:noAutofit/>
          </a:bodyPr>
          <a:lstStyle>
            <a:lvl1pPr marL="0" indent="0">
              <a:lnSpc>
                <a:spcPct val="95000"/>
              </a:lnSpc>
              <a:spcAft>
                <a:spcPts val="0"/>
              </a:spcAft>
              <a:buNone/>
              <a:defRPr sz="36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4289450868"/>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Key statement white">
    <p:bg>
      <p:bgRef idx="1001">
        <a:schemeClr val="bg1"/>
      </p:bgRef>
    </p:bg>
    <p:spTree>
      <p:nvGrpSpPr>
        <p:cNvPr id="1" name=""/>
        <p:cNvGrpSpPr/>
        <p:nvPr/>
      </p:nvGrpSpPr>
      <p:grpSpPr>
        <a:xfrm>
          <a:off x="0" y="0"/>
          <a:ext cx="0" cy="0"/>
          <a:chOff x="0" y="0"/>
          <a:chExt cx="0" cy="0"/>
        </a:xfrm>
      </p:grpSpPr>
      <p:sp>
        <p:nvSpPr>
          <p:cNvPr id="7" name="Text Placeholder 3"/>
          <p:cNvSpPr>
            <a:spLocks noGrp="1"/>
          </p:cNvSpPr>
          <p:nvPr>
            <p:ph type="body" sz="quarter" idx="10"/>
          </p:nvPr>
        </p:nvSpPr>
        <p:spPr>
          <a:xfrm>
            <a:off x="469900" y="1590675"/>
            <a:ext cx="9029604" cy="4708525"/>
          </a:xfrm>
          <a:prstGeom prst="rect">
            <a:avLst/>
          </a:prstGeom>
        </p:spPr>
        <p:txBody>
          <a:bodyPr>
            <a:noAutofit/>
          </a:bodyPr>
          <a:lstStyle>
            <a:lvl1pPr>
              <a:spcBef>
                <a:spcPts val="4800"/>
              </a:spcBef>
              <a:defRPr sz="3600">
                <a:solidFill>
                  <a:schemeClr val="tx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Edit Master text styles</a:t>
            </a:r>
          </a:p>
        </p:txBody>
      </p:sp>
    </p:spTree>
    <p:extLst>
      <p:ext uri="{BB962C8B-B14F-4D97-AF65-F5344CB8AC3E}">
        <p14:creationId xmlns:p14="http://schemas.microsoft.com/office/powerpoint/2010/main" val="168052575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
        <p:nvSpPr>
          <p:cNvPr id="8" name="Text Placeholder 18"/>
          <p:cNvSpPr>
            <a:spLocks noGrp="1"/>
          </p:cNvSpPr>
          <p:nvPr>
            <p:ph idx="1"/>
          </p:nvPr>
        </p:nvSpPr>
        <p:spPr>
          <a:xfrm>
            <a:off x="502920" y="1665818"/>
            <a:ext cx="11252200" cy="4633383"/>
          </a:xfrm>
          <a:prstGeom prst="rect">
            <a:avLst/>
          </a:prstGeom>
        </p:spPr>
        <p:txBody>
          <a:bodyPr vert="horz"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440004423"/>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Title, subtitle &amp; 1 column - large">
    <p:spTree>
      <p:nvGrpSpPr>
        <p:cNvPr id="1" name=""/>
        <p:cNvGrpSpPr/>
        <p:nvPr/>
      </p:nvGrpSpPr>
      <p:grpSpPr>
        <a:xfrm>
          <a:off x="0" y="0"/>
          <a:ext cx="0" cy="0"/>
          <a:chOff x="0" y="0"/>
          <a:chExt cx="0" cy="0"/>
        </a:xfrm>
      </p:grpSpPr>
      <p:sp>
        <p:nvSpPr>
          <p:cNvPr id="8" name="Text Placeholder 18"/>
          <p:cNvSpPr>
            <a:spLocks noGrp="1"/>
          </p:cNvSpPr>
          <p:nvPr>
            <p:ph idx="1"/>
          </p:nvPr>
        </p:nvSpPr>
        <p:spPr>
          <a:xfrm>
            <a:off x="502920" y="1676402"/>
            <a:ext cx="11252200" cy="4622799"/>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2133"/>
            </a:lvl6pPr>
            <a:lvl7pPr>
              <a:defRPr sz="2133"/>
            </a:lvl7pPr>
            <a:lvl8pPr>
              <a:defRPr sz="2133"/>
            </a:lvl8pPr>
            <a:lvl9pPr>
              <a:defRPr sz="2133"/>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2595904731"/>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itle, subtitle &amp;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502920" y="2054581"/>
            <a:ext cx="11252200" cy="3928209"/>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502920" y="1659816"/>
            <a:ext cx="11252200" cy="357187"/>
          </a:xfrm>
        </p:spPr>
        <p:txBody>
          <a:bodyPr/>
          <a:lstStyle/>
          <a:p>
            <a:pPr lvl="0"/>
            <a:r>
              <a:rPr lang="en-US" noProof="0"/>
              <a:t>Edit Master text styles</a:t>
            </a:r>
          </a:p>
        </p:txBody>
      </p:sp>
      <p:sp>
        <p:nvSpPr>
          <p:cNvPr id="19"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Edit Master text styles</a:t>
            </a:r>
          </a:p>
        </p:txBody>
      </p:sp>
      <p:sp>
        <p:nvSpPr>
          <p:cNvPr id="7"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8"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44302306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DAA08-E9DB-4873-AAED-DC9CA2F6F9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523691-2B93-431F-8AC3-9D04522503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86BABB-379B-4BB4-8144-0B8BBB8858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AD345E-8F18-4AB9-853D-14211AA3E9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03B96D-BD54-4A41-A183-08265858CD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B3C8DA-BC3C-4B41-9A6D-2D57E74E2A05}"/>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8" name="Footer Placeholder 7">
            <a:extLst>
              <a:ext uri="{FF2B5EF4-FFF2-40B4-BE49-F238E27FC236}">
                <a16:creationId xmlns:a16="http://schemas.microsoft.com/office/drawing/2014/main" id="{51A5A755-02AB-4239-A4DA-AB74DC84D10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8CCDDC9-0119-4346-8FD5-131883B2D463}"/>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15062066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502920" y="2051999"/>
            <a:ext cx="3600000" cy="3930791"/>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502920" y="1665289"/>
            <a:ext cx="3600000" cy="392112"/>
          </a:xfrm>
        </p:spPr>
        <p:txBody>
          <a:bodyPr/>
          <a:lstStyle/>
          <a:p>
            <a:pPr lvl="0"/>
            <a:r>
              <a:rPr lang="en-US" noProof="0"/>
              <a:t>Edit Master text styles</a:t>
            </a:r>
          </a:p>
        </p:txBody>
      </p:sp>
      <p:sp>
        <p:nvSpPr>
          <p:cNvPr id="7" name="Chart Placeholder 3"/>
          <p:cNvSpPr>
            <a:spLocks noGrp="1"/>
          </p:cNvSpPr>
          <p:nvPr>
            <p:ph type="chart" sz="quarter" idx="19"/>
          </p:nvPr>
        </p:nvSpPr>
        <p:spPr>
          <a:xfrm>
            <a:off x="4296000" y="2051998"/>
            <a:ext cx="3600000" cy="3930791"/>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4296003" y="1665288"/>
            <a:ext cx="3600000" cy="392112"/>
          </a:xfrm>
        </p:spPr>
        <p:txBody>
          <a:bodyPr/>
          <a:lstStyle/>
          <a:p>
            <a:pPr lvl="0"/>
            <a:r>
              <a:rPr lang="en-US" noProof="0"/>
              <a:t>Edit Master text styles</a:t>
            </a:r>
          </a:p>
        </p:txBody>
      </p:sp>
      <p:sp>
        <p:nvSpPr>
          <p:cNvPr id="9" name="Chart Placeholder 3"/>
          <p:cNvSpPr>
            <a:spLocks noGrp="1"/>
          </p:cNvSpPr>
          <p:nvPr>
            <p:ph type="chart" sz="quarter" idx="21"/>
          </p:nvPr>
        </p:nvSpPr>
        <p:spPr>
          <a:xfrm>
            <a:off x="8086960" y="2051999"/>
            <a:ext cx="3600000" cy="3930791"/>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8086959" y="1659145"/>
            <a:ext cx="3600000" cy="398256"/>
          </a:xfrm>
        </p:spPr>
        <p:txBody>
          <a:bodyPr/>
          <a:lstStyle/>
          <a:p>
            <a:pPr lvl="0"/>
            <a:r>
              <a:rPr lang="en-US" noProof="0"/>
              <a:t>Edit Master text styles</a:t>
            </a:r>
          </a:p>
        </p:txBody>
      </p:sp>
      <p:sp>
        <p:nvSpPr>
          <p:cNvPr id="11"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Edit Master text styles</a:t>
            </a:r>
          </a:p>
        </p:txBody>
      </p:sp>
      <p:sp>
        <p:nvSpPr>
          <p:cNvPr id="13"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502920" y="320040"/>
            <a:ext cx="11252200" cy="334101"/>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3721563309"/>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502920" y="1665288"/>
            <a:ext cx="5328000" cy="4622507"/>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p:cNvSpPr>
            <a:spLocks noGrp="1"/>
          </p:cNvSpPr>
          <p:nvPr>
            <p:ph sz="quarter" idx="20"/>
          </p:nvPr>
        </p:nvSpPr>
        <p:spPr>
          <a:xfrm>
            <a:off x="6394100" y="1656000"/>
            <a:ext cx="5328000" cy="4631795"/>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7"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266215121"/>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2 columns - large">
    <p:spTree>
      <p:nvGrpSpPr>
        <p:cNvPr id="1" name=""/>
        <p:cNvGrpSpPr/>
        <p:nvPr/>
      </p:nvGrpSpPr>
      <p:grpSpPr>
        <a:xfrm>
          <a:off x="0" y="0"/>
          <a:ext cx="0" cy="0"/>
          <a:chOff x="0" y="0"/>
          <a:chExt cx="0" cy="0"/>
        </a:xfrm>
      </p:grpSpPr>
      <p:sp>
        <p:nvSpPr>
          <p:cNvPr id="11" name="Content Placeholder 3"/>
          <p:cNvSpPr>
            <a:spLocks noGrp="1"/>
          </p:cNvSpPr>
          <p:nvPr>
            <p:ph sz="quarter" idx="10"/>
          </p:nvPr>
        </p:nvSpPr>
        <p:spPr>
          <a:xfrm>
            <a:off x="50292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Content Placeholder 3"/>
          <p:cNvSpPr>
            <a:spLocks noGrp="1"/>
          </p:cNvSpPr>
          <p:nvPr>
            <p:ph sz="quarter" idx="20"/>
          </p:nvPr>
        </p:nvSpPr>
        <p:spPr>
          <a:xfrm>
            <a:off x="63941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3380667107"/>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502920" y="1665288"/>
            <a:ext cx="5480400" cy="4317502"/>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hart Placeholder 2"/>
          <p:cNvSpPr>
            <a:spLocks noGrp="1"/>
          </p:cNvSpPr>
          <p:nvPr>
            <p:ph type="chart" sz="quarter" idx="21"/>
          </p:nvPr>
        </p:nvSpPr>
        <p:spPr>
          <a:xfrm>
            <a:off x="6239584" y="2125013"/>
            <a:ext cx="5482516" cy="3857777"/>
          </a:xfrm>
        </p:spPr>
        <p:txBody>
          <a:bodyPr>
            <a:noAutofit/>
          </a:bodyPr>
          <a:lstStyle/>
          <a:p>
            <a:r>
              <a:rPr lang="en-US" noProof="0" dirty="0"/>
              <a:t>Click icon to add chart</a:t>
            </a:r>
          </a:p>
        </p:txBody>
      </p:sp>
      <p:sp>
        <p:nvSpPr>
          <p:cNvPr id="6" name="Text Placeholder 5"/>
          <p:cNvSpPr>
            <a:spLocks noGrp="1"/>
          </p:cNvSpPr>
          <p:nvPr>
            <p:ph type="body" sz="quarter" idx="22"/>
          </p:nvPr>
        </p:nvSpPr>
        <p:spPr>
          <a:xfrm>
            <a:off x="6239584" y="1655763"/>
            <a:ext cx="5482516" cy="420687"/>
          </a:xfrm>
        </p:spPr>
        <p:txBody>
          <a:bodyPr>
            <a:noAutofit/>
          </a:bodyPr>
          <a:lstStyle/>
          <a:p>
            <a:pPr lvl="0"/>
            <a:r>
              <a:rPr lang="en-US" noProof="0"/>
              <a:t>Edit Master text styles</a:t>
            </a:r>
          </a:p>
        </p:txBody>
      </p:sp>
      <p:sp>
        <p:nvSpPr>
          <p:cNvPr id="9"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Edit Master text styles</a:t>
            </a:r>
          </a:p>
        </p:txBody>
      </p:sp>
      <p:sp>
        <p:nvSpPr>
          <p:cNvPr id="12"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1598159191"/>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6239584" y="2125013"/>
            <a:ext cx="5482516" cy="3857777"/>
          </a:xfrm>
        </p:spPr>
        <p:txBody>
          <a:bodyPr>
            <a:noAutofit/>
          </a:bodyPr>
          <a:lstStyle/>
          <a:p>
            <a:r>
              <a:rPr lang="en-US" noProof="0" dirty="0"/>
              <a:t>Click icon to add chart</a:t>
            </a:r>
          </a:p>
        </p:txBody>
      </p:sp>
      <p:sp>
        <p:nvSpPr>
          <p:cNvPr id="6" name="Text Placeholder 5"/>
          <p:cNvSpPr>
            <a:spLocks noGrp="1"/>
          </p:cNvSpPr>
          <p:nvPr>
            <p:ph type="body" sz="quarter" idx="22"/>
          </p:nvPr>
        </p:nvSpPr>
        <p:spPr>
          <a:xfrm>
            <a:off x="6239585" y="1654028"/>
            <a:ext cx="5482516" cy="420687"/>
          </a:xfrm>
        </p:spPr>
        <p:txBody>
          <a:bodyPr>
            <a:noAutofit/>
          </a:bodyPr>
          <a:lstStyle/>
          <a:p>
            <a:pPr lvl="0"/>
            <a:r>
              <a:rPr lang="en-US" noProof="0"/>
              <a:t>Edit Master text styles</a:t>
            </a:r>
          </a:p>
        </p:txBody>
      </p:sp>
      <p:sp>
        <p:nvSpPr>
          <p:cNvPr id="9" name="Chart Placeholder 2"/>
          <p:cNvSpPr>
            <a:spLocks noGrp="1"/>
          </p:cNvSpPr>
          <p:nvPr>
            <p:ph type="chart" sz="quarter" idx="24"/>
          </p:nvPr>
        </p:nvSpPr>
        <p:spPr>
          <a:xfrm>
            <a:off x="502920" y="2125013"/>
            <a:ext cx="5482517" cy="3857777"/>
          </a:xfrm>
        </p:spPr>
        <p:txBody>
          <a:bodyPr>
            <a:noAutofit/>
          </a:bodyPr>
          <a:lstStyle/>
          <a:p>
            <a:r>
              <a:rPr lang="en-US" noProof="0" dirty="0"/>
              <a:t>Click icon to add chart</a:t>
            </a:r>
          </a:p>
        </p:txBody>
      </p:sp>
      <p:sp>
        <p:nvSpPr>
          <p:cNvPr id="12" name="Text Placeholder 5"/>
          <p:cNvSpPr>
            <a:spLocks noGrp="1"/>
          </p:cNvSpPr>
          <p:nvPr>
            <p:ph type="body" sz="quarter" idx="25"/>
          </p:nvPr>
        </p:nvSpPr>
        <p:spPr>
          <a:xfrm>
            <a:off x="502920" y="1665288"/>
            <a:ext cx="5534662" cy="409427"/>
          </a:xfrm>
        </p:spPr>
        <p:txBody>
          <a:bodyPr>
            <a:noAutofit/>
          </a:bodyPr>
          <a:lstStyle/>
          <a:p>
            <a:pPr lvl="0"/>
            <a:r>
              <a:rPr lang="en-US" noProof="0"/>
              <a:t>Edit Master text styles</a:t>
            </a:r>
          </a:p>
        </p:txBody>
      </p:sp>
      <p:sp>
        <p:nvSpPr>
          <p:cNvPr id="14"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Edit Master text styles</a:t>
            </a:r>
          </a:p>
        </p:txBody>
      </p:sp>
      <p:sp>
        <p:nvSpPr>
          <p:cNvPr id="16"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7"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2310301001"/>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2 column content">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502920" y="1665289"/>
            <a:ext cx="4431857" cy="4633913"/>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p:cNvSpPr>
            <a:spLocks noGrp="1"/>
          </p:cNvSpPr>
          <p:nvPr>
            <p:ph sz="quarter" idx="16"/>
          </p:nvPr>
        </p:nvSpPr>
        <p:spPr>
          <a:xfrm>
            <a:off x="5482100" y="1700213"/>
            <a:ext cx="6240000" cy="4598989"/>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3564565878"/>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7455116" y="1626099"/>
            <a:ext cx="4266983" cy="4673101"/>
          </a:xfrm>
          <a:prstGeom prst="rect">
            <a:avLst/>
          </a:prstGeom>
        </p:spPr>
        <p:txBody>
          <a:bodyPr>
            <a:noAutofit/>
          </a:bodyPr>
          <a:lstStyle>
            <a:lvl1pPr>
              <a:tabLst>
                <a:tab pos="6705432" algn="r"/>
              </a:tabLst>
              <a:defRPr sz="2400">
                <a:solidFill>
                  <a:schemeClr val="accent3"/>
                </a:solidFill>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p:txBody>
      </p:sp>
      <p:sp>
        <p:nvSpPr>
          <p:cNvPr id="8" name="Content Placeholder 3"/>
          <p:cNvSpPr>
            <a:spLocks noGrp="1"/>
          </p:cNvSpPr>
          <p:nvPr>
            <p:ph sz="quarter" idx="16"/>
          </p:nvPr>
        </p:nvSpPr>
        <p:spPr>
          <a:xfrm>
            <a:off x="502920" y="1665288"/>
            <a:ext cx="6660866" cy="4633913"/>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3586482906"/>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502920" y="1700213"/>
            <a:ext cx="2664000" cy="1260000"/>
          </a:xfrm>
        </p:spPr>
        <p:txBody>
          <a:bodyPr lIns="0" tIns="0" rIns="0" bIns="0">
            <a:noAutofit/>
          </a:bodyPr>
          <a:lstStyle/>
          <a:p>
            <a:r>
              <a:rPr lang="en-US" noProof="0" dirty="0"/>
              <a:t>Click icon to add picture</a:t>
            </a:r>
          </a:p>
        </p:txBody>
      </p:sp>
      <p:sp>
        <p:nvSpPr>
          <p:cNvPr id="5" name="Picture Placeholder 6"/>
          <p:cNvSpPr>
            <a:spLocks noGrp="1"/>
          </p:cNvSpPr>
          <p:nvPr>
            <p:ph type="pic" sz="quarter" idx="14"/>
          </p:nvPr>
        </p:nvSpPr>
        <p:spPr>
          <a:xfrm>
            <a:off x="3341040" y="1700212"/>
            <a:ext cx="2664000" cy="1260000"/>
          </a:xfrm>
        </p:spPr>
        <p:txBody>
          <a:bodyPr lIns="0" tIns="0" rIns="0" bIns="0">
            <a:noAutofit/>
          </a:bodyPr>
          <a:lstStyle/>
          <a:p>
            <a:r>
              <a:rPr lang="en-US" noProof="0" dirty="0"/>
              <a:t>Click icon to add picture</a:t>
            </a:r>
          </a:p>
        </p:txBody>
      </p:sp>
      <p:sp>
        <p:nvSpPr>
          <p:cNvPr id="6" name="Picture Placeholder 6"/>
          <p:cNvSpPr>
            <a:spLocks noGrp="1"/>
          </p:cNvSpPr>
          <p:nvPr>
            <p:ph type="pic" sz="quarter" idx="15"/>
          </p:nvPr>
        </p:nvSpPr>
        <p:spPr>
          <a:xfrm>
            <a:off x="6193338" y="1700212"/>
            <a:ext cx="2664000" cy="1260000"/>
          </a:xfrm>
        </p:spPr>
        <p:txBody>
          <a:bodyPr lIns="0" tIns="0" rIns="0" bIns="0">
            <a:noAutofit/>
          </a:bodyPr>
          <a:lstStyle/>
          <a:p>
            <a:r>
              <a:rPr lang="en-US" noProof="0" dirty="0"/>
              <a:t>Click icon to add picture</a:t>
            </a:r>
          </a:p>
        </p:txBody>
      </p:sp>
      <p:sp>
        <p:nvSpPr>
          <p:cNvPr id="7" name="Picture Placeholder 6"/>
          <p:cNvSpPr>
            <a:spLocks noGrp="1"/>
          </p:cNvSpPr>
          <p:nvPr>
            <p:ph type="pic" sz="quarter" idx="16"/>
          </p:nvPr>
        </p:nvSpPr>
        <p:spPr>
          <a:xfrm>
            <a:off x="9045636" y="1700212"/>
            <a:ext cx="2664000" cy="1260000"/>
          </a:xfrm>
        </p:spPr>
        <p:txBody>
          <a:bodyPr lIns="0" tIns="0" rIns="0" bIns="0">
            <a:noAutofit/>
          </a:bodyPr>
          <a:lstStyle/>
          <a:p>
            <a:r>
              <a:rPr lang="en-US" noProof="0" dirty="0"/>
              <a:t>Click icon to add picture</a:t>
            </a:r>
          </a:p>
        </p:txBody>
      </p:sp>
      <p:sp>
        <p:nvSpPr>
          <p:cNvPr id="9" name="Text Placeholder 8"/>
          <p:cNvSpPr>
            <a:spLocks noGrp="1"/>
          </p:cNvSpPr>
          <p:nvPr>
            <p:ph type="body" sz="quarter" idx="17"/>
          </p:nvPr>
        </p:nvSpPr>
        <p:spPr>
          <a:xfrm>
            <a:off x="502920" y="3076573"/>
            <a:ext cx="2640000" cy="3222628"/>
          </a:xfrm>
        </p:spPr>
        <p:txBody>
          <a:bodyPr/>
          <a:lstStyle>
            <a:lvl1pPr>
              <a:defRPr b="1">
                <a:solidFill>
                  <a:schemeClr val="accent1"/>
                </a:solidFill>
                <a:latin typeface="+mj-lt"/>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8"/>
          </p:nvPr>
        </p:nvSpPr>
        <p:spPr>
          <a:xfrm>
            <a:off x="6207211" y="3079742"/>
            <a:ext cx="2640000" cy="3222628"/>
          </a:xfrm>
        </p:spPr>
        <p:txBody>
          <a:bodyPr/>
          <a:lstStyle>
            <a:lvl1pPr>
              <a:defRPr b="1">
                <a:solidFill>
                  <a:schemeClr val="accent1"/>
                </a:solidFill>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9"/>
          </p:nvPr>
        </p:nvSpPr>
        <p:spPr>
          <a:xfrm>
            <a:off x="3344787" y="3076573"/>
            <a:ext cx="2640000" cy="3222628"/>
          </a:xfrm>
        </p:spPr>
        <p:txBody>
          <a:bodyPr/>
          <a:lstStyle>
            <a:lvl1pPr>
              <a:defRPr b="1">
                <a:solidFill>
                  <a:schemeClr val="accent1"/>
                </a:solidFill>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8"/>
          <p:cNvSpPr>
            <a:spLocks noGrp="1"/>
          </p:cNvSpPr>
          <p:nvPr>
            <p:ph type="body" sz="quarter" idx="20"/>
          </p:nvPr>
        </p:nvSpPr>
        <p:spPr>
          <a:xfrm>
            <a:off x="9069636" y="3079742"/>
            <a:ext cx="2640000" cy="3222628"/>
          </a:xfrm>
        </p:spPr>
        <p:txBody>
          <a:bodyPr/>
          <a:lstStyle>
            <a:lvl1pPr>
              <a:defRPr b="1">
                <a:solidFill>
                  <a:schemeClr val="accent1"/>
                </a:solidFill>
              </a:defRPr>
            </a:lvl1pPr>
            <a:lvl2pPr>
              <a:spcAft>
                <a:spcPts val="0"/>
              </a:spcAft>
              <a:defRPr/>
            </a:lvl2pPr>
            <a:lvl3pPr marL="0" indent="0">
              <a:spcAft>
                <a:spcPts val="0"/>
              </a:spcAft>
              <a:buNone/>
              <a:defRPr/>
            </a:lvl3pPr>
            <a:lvl4pPr marL="235194" indent="-235194">
              <a:spcAft>
                <a:spcPts val="0"/>
              </a:spcAft>
              <a:buFont typeface="Arial" panose="020B0604020202020204" pitchFamily="34" charset="0"/>
              <a:buChar char="•"/>
              <a:defRPr/>
            </a:lvl4pPr>
            <a:lvl5pPr marL="475188" indent="-235194">
              <a:spcAft>
                <a:spcPts val="0"/>
              </a:spcAft>
              <a:defRPr baseline="0"/>
            </a:lvl5pPr>
            <a:lvl6pPr marL="475188" indent="-235194">
              <a:spcAft>
                <a:spcPts val="0"/>
              </a:spcAft>
              <a:buFont typeface="Verdana" panose="020B0604030504040204" pitchFamily="34" charset="0"/>
              <a:buChar char="−"/>
              <a:defRPr/>
            </a:lvl6pPr>
            <a:lvl7pPr marL="475188" indent="-235194">
              <a:spcAft>
                <a:spcPts val="0"/>
              </a:spcAft>
              <a:defRPr/>
            </a:lvl7pPr>
            <a:lvl8pPr marL="475188" indent="-235194">
              <a:spcAft>
                <a:spcPts val="0"/>
              </a:spcAft>
              <a:defRPr/>
            </a:lvl8pPr>
            <a:lvl9pPr marL="475188" indent="-235194">
              <a:spcAft>
                <a:spcPts val="0"/>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8"/>
          <p:cNvSpPr>
            <a:spLocks noGrp="1"/>
          </p:cNvSpPr>
          <p:nvPr>
            <p:ph type="body" sz="quarter" idx="21"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5"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2994608824"/>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Team profile 2">
    <p:spTree>
      <p:nvGrpSpPr>
        <p:cNvPr id="1" name=""/>
        <p:cNvGrpSpPr/>
        <p:nvPr/>
      </p:nvGrpSpPr>
      <p:grpSpPr>
        <a:xfrm>
          <a:off x="0" y="0"/>
          <a:ext cx="0" cy="0"/>
          <a:chOff x="0" y="0"/>
          <a:chExt cx="0" cy="0"/>
        </a:xfrm>
      </p:grpSpPr>
      <p:sp>
        <p:nvSpPr>
          <p:cNvPr id="4" name="Rectangle 3"/>
          <p:cNvSpPr/>
          <p:nvPr userDrawn="1"/>
        </p:nvSpPr>
        <p:spPr>
          <a:xfrm>
            <a:off x="47678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5" name="Rectangle 4"/>
          <p:cNvSpPr/>
          <p:nvPr userDrawn="1"/>
        </p:nvSpPr>
        <p:spPr>
          <a:xfrm>
            <a:off x="6184900" y="170386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6" name="Rectangle 5"/>
          <p:cNvSpPr/>
          <p:nvPr userDrawn="1"/>
        </p:nvSpPr>
        <p:spPr>
          <a:xfrm>
            <a:off x="469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7" name="Rectangle 6"/>
          <p:cNvSpPr/>
          <p:nvPr userDrawn="1"/>
        </p:nvSpPr>
        <p:spPr>
          <a:xfrm>
            <a:off x="6184900" y="4065173"/>
            <a:ext cx="55368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8" name="Picture Placeholder 11"/>
          <p:cNvSpPr>
            <a:spLocks noGrp="1"/>
          </p:cNvSpPr>
          <p:nvPr>
            <p:ph type="pic" sz="quarter" idx="25"/>
          </p:nvPr>
        </p:nvSpPr>
        <p:spPr>
          <a:xfrm>
            <a:off x="476780" y="1880213"/>
            <a:ext cx="2116800" cy="1591200"/>
          </a:xfrm>
        </p:spPr>
        <p:txBody>
          <a:bodyPr/>
          <a:lstStyle>
            <a:lvl1pPr algn="ctr">
              <a:defRPr/>
            </a:lvl1pPr>
          </a:lstStyle>
          <a:p>
            <a:r>
              <a:rPr lang="en-US" noProof="0" dirty="0"/>
              <a:t>Click icon to add picture</a:t>
            </a:r>
          </a:p>
        </p:txBody>
      </p:sp>
      <p:sp>
        <p:nvSpPr>
          <p:cNvPr id="9" name="Picture Placeholder 11"/>
          <p:cNvSpPr>
            <a:spLocks noGrp="1"/>
          </p:cNvSpPr>
          <p:nvPr>
            <p:ph type="pic" sz="quarter" idx="27"/>
          </p:nvPr>
        </p:nvSpPr>
        <p:spPr>
          <a:xfrm>
            <a:off x="6204097" y="1880212"/>
            <a:ext cx="2116800" cy="1591200"/>
          </a:xfrm>
        </p:spPr>
        <p:txBody>
          <a:bodyPr/>
          <a:lstStyle>
            <a:lvl1pPr algn="ctr">
              <a:defRPr/>
            </a:lvl1pPr>
          </a:lstStyle>
          <a:p>
            <a:r>
              <a:rPr lang="en-US" noProof="0" dirty="0"/>
              <a:t>Click icon to add picture</a:t>
            </a:r>
          </a:p>
        </p:txBody>
      </p:sp>
      <p:sp>
        <p:nvSpPr>
          <p:cNvPr id="10" name="Picture Placeholder 11"/>
          <p:cNvSpPr>
            <a:spLocks noGrp="1"/>
          </p:cNvSpPr>
          <p:nvPr>
            <p:ph type="pic" sz="quarter" idx="29"/>
          </p:nvPr>
        </p:nvSpPr>
        <p:spPr>
          <a:xfrm>
            <a:off x="481779" y="4256211"/>
            <a:ext cx="2116800" cy="1591200"/>
          </a:xfrm>
        </p:spPr>
        <p:txBody>
          <a:bodyPr/>
          <a:lstStyle>
            <a:lvl1pPr algn="ctr">
              <a:defRPr/>
            </a:lvl1pPr>
          </a:lstStyle>
          <a:p>
            <a:r>
              <a:rPr lang="en-US" noProof="0" dirty="0"/>
              <a:t>Click icon to add picture</a:t>
            </a:r>
          </a:p>
        </p:txBody>
      </p:sp>
      <p:sp>
        <p:nvSpPr>
          <p:cNvPr id="11" name="Picture Placeholder 11"/>
          <p:cNvSpPr>
            <a:spLocks noGrp="1"/>
          </p:cNvSpPr>
          <p:nvPr>
            <p:ph type="pic" sz="quarter" idx="31"/>
          </p:nvPr>
        </p:nvSpPr>
        <p:spPr>
          <a:xfrm>
            <a:off x="6204097" y="4256211"/>
            <a:ext cx="2116800" cy="1591200"/>
          </a:xfrm>
        </p:spPr>
        <p:txBody>
          <a:bodyPr/>
          <a:lstStyle>
            <a:lvl1pPr algn="ctr">
              <a:defRPr/>
            </a:lvl1pPr>
          </a:lstStyle>
          <a:p>
            <a:r>
              <a:rPr lang="en-US" noProof="0" dirty="0"/>
              <a:t>Click icon to add picture</a:t>
            </a:r>
          </a:p>
        </p:txBody>
      </p:sp>
      <p:sp>
        <p:nvSpPr>
          <p:cNvPr id="13" name="Text Placeholder 12"/>
          <p:cNvSpPr>
            <a:spLocks noGrp="1"/>
          </p:cNvSpPr>
          <p:nvPr>
            <p:ph type="body" sz="quarter" idx="32"/>
          </p:nvPr>
        </p:nvSpPr>
        <p:spPr>
          <a:xfrm>
            <a:off x="2840780" y="1880213"/>
            <a:ext cx="3172800" cy="1944000"/>
          </a:xfrm>
        </p:spPr>
        <p:txBody>
          <a:bodyPr/>
          <a:lstStyle>
            <a:lvl1pPr>
              <a:spcAft>
                <a:spcPts val="0"/>
              </a:spcAft>
              <a:defRPr b="1">
                <a:latin typeface="+mj-lt"/>
              </a:defRPr>
            </a:lvl1pPr>
            <a:lvl2pPr>
              <a:spcAft>
                <a:spcPts val="0"/>
              </a:spcAft>
              <a:defRPr b="0"/>
            </a:lvl2pPr>
          </a:lstStyle>
          <a:p>
            <a:pPr lvl="0"/>
            <a:r>
              <a:rPr lang="en-US" noProof="0"/>
              <a:t>Edit Master text styles</a:t>
            </a:r>
          </a:p>
          <a:p>
            <a:pPr lvl="1"/>
            <a:r>
              <a:rPr lang="en-US" noProof="0"/>
              <a:t>Second level</a:t>
            </a:r>
          </a:p>
        </p:txBody>
      </p:sp>
      <p:sp>
        <p:nvSpPr>
          <p:cNvPr id="14" name="Text Placeholder 12"/>
          <p:cNvSpPr>
            <a:spLocks noGrp="1"/>
          </p:cNvSpPr>
          <p:nvPr>
            <p:ph type="body" sz="quarter" idx="33"/>
          </p:nvPr>
        </p:nvSpPr>
        <p:spPr>
          <a:xfrm>
            <a:off x="8550676" y="1880213"/>
            <a:ext cx="3171024" cy="1944000"/>
          </a:xfrm>
        </p:spPr>
        <p:txBody>
          <a:bodyPr/>
          <a:lstStyle>
            <a:lvl1pPr>
              <a:spcAft>
                <a:spcPts val="0"/>
              </a:spcAft>
              <a:defRPr b="1"/>
            </a:lvl1pPr>
            <a:lvl2pPr>
              <a:spcAft>
                <a:spcPts val="0"/>
              </a:spcAft>
              <a:defRPr b="0"/>
            </a:lvl2pPr>
          </a:lstStyle>
          <a:p>
            <a:pPr lvl="0"/>
            <a:r>
              <a:rPr lang="en-US" noProof="0"/>
              <a:t>Edit Master text styles</a:t>
            </a:r>
          </a:p>
          <a:p>
            <a:pPr lvl="1"/>
            <a:r>
              <a:rPr lang="en-US" noProof="0"/>
              <a:t>Second level</a:t>
            </a:r>
          </a:p>
        </p:txBody>
      </p:sp>
      <p:sp>
        <p:nvSpPr>
          <p:cNvPr id="15" name="Text Placeholder 12"/>
          <p:cNvSpPr>
            <a:spLocks noGrp="1"/>
          </p:cNvSpPr>
          <p:nvPr>
            <p:ph type="body" sz="quarter" idx="34"/>
          </p:nvPr>
        </p:nvSpPr>
        <p:spPr>
          <a:xfrm>
            <a:off x="2802551" y="4256213"/>
            <a:ext cx="3172800" cy="1944000"/>
          </a:xfrm>
        </p:spPr>
        <p:txBody>
          <a:bodyPr/>
          <a:lstStyle>
            <a:lvl1pPr>
              <a:spcAft>
                <a:spcPts val="0"/>
              </a:spcAft>
              <a:defRPr b="1">
                <a:latin typeface="+mj-lt"/>
              </a:defRPr>
            </a:lvl1pPr>
            <a:lvl2pPr>
              <a:spcAft>
                <a:spcPts val="0"/>
              </a:spcAft>
              <a:defRPr b="0"/>
            </a:lvl2pPr>
          </a:lstStyle>
          <a:p>
            <a:pPr lvl="0"/>
            <a:r>
              <a:rPr lang="en-US" noProof="0"/>
              <a:t>Edit Master text styles</a:t>
            </a:r>
          </a:p>
          <a:p>
            <a:pPr lvl="1"/>
            <a:r>
              <a:rPr lang="en-US" noProof="0"/>
              <a:t>Second level</a:t>
            </a:r>
          </a:p>
        </p:txBody>
      </p:sp>
      <p:sp>
        <p:nvSpPr>
          <p:cNvPr id="16" name="Text Placeholder 12"/>
          <p:cNvSpPr>
            <a:spLocks noGrp="1"/>
          </p:cNvSpPr>
          <p:nvPr>
            <p:ph type="body" sz="quarter" idx="35"/>
          </p:nvPr>
        </p:nvSpPr>
        <p:spPr>
          <a:xfrm>
            <a:off x="8548900" y="4256212"/>
            <a:ext cx="3172800" cy="1944000"/>
          </a:xfrm>
        </p:spPr>
        <p:txBody>
          <a:bodyPr/>
          <a:lstStyle>
            <a:lvl1pPr>
              <a:spcAft>
                <a:spcPts val="0"/>
              </a:spcAft>
              <a:defRPr b="1"/>
            </a:lvl1pPr>
            <a:lvl2pPr>
              <a:spcAft>
                <a:spcPts val="0"/>
              </a:spcAft>
              <a:defRPr b="0"/>
            </a:lvl2pPr>
          </a:lstStyle>
          <a:p>
            <a:pPr lvl="0"/>
            <a:r>
              <a:rPr lang="en-US" noProof="0"/>
              <a:t>Edit Master text styles</a:t>
            </a:r>
          </a:p>
          <a:p>
            <a:pPr lvl="1"/>
            <a:r>
              <a:rPr lang="en-US" noProof="0"/>
              <a:t>Second level</a:t>
            </a:r>
          </a:p>
        </p:txBody>
      </p:sp>
      <p:sp>
        <p:nvSpPr>
          <p:cNvPr id="18"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3898500927"/>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3 picture and text">
    <p:spTree>
      <p:nvGrpSpPr>
        <p:cNvPr id="1" name=""/>
        <p:cNvGrpSpPr/>
        <p:nvPr/>
      </p:nvGrpSpPr>
      <p:grpSpPr>
        <a:xfrm>
          <a:off x="0" y="0"/>
          <a:ext cx="0" cy="0"/>
          <a:chOff x="0" y="0"/>
          <a:chExt cx="0" cy="0"/>
        </a:xfrm>
      </p:grpSpPr>
      <p:sp>
        <p:nvSpPr>
          <p:cNvPr id="4" name="Picture Placeholder 7"/>
          <p:cNvSpPr>
            <a:spLocks noGrp="1"/>
          </p:cNvSpPr>
          <p:nvPr>
            <p:ph type="pic" sz="quarter" idx="13"/>
          </p:nvPr>
        </p:nvSpPr>
        <p:spPr>
          <a:xfrm>
            <a:off x="502920" y="1700213"/>
            <a:ext cx="3627438" cy="2052830"/>
          </a:xfrm>
        </p:spPr>
        <p:txBody>
          <a:bodyPr/>
          <a:lstStyle/>
          <a:p>
            <a:r>
              <a:rPr lang="en-US" noProof="0" dirty="0"/>
              <a:t>Click icon to add picture</a:t>
            </a:r>
          </a:p>
        </p:txBody>
      </p:sp>
      <p:sp>
        <p:nvSpPr>
          <p:cNvPr id="5" name="Picture Placeholder 7"/>
          <p:cNvSpPr>
            <a:spLocks noGrp="1"/>
          </p:cNvSpPr>
          <p:nvPr>
            <p:ph type="pic" sz="quarter" idx="14"/>
          </p:nvPr>
        </p:nvSpPr>
        <p:spPr>
          <a:xfrm>
            <a:off x="8082784" y="1700213"/>
            <a:ext cx="3639316" cy="2059099"/>
          </a:xfrm>
        </p:spPr>
        <p:txBody>
          <a:bodyPr/>
          <a:lstStyle/>
          <a:p>
            <a:r>
              <a:rPr lang="en-US" noProof="0" dirty="0"/>
              <a:t>Click icon to add picture</a:t>
            </a:r>
          </a:p>
        </p:txBody>
      </p:sp>
      <p:sp>
        <p:nvSpPr>
          <p:cNvPr id="6" name="Picture Placeholder 7"/>
          <p:cNvSpPr>
            <a:spLocks noGrp="1"/>
          </p:cNvSpPr>
          <p:nvPr>
            <p:ph type="pic" sz="quarter" idx="15"/>
          </p:nvPr>
        </p:nvSpPr>
        <p:spPr>
          <a:xfrm>
            <a:off x="4284188" y="1700212"/>
            <a:ext cx="3636962" cy="2057767"/>
          </a:xfrm>
        </p:spPr>
        <p:txBody>
          <a:bodyPr/>
          <a:lstStyle/>
          <a:p>
            <a:r>
              <a:rPr lang="en-US" noProof="0" dirty="0"/>
              <a:t>Click icon to add picture</a:t>
            </a:r>
          </a:p>
        </p:txBody>
      </p:sp>
      <p:sp>
        <p:nvSpPr>
          <p:cNvPr id="9" name="Text Placeholder 18"/>
          <p:cNvSpPr>
            <a:spLocks noGrp="1"/>
          </p:cNvSpPr>
          <p:nvPr>
            <p:ph idx="1" hasCustomPrompt="1"/>
          </p:nvPr>
        </p:nvSpPr>
        <p:spPr>
          <a:xfrm>
            <a:off x="502920" y="3832225"/>
            <a:ext cx="3627438" cy="218144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18"/>
          <p:cNvSpPr>
            <a:spLocks noGrp="1"/>
          </p:cNvSpPr>
          <p:nvPr>
            <p:ph idx="16" hasCustomPrompt="1"/>
          </p:nvPr>
        </p:nvSpPr>
        <p:spPr>
          <a:xfrm>
            <a:off x="4278313" y="3832224"/>
            <a:ext cx="3636962" cy="2186686"/>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18"/>
          <p:cNvSpPr>
            <a:spLocks noGrp="1"/>
          </p:cNvSpPr>
          <p:nvPr>
            <p:ph idx="17" hasCustomPrompt="1"/>
          </p:nvPr>
        </p:nvSpPr>
        <p:spPr>
          <a:xfrm>
            <a:off x="8082784" y="3832224"/>
            <a:ext cx="3639316" cy="218810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8"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414047887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63BD7-39BD-4C19-BEB8-DF46F1F5C3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C155F8-90A1-46D8-879D-624D5FA2139D}"/>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4" name="Footer Placeholder 3">
            <a:extLst>
              <a:ext uri="{FF2B5EF4-FFF2-40B4-BE49-F238E27FC236}">
                <a16:creationId xmlns:a16="http://schemas.microsoft.com/office/drawing/2014/main" id="{D5756BFC-45E4-47ED-9563-BAF1B4EBD15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D2A2DE4-86D6-4AD9-9171-AD10B7793068}"/>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395305654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5"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2744934885"/>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Qualifications 2 x 1">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502920" y="320040"/>
            <a:ext cx="11252200" cy="334101"/>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
        <p:nvSpPr>
          <p:cNvPr id="14" name="Text Placeholder 8"/>
          <p:cNvSpPr>
            <a:spLocks noGrp="1"/>
          </p:cNvSpPr>
          <p:nvPr>
            <p:ph type="body" sz="quarter" idx="17"/>
          </p:nvPr>
        </p:nvSpPr>
        <p:spPr>
          <a:xfrm>
            <a:off x="502920" y="1857892"/>
            <a:ext cx="5544000" cy="1695451"/>
          </a:xfrm>
        </p:spPr>
        <p:txBody>
          <a:bodyPr/>
          <a:lstStyle>
            <a:lvl1pPr>
              <a:spcAft>
                <a:spcPts val="1333"/>
              </a:spcAft>
              <a:defRPr b="1">
                <a:solidFill>
                  <a:schemeClr val="accent1"/>
                </a:solidFill>
                <a:latin typeface="+mj-lt"/>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8"/>
          <p:cNvSpPr>
            <a:spLocks noGrp="1"/>
          </p:cNvSpPr>
          <p:nvPr>
            <p:ph type="body" sz="quarter" idx="21"/>
          </p:nvPr>
        </p:nvSpPr>
        <p:spPr>
          <a:xfrm>
            <a:off x="6177462" y="1857892"/>
            <a:ext cx="5544000" cy="1695451"/>
          </a:xfrm>
        </p:spPr>
        <p:txBody>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Rectangle 16"/>
          <p:cNvSpPr/>
          <p:nvPr userDrawn="1"/>
        </p:nvSpPr>
        <p:spPr>
          <a:xfrm>
            <a:off x="502920"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
        <p:nvSpPr>
          <p:cNvPr id="18" name="Rectangle 17"/>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dirty="0">
              <a:solidFill>
                <a:schemeClr val="bg1"/>
              </a:solidFill>
            </a:endParaRPr>
          </a:p>
        </p:txBody>
      </p:sp>
      <p:sp>
        <p:nvSpPr>
          <p:cNvPr id="19" name="Picture Placeholder 29"/>
          <p:cNvSpPr>
            <a:spLocks noGrp="1"/>
          </p:cNvSpPr>
          <p:nvPr>
            <p:ph type="pic" sz="quarter" idx="20" hasCustomPrompt="1"/>
          </p:nvPr>
        </p:nvSpPr>
        <p:spPr>
          <a:xfrm>
            <a:off x="10467635" y="1857892"/>
            <a:ext cx="1244161"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20" name="Picture Placeholder 29"/>
          <p:cNvSpPr>
            <a:spLocks noGrp="1"/>
          </p:cNvSpPr>
          <p:nvPr>
            <p:ph type="pic" sz="quarter" idx="19" hasCustomPrompt="1"/>
          </p:nvPr>
        </p:nvSpPr>
        <p:spPr>
          <a:xfrm>
            <a:off x="4734795" y="1863917"/>
            <a:ext cx="1244906"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Tree>
    <p:extLst>
      <p:ext uri="{BB962C8B-B14F-4D97-AF65-F5344CB8AC3E}">
        <p14:creationId xmlns:p14="http://schemas.microsoft.com/office/powerpoint/2010/main" val="2155442197"/>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502920" y="1857892"/>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21"/>
          </p:nvPr>
        </p:nvSpPr>
        <p:spPr>
          <a:xfrm>
            <a:off x="6177462" y="1857892"/>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Rectangle 3"/>
          <p:cNvSpPr/>
          <p:nvPr userDrawn="1"/>
        </p:nvSpPr>
        <p:spPr>
          <a:xfrm>
            <a:off x="502920"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5" name="Rectangle 4"/>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7" name="Picture Placeholder 29"/>
          <p:cNvSpPr>
            <a:spLocks noGrp="1"/>
          </p:cNvSpPr>
          <p:nvPr>
            <p:ph type="pic" sz="quarter" idx="20" hasCustomPrompt="1"/>
          </p:nvPr>
        </p:nvSpPr>
        <p:spPr>
          <a:xfrm>
            <a:off x="10467635" y="1857892"/>
            <a:ext cx="1244161"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502920" y="4249681"/>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23"/>
          </p:nvPr>
        </p:nvSpPr>
        <p:spPr>
          <a:xfrm>
            <a:off x="6177460" y="4249681"/>
            <a:ext cx="5544000" cy="1695451"/>
          </a:xfrm>
        </p:spPr>
        <p:txBody>
          <a:bodyPr>
            <a:noAutofit/>
          </a:bodyPr>
          <a:lstStyle>
            <a:lvl1pPr>
              <a:spcAft>
                <a:spcPts val="1333"/>
              </a:spcAft>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Rectangle 11"/>
          <p:cNvSpPr/>
          <p:nvPr userDrawn="1"/>
        </p:nvSpPr>
        <p:spPr>
          <a:xfrm>
            <a:off x="502920"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13" name="Rectangle 12"/>
          <p:cNvSpPr/>
          <p:nvPr userDrawn="1"/>
        </p:nvSpPr>
        <p:spPr>
          <a:xfrm>
            <a:off x="6167796"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dirty="0">
              <a:solidFill>
                <a:schemeClr val="bg1"/>
              </a:solidFill>
            </a:endParaRPr>
          </a:p>
        </p:txBody>
      </p:sp>
      <p:sp>
        <p:nvSpPr>
          <p:cNvPr id="14" name="Picture Placeholder 29"/>
          <p:cNvSpPr>
            <a:spLocks noGrp="1"/>
          </p:cNvSpPr>
          <p:nvPr>
            <p:ph type="pic" sz="quarter" idx="24" hasCustomPrompt="1"/>
          </p:nvPr>
        </p:nvSpPr>
        <p:spPr>
          <a:xfrm>
            <a:off x="4700436" y="4249683"/>
            <a:ext cx="127491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10459036" y="4248209"/>
            <a:ext cx="1244160"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7" name="Picture Placeholder 29"/>
          <p:cNvSpPr>
            <a:spLocks noGrp="1"/>
          </p:cNvSpPr>
          <p:nvPr>
            <p:ph type="pic" sz="quarter" idx="19" hasCustomPrompt="1"/>
          </p:nvPr>
        </p:nvSpPr>
        <p:spPr>
          <a:xfrm>
            <a:off x="4734795" y="1863917"/>
            <a:ext cx="124490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dirty="0">
                <a:solidFill>
                  <a:schemeClr val="bg1"/>
                </a:solidFill>
              </a:rPr>
              <a:t>Co-brand</a:t>
            </a:r>
            <a:br>
              <a:rPr lang="en-US" sz="1600" noProof="0" dirty="0">
                <a:solidFill>
                  <a:schemeClr val="bg1"/>
                </a:solidFill>
              </a:rPr>
            </a:br>
            <a:r>
              <a:rPr lang="en-US" sz="1600" noProof="0" dirty="0">
                <a:solidFill>
                  <a:schemeClr val="bg1"/>
                </a:solidFill>
              </a:rPr>
              <a:t>Logo</a:t>
            </a:r>
          </a:p>
          <a:p>
            <a:endParaRPr lang="en-US" noProof="0" dirty="0"/>
          </a:p>
        </p:txBody>
      </p:sp>
      <p:sp>
        <p:nvSpPr>
          <p:cNvPr id="18"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4272771125"/>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3 column green line">
    <p:spTree>
      <p:nvGrpSpPr>
        <p:cNvPr id="1" name=""/>
        <p:cNvGrpSpPr/>
        <p:nvPr/>
      </p:nvGrpSpPr>
      <p:grpSpPr>
        <a:xfrm>
          <a:off x="0" y="0"/>
          <a:ext cx="0" cy="0"/>
          <a:chOff x="0" y="0"/>
          <a:chExt cx="0" cy="0"/>
        </a:xfrm>
      </p:grpSpPr>
      <p:sp>
        <p:nvSpPr>
          <p:cNvPr id="4" name="Rectangle 3"/>
          <p:cNvSpPr/>
          <p:nvPr userDrawn="1"/>
        </p:nvSpPr>
        <p:spPr>
          <a:xfrm>
            <a:off x="4278313" y="1705968"/>
            <a:ext cx="363696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5" name="Rectangle 4"/>
          <p:cNvSpPr/>
          <p:nvPr userDrawn="1"/>
        </p:nvSpPr>
        <p:spPr>
          <a:xfrm>
            <a:off x="502920" y="1705968"/>
            <a:ext cx="362743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6" name="Rectangle 5"/>
          <p:cNvSpPr/>
          <p:nvPr userDrawn="1"/>
        </p:nvSpPr>
        <p:spPr>
          <a:xfrm>
            <a:off x="8104176" y="1705968"/>
            <a:ext cx="3629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dirty="0">
              <a:solidFill>
                <a:schemeClr val="bg1"/>
              </a:solidFill>
            </a:endParaRPr>
          </a:p>
        </p:txBody>
      </p:sp>
      <p:sp>
        <p:nvSpPr>
          <p:cNvPr id="7" name="Text Placeholder 8"/>
          <p:cNvSpPr>
            <a:spLocks noGrp="1"/>
          </p:cNvSpPr>
          <p:nvPr>
            <p:ph type="body" sz="quarter" idx="17"/>
          </p:nvPr>
        </p:nvSpPr>
        <p:spPr>
          <a:xfrm>
            <a:off x="4278313" y="1851441"/>
            <a:ext cx="3636962" cy="3845755"/>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8"/>
          </p:nvPr>
        </p:nvSpPr>
        <p:spPr>
          <a:xfrm>
            <a:off x="502920" y="1851441"/>
            <a:ext cx="3627438" cy="3845755"/>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9"/>
          </p:nvPr>
        </p:nvSpPr>
        <p:spPr>
          <a:xfrm>
            <a:off x="8093075" y="1851441"/>
            <a:ext cx="3629025" cy="3845755"/>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1375212146"/>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502920"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130100"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56633"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43366" y="2556000"/>
            <a:ext cx="2592000" cy="3394800"/>
          </a:xfrm>
        </p:spPr>
        <p:txBody>
          <a:bodyPr/>
          <a:lstStyle>
            <a:lvl1pPr>
              <a:defRPr b="1">
                <a:solidFill>
                  <a:schemeClr val="accent1"/>
                </a:solidFill>
              </a:defRPr>
            </a:lvl1pPr>
            <a:lvl2pPr>
              <a:spcAft>
                <a:spcPts val="1333"/>
              </a:spcAft>
              <a:defRPr/>
            </a:lvl2pPr>
            <a:lvl3pPr marL="0" indent="0">
              <a:spcAft>
                <a:spcPts val="1333"/>
              </a:spcAft>
              <a:buNone/>
              <a:defRPr/>
            </a:lvl3pPr>
            <a:lvl4pPr marL="235194" indent="-235194">
              <a:spcAft>
                <a:spcPts val="1333"/>
              </a:spcAft>
              <a:buFont typeface="Arial" panose="020B0604020202020204" pitchFamily="34" charset="0"/>
              <a:buChar char="•"/>
              <a:defRPr/>
            </a:lvl4pPr>
            <a:lvl5pPr marL="475188" indent="-235194">
              <a:spcAft>
                <a:spcPts val="1333"/>
              </a:spcAft>
              <a:defRPr baseline="0"/>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10"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3627440717"/>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itle, subtitle, 1 column text with charts">
    <p:spTree>
      <p:nvGrpSpPr>
        <p:cNvPr id="1" name=""/>
        <p:cNvGrpSpPr/>
        <p:nvPr/>
      </p:nvGrpSpPr>
      <p:grpSpPr>
        <a:xfrm>
          <a:off x="0" y="0"/>
          <a:ext cx="0" cy="0"/>
          <a:chOff x="0" y="0"/>
          <a:chExt cx="0" cy="0"/>
        </a:xfrm>
      </p:grpSpPr>
      <p:sp>
        <p:nvSpPr>
          <p:cNvPr id="10" name="Text Placeholder 18"/>
          <p:cNvSpPr>
            <a:spLocks noGrp="1"/>
          </p:cNvSpPr>
          <p:nvPr>
            <p:ph idx="1"/>
          </p:nvPr>
        </p:nvSpPr>
        <p:spPr>
          <a:xfrm>
            <a:off x="502920" y="1665817"/>
            <a:ext cx="5537730" cy="4633383"/>
          </a:xfrm>
          <a:prstGeom prst="rect">
            <a:avLst/>
          </a:prstGeom>
        </p:spPr>
        <p:txBody>
          <a:bodyPr vert="horz"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3" hasCustomPrompt="1"/>
          </p:nvPr>
        </p:nvSpPr>
        <p:spPr>
          <a:xfrm>
            <a:off x="502920" y="649224"/>
            <a:ext cx="11252200" cy="757255"/>
          </a:xfrm>
          <a:prstGeom prst="rect">
            <a:avLst/>
          </a:prstGeom>
        </p:spPr>
        <p:txBody>
          <a:bodyPr lIns="0" tIns="0" rIns="0" bIns="0">
            <a:noAutofit/>
          </a:bodyPr>
          <a:lstStyle>
            <a:lvl1pPr marL="0" indent="0">
              <a:buNone/>
              <a:defRPr sz="18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502920" y="320040"/>
            <a:ext cx="11252200" cy="334102"/>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1753093784"/>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02920" y="320040"/>
            <a:ext cx="11252200" cy="698501"/>
          </a:xfrm>
          <a:prstGeom prst="rect">
            <a:avLst/>
          </a:prstGeom>
        </p:spPr>
        <p:txBody>
          <a:bodyPr vert="horz" lIns="0" tIns="0" rIns="0" bIns="0" rtlCol="0" anchor="t" anchorCtr="0">
            <a:noAutofit/>
          </a:bodyPr>
          <a:lstStyle>
            <a:lvl1pPr>
              <a:defRPr sz="2100"/>
            </a:lvl1pPr>
          </a:lstStyle>
          <a:p>
            <a:r>
              <a:rPr lang="en-US" noProof="0"/>
              <a:t>Click to edit Master title style</a:t>
            </a:r>
          </a:p>
        </p:txBody>
      </p:sp>
    </p:spTree>
    <p:extLst>
      <p:ext uri="{BB962C8B-B14F-4D97-AF65-F5344CB8AC3E}">
        <p14:creationId xmlns:p14="http://schemas.microsoft.com/office/powerpoint/2010/main" val="1461389732"/>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p:cSld name="1_End slide">
    <p:bg>
      <p:bgPr>
        <a:solidFill>
          <a:schemeClr val="tx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501652" y="4211955"/>
            <a:ext cx="8528936" cy="2169796"/>
          </a:xfrm>
        </p:spPr>
        <p:txBody>
          <a:bodyPr anchor="b" anchorCtr="0"/>
          <a:lstStyle>
            <a:lvl1pPr>
              <a:lnSpc>
                <a:spcPct val="100000"/>
              </a:lnSpc>
              <a:spcAft>
                <a:spcPts val="600"/>
              </a:spcAft>
              <a:defRPr sz="900">
                <a:solidFill>
                  <a:schemeClr val="bg1"/>
                </a:solidFill>
              </a:defRPr>
            </a:lvl1pPr>
          </a:lstStyle>
          <a:p>
            <a:pPr lvl="0"/>
            <a:r>
              <a:rPr lang="en-US"/>
              <a:t>Edit Master text styles</a:t>
            </a:r>
          </a:p>
        </p:txBody>
      </p:sp>
      <p:sp>
        <p:nvSpPr>
          <p:cNvPr id="3" name="Picture Placeholder 2"/>
          <p:cNvSpPr>
            <a:spLocks noGrp="1"/>
          </p:cNvSpPr>
          <p:nvPr>
            <p:ph type="pic" sz="quarter" idx="14" hasCustomPrompt="1"/>
          </p:nvPr>
        </p:nvSpPr>
        <p:spPr>
          <a:xfrm>
            <a:off x="9370847" y="4211955"/>
            <a:ext cx="2319503" cy="1725448"/>
          </a:xfrm>
        </p:spPr>
        <p:txBody>
          <a:bodyPr anchor="ctr" anchorCtr="0"/>
          <a:lstStyle>
            <a:lvl1pPr algn="ctr">
              <a:defRPr sz="900">
                <a:solidFill>
                  <a:schemeClr val="bg1"/>
                </a:solidFill>
              </a:defRPr>
            </a:lvl1pPr>
          </a:lstStyle>
          <a:p>
            <a:r>
              <a:rPr lang="en-GB" sz="900" dirty="0"/>
              <a:t>Insert sponsorship mark here</a:t>
            </a:r>
            <a:endParaRPr lang="en-GB" dirty="0"/>
          </a:p>
        </p:txBody>
      </p:sp>
      <p:sp>
        <p:nvSpPr>
          <p:cNvPr id="8" name="Text Placeholder 7"/>
          <p:cNvSpPr>
            <a:spLocks noGrp="1"/>
          </p:cNvSpPr>
          <p:nvPr>
            <p:ph type="body" sz="quarter" idx="15"/>
          </p:nvPr>
        </p:nvSpPr>
        <p:spPr>
          <a:xfrm>
            <a:off x="9370850" y="6018028"/>
            <a:ext cx="2319501" cy="363722"/>
          </a:xfrm>
        </p:spPr>
        <p:txBody>
          <a:bodyPr anchor="b" anchorCtr="0"/>
          <a:lstStyle>
            <a:lvl1pPr>
              <a:lnSpc>
                <a:spcPct val="100000"/>
              </a:lnSpc>
              <a:defRPr sz="950">
                <a:solidFill>
                  <a:schemeClr val="bg1"/>
                </a:solidFill>
              </a:defRPr>
            </a:lvl1pPr>
          </a:lstStyle>
          <a:p>
            <a:pPr lvl="0"/>
            <a:r>
              <a:rPr lang="en-US"/>
              <a:t>Edit Master text styles</a:t>
            </a:r>
          </a:p>
        </p:txBody>
      </p:sp>
      <p:grpSp>
        <p:nvGrpSpPr>
          <p:cNvPr id="20" name="Group 19">
            <a:extLst>
              <a:ext uri="{FF2B5EF4-FFF2-40B4-BE49-F238E27FC236}">
                <a16:creationId xmlns:a16="http://schemas.microsoft.com/office/drawing/2014/main" id="{42709ED3-84FD-4AF8-92AD-CD005917B5F3}"/>
              </a:ext>
            </a:extLst>
          </p:cNvPr>
          <p:cNvGrpSpPr>
            <a:grpSpLocks noChangeAspect="1"/>
          </p:cNvGrpSpPr>
          <p:nvPr userDrawn="1"/>
        </p:nvGrpSpPr>
        <p:grpSpPr>
          <a:xfrm>
            <a:off x="469900" y="457761"/>
            <a:ext cx="1998000" cy="374400"/>
            <a:chOff x="398463" y="404813"/>
            <a:chExt cx="1627187" cy="307976"/>
          </a:xfrm>
          <a:solidFill>
            <a:schemeClr val="tx1"/>
          </a:solidFill>
        </p:grpSpPr>
        <p:sp>
          <p:nvSpPr>
            <p:cNvPr id="21" name="Oval 5">
              <a:extLst>
                <a:ext uri="{FF2B5EF4-FFF2-40B4-BE49-F238E27FC236}">
                  <a16:creationId xmlns:a16="http://schemas.microsoft.com/office/drawing/2014/main" id="{1F1E0114-F0A7-467B-8A1A-C9A59C2AA2E0}"/>
                </a:ext>
              </a:extLst>
            </p:cNvPr>
            <p:cNvSpPr>
              <a:spLocks noChangeArrowheads="1"/>
            </p:cNvSpPr>
            <p:nvPr userDrawn="1"/>
          </p:nvSpPr>
          <p:spPr bwMode="auto">
            <a:xfrm>
              <a:off x="1938338" y="625476"/>
              <a:ext cx="87312" cy="87313"/>
            </a:xfrm>
            <a:prstGeom prst="ellipse">
              <a:avLst/>
            </a:prstGeom>
            <a:solidFill>
              <a:srgbClr val="86BC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Freeform 6">
              <a:extLst>
                <a:ext uri="{FF2B5EF4-FFF2-40B4-BE49-F238E27FC236}">
                  <a16:creationId xmlns:a16="http://schemas.microsoft.com/office/drawing/2014/main" id="{A8FCE242-F1D4-4297-8428-C83E0124989A}"/>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3" name="Rectangle 7">
              <a:extLst>
                <a:ext uri="{FF2B5EF4-FFF2-40B4-BE49-F238E27FC236}">
                  <a16:creationId xmlns:a16="http://schemas.microsoft.com/office/drawing/2014/main" id="{597DD4B4-42AB-452A-A6D6-A8FD20B67557}"/>
                </a:ext>
              </a:extLst>
            </p:cNvPr>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Freeform 8">
              <a:extLst>
                <a:ext uri="{FF2B5EF4-FFF2-40B4-BE49-F238E27FC236}">
                  <a16:creationId xmlns:a16="http://schemas.microsoft.com/office/drawing/2014/main" id="{CAD1AAB6-7E99-4C8E-B4C5-BDE096522D2F}"/>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Rectangle 9">
              <a:extLst>
                <a:ext uri="{FF2B5EF4-FFF2-40B4-BE49-F238E27FC236}">
                  <a16:creationId xmlns:a16="http://schemas.microsoft.com/office/drawing/2014/main" id="{7910799C-DC81-4B0E-ADDD-5E686F39AF7D}"/>
                </a:ext>
              </a:extLst>
            </p:cNvPr>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Rectangle 10">
              <a:extLst>
                <a:ext uri="{FF2B5EF4-FFF2-40B4-BE49-F238E27FC236}">
                  <a16:creationId xmlns:a16="http://schemas.microsoft.com/office/drawing/2014/main" id="{199BCC0F-2DCD-4F3F-8BE6-577A494B1596}"/>
                </a:ext>
              </a:extLst>
            </p:cNvPr>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Freeform 11">
              <a:extLst>
                <a:ext uri="{FF2B5EF4-FFF2-40B4-BE49-F238E27FC236}">
                  <a16:creationId xmlns:a16="http://schemas.microsoft.com/office/drawing/2014/main" id="{5D7D2CB3-5327-4C8E-B736-C34180802BA5}"/>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Freeform 12">
              <a:extLst>
                <a:ext uri="{FF2B5EF4-FFF2-40B4-BE49-F238E27FC236}">
                  <a16:creationId xmlns:a16="http://schemas.microsoft.com/office/drawing/2014/main" id="{9A1B8BFD-4FD1-4E20-90DA-ED1431F44A41}"/>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9" name="Freeform 13">
              <a:extLst>
                <a:ext uri="{FF2B5EF4-FFF2-40B4-BE49-F238E27FC236}">
                  <a16:creationId xmlns:a16="http://schemas.microsoft.com/office/drawing/2014/main" id="{287FC850-A3B0-49E6-B45F-D82F1736743F}"/>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0" name="Freeform 14">
              <a:extLst>
                <a:ext uri="{FF2B5EF4-FFF2-40B4-BE49-F238E27FC236}">
                  <a16:creationId xmlns:a16="http://schemas.microsoft.com/office/drawing/2014/main" id="{03A54152-E7D9-47BA-81F0-736C9BC5E98D}"/>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1483433011"/>
      </p:ext>
    </p:extLst>
  </p:cSld>
  <p:clrMapOvr>
    <a:masterClrMapping/>
  </p:clrMapOvr>
  <p:hf hdr="0" dt="0"/>
</p:sldLayout>
</file>

<file path=ppt/slideLayouts/slideLayout68.xml><?xml version="1.0" encoding="utf-8"?>
<p:sldLayout xmlns:a="http://schemas.openxmlformats.org/drawingml/2006/main" xmlns:r="http://schemas.openxmlformats.org/officeDocument/2006/relationships" xmlns:p="http://schemas.openxmlformats.org/presentationml/2006/main">
  <p:cSld name="1_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69900" y="1665291"/>
            <a:ext cx="9348787" cy="4633910"/>
          </a:xfrm>
          <a:prstGeom prst="rect">
            <a:avLst/>
          </a:prstGeom>
        </p:spPr>
        <p:txBody>
          <a:bodyPr/>
          <a:lstStyle>
            <a:lvl1pPr>
              <a:tabLst>
                <a:tab pos="8972326" algn="r"/>
              </a:tabLst>
              <a:defRPr/>
            </a:lvl1pPr>
            <a:lvl2pPr>
              <a:tabLst>
                <a:tab pos="8972326" algn="r"/>
              </a:tabLst>
              <a:defRPr/>
            </a:lvl2pPr>
            <a:lvl3pPr>
              <a:tabLst>
                <a:tab pos="8972326" algn="r"/>
              </a:tabLst>
              <a:defRPr/>
            </a:lvl3pPr>
            <a:lvl4pPr>
              <a:tabLst>
                <a:tab pos="8972326" algn="r"/>
              </a:tabLst>
              <a:defRPr/>
            </a:lvl4pPr>
            <a:lvl5pPr>
              <a:tabLst>
                <a:tab pos="6705432" algn="r"/>
              </a:tabLst>
              <a:defRPr baseline="0"/>
            </a:lvl5pPr>
            <a:lvl6pPr>
              <a:tabLst>
                <a:tab pos="8972326" algn="r"/>
              </a:tabLst>
              <a:defRPr/>
            </a:lvl6pPr>
            <a:lvl7pPr>
              <a:tabLst>
                <a:tab pos="8972326" algn="r"/>
              </a:tabLst>
              <a:defRPr/>
            </a:lvl7pPr>
            <a:lvl8pPr>
              <a:tabLst>
                <a:tab pos="8972326" algn="r"/>
              </a:tabLst>
              <a:defRPr/>
            </a:lvl8pPr>
            <a:lvl9pPr>
              <a:tabLst>
                <a:tab pos="8972326"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6"/>
            <a:ext cx="11252200" cy="6985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318991530"/>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1_Title Slide - White">
    <p:bg bwMode="gray">
      <p:bgPr>
        <a:solidFill>
          <a:schemeClr val="bg1"/>
        </a:solidFill>
        <a:effectLst/>
      </p:bgPr>
    </p:bg>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E9ED29CA-6A60-490D-9D54-EA7CC7AF832C}"/>
              </a:ext>
            </a:extLst>
          </p:cNvPr>
          <p:cNvGrpSpPr>
            <a:grpSpLocks noChangeAspect="1"/>
          </p:cNvGrpSpPr>
          <p:nvPr userDrawn="1"/>
        </p:nvGrpSpPr>
        <p:grpSpPr>
          <a:xfrm>
            <a:off x="475325" y="457200"/>
            <a:ext cx="1998000" cy="374400"/>
            <a:chOff x="398463" y="404813"/>
            <a:chExt cx="1627187" cy="307976"/>
          </a:xfrm>
          <a:solidFill>
            <a:schemeClr val="tx1"/>
          </a:solidFill>
        </p:grpSpPr>
        <p:sp>
          <p:nvSpPr>
            <p:cNvPr id="31" name="Oval 5">
              <a:extLst>
                <a:ext uri="{FF2B5EF4-FFF2-40B4-BE49-F238E27FC236}">
                  <a16:creationId xmlns:a16="http://schemas.microsoft.com/office/drawing/2014/main" id="{119E2360-A688-44DF-A6BB-76D18177CCFF}"/>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Freeform 6">
              <a:extLst>
                <a:ext uri="{FF2B5EF4-FFF2-40B4-BE49-F238E27FC236}">
                  <a16:creationId xmlns:a16="http://schemas.microsoft.com/office/drawing/2014/main" id="{4265C3C7-34A9-47F1-AB5F-2771E187891E}"/>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Rectangle 7">
              <a:extLst>
                <a:ext uri="{FF2B5EF4-FFF2-40B4-BE49-F238E27FC236}">
                  <a16:creationId xmlns:a16="http://schemas.microsoft.com/office/drawing/2014/main" id="{A9400861-EDC5-4A80-9569-C20320CE006A}"/>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8">
              <a:extLst>
                <a:ext uri="{FF2B5EF4-FFF2-40B4-BE49-F238E27FC236}">
                  <a16:creationId xmlns:a16="http://schemas.microsoft.com/office/drawing/2014/main" id="{64DC9296-DBBC-4C4E-ACB4-7DA2607D524B}"/>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Rectangle 9">
              <a:extLst>
                <a:ext uri="{FF2B5EF4-FFF2-40B4-BE49-F238E27FC236}">
                  <a16:creationId xmlns:a16="http://schemas.microsoft.com/office/drawing/2014/main" id="{3E26591B-8E9F-4856-8284-BF3F8DB6ABC1}"/>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6" name="Rectangle 10">
              <a:extLst>
                <a:ext uri="{FF2B5EF4-FFF2-40B4-BE49-F238E27FC236}">
                  <a16:creationId xmlns:a16="http://schemas.microsoft.com/office/drawing/2014/main" id="{43F42271-5510-4D15-B07B-133237928BB4}"/>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7" name="Freeform 11">
              <a:extLst>
                <a:ext uri="{FF2B5EF4-FFF2-40B4-BE49-F238E27FC236}">
                  <a16:creationId xmlns:a16="http://schemas.microsoft.com/office/drawing/2014/main" id="{00E9FD99-54D9-422B-9717-D0DD3442A0DF}"/>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8" name="Freeform 12">
              <a:extLst>
                <a:ext uri="{FF2B5EF4-FFF2-40B4-BE49-F238E27FC236}">
                  <a16:creationId xmlns:a16="http://schemas.microsoft.com/office/drawing/2014/main" id="{BAF30821-90D3-436A-8DDF-D130E66447E2}"/>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9" name="Freeform 13">
              <a:extLst>
                <a:ext uri="{FF2B5EF4-FFF2-40B4-BE49-F238E27FC236}">
                  <a16:creationId xmlns:a16="http://schemas.microsoft.com/office/drawing/2014/main" id="{5C1A565D-B22B-4EE2-ACC9-C993D581F00C}"/>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40" name="Freeform 14">
              <a:extLst>
                <a:ext uri="{FF2B5EF4-FFF2-40B4-BE49-F238E27FC236}">
                  <a16:creationId xmlns:a16="http://schemas.microsoft.com/office/drawing/2014/main" id="{666738FD-9737-43F5-8E36-896FD725FE08}"/>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41" name="Picture Placeholder 8">
            <a:extLst>
              <a:ext uri="{FF2B5EF4-FFF2-40B4-BE49-F238E27FC236}">
                <a16:creationId xmlns:a16="http://schemas.microsoft.com/office/drawing/2014/main" id="{AC175F74-77C8-4969-BBF5-920619ED7628}"/>
              </a:ext>
            </a:extLst>
          </p:cNvPr>
          <p:cNvSpPr>
            <a:spLocks noGrp="1"/>
          </p:cNvSpPr>
          <p:nvPr>
            <p:ph type="pic" sz="quarter" idx="11"/>
          </p:nvPr>
        </p:nvSpPr>
        <p:spPr>
          <a:xfrm>
            <a:off x="3393716" y="727595"/>
            <a:ext cx="5400000" cy="5400000"/>
          </a:xfrm>
          <a:prstGeom prst="rect">
            <a:avLst/>
          </a:prstGeom>
        </p:spPr>
        <p:txBody>
          <a:bodyPr/>
          <a:lstStyle/>
          <a:p>
            <a:r>
              <a:rPr lang="en-US" noProof="0" dirty="0"/>
              <a:t>Click icon to add picture</a:t>
            </a:r>
          </a:p>
        </p:txBody>
      </p:sp>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501651" y="5332396"/>
            <a:ext cx="4446269" cy="464044"/>
          </a:xfrm>
        </p:spPr>
        <p:txBody>
          <a:bodyPr anchor="t" anchorCtr="0">
            <a:noAutofit/>
          </a:bodyPr>
          <a:lstStyle>
            <a:lvl1pPr algn="l">
              <a:lnSpc>
                <a:spcPct val="100000"/>
              </a:lnSpc>
              <a:defRPr sz="2100" b="0">
                <a:solidFill>
                  <a:schemeClr val="accent1"/>
                </a:solidFill>
                <a:latin typeface="+mn-lt"/>
                <a:ea typeface="Open Sans" panose="020B0606030504020204" pitchFamily="34" charset="0"/>
                <a:cs typeface="Calibri" panose="020F0502020204030204" pitchFamily="34" charset="0"/>
              </a:defRPr>
            </a:lvl1pPr>
          </a:lstStyle>
          <a:p>
            <a:r>
              <a:rPr lang="en-US" noProof="0"/>
              <a:t>Click to edit Master title style</a:t>
            </a:r>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501651" y="6381750"/>
            <a:ext cx="4446269" cy="273050"/>
          </a:xfrm>
          <a:prstGeom prst="rect">
            <a:avLst/>
          </a:prstGeom>
        </p:spPr>
        <p:txBody>
          <a:bodyPr>
            <a:noAutofit/>
          </a:bodyPr>
          <a:lstStyle>
            <a:lvl1pPr>
              <a:spcAft>
                <a:spcPts val="0"/>
              </a:spcAft>
              <a:defRPr sz="1600">
                <a:solidFill>
                  <a:schemeClr val="tx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Edit Master text styles</a:t>
            </a:r>
          </a:p>
        </p:txBody>
      </p:sp>
    </p:spTree>
    <p:extLst>
      <p:ext uri="{BB962C8B-B14F-4D97-AF65-F5344CB8AC3E}">
        <p14:creationId xmlns:p14="http://schemas.microsoft.com/office/powerpoint/2010/main" val="1874431273"/>
      </p:ext>
    </p:extLst>
  </p:cSld>
  <p:clrMapOvr>
    <a:masterClrMapping/>
  </p:clrMapOvr>
  <p:transition>
    <p:fade/>
  </p:transition>
  <p:hf hdr="0" dt="0"/>
  <p:extLst>
    <p:ext uri="{DCECCB84-F9BA-43D5-87BE-67443E8EF086}">
      <p15:sldGuideLst xmlns:p15="http://schemas.microsoft.com/office/powerpoint/2012/main">
        <p15:guide id="1" orient="horz" pos="408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E3D967-7FC1-4FB0-882F-0BD6018C7B92}"/>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3" name="Footer Placeholder 2">
            <a:extLst>
              <a:ext uri="{FF2B5EF4-FFF2-40B4-BE49-F238E27FC236}">
                <a16:creationId xmlns:a16="http://schemas.microsoft.com/office/drawing/2014/main" id="{24EE849C-8C91-4325-A04F-512BCD5A29D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6C49105-12F4-45A1-A009-028FCE4010EC}"/>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41627968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0213"/>
            <a:ext cx="10418233" cy="1592403"/>
          </a:xfr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899" y="3423545"/>
            <a:ext cx="10418235" cy="1566532"/>
          </a:xfrm>
        </p:spPr>
        <p:txBody>
          <a:bodyPr lIns="0" tIns="0" rIns="0" bIns="0">
            <a:noAutofit/>
          </a:bodyPr>
          <a:lstStyle>
            <a:lvl1pPr marL="0" indent="0">
              <a:lnSpc>
                <a:spcPct val="95000"/>
              </a:lnSpc>
              <a:spcAft>
                <a:spcPts val="0"/>
              </a:spcAft>
              <a:buNone/>
              <a:defRPr sz="36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8" name="TextBox 7">
            <a:extLst>
              <a:ext uri="{FF2B5EF4-FFF2-40B4-BE49-F238E27FC236}">
                <a16:creationId xmlns:a16="http://schemas.microsoft.com/office/drawing/2014/main" id="{AEF67F89-55D5-4B02-B284-7F2FE86B67EB}"/>
              </a:ext>
            </a:extLst>
          </p:cNvPr>
          <p:cNvSpPr txBox="1"/>
          <p:nvPr userDrawn="1"/>
        </p:nvSpPr>
        <p:spPr>
          <a:xfrm>
            <a:off x="501649" y="6659881"/>
            <a:ext cx="5355168" cy="138499"/>
          </a:xfrm>
          <a:prstGeom prst="rect">
            <a:avLst/>
          </a:prstGeom>
          <a:noFill/>
        </p:spPr>
        <p:txBody>
          <a:bodyPr wrap="square" lIns="0" tIns="0" rIns="0" bIns="0" rtlCol="0">
            <a:spAutoFit/>
          </a:bodyPr>
          <a:lstStyle/>
          <a:p>
            <a:pPr marL="0" indent="0">
              <a:spcBef>
                <a:spcPts val="600"/>
              </a:spcBef>
              <a:buSzPct val="100000"/>
              <a:buFont typeface="Arial"/>
              <a:buNone/>
            </a:pPr>
            <a:r>
              <a:rPr lang="en-US" sz="900" noProof="0" dirty="0">
                <a:solidFill>
                  <a:schemeClr val="bg1"/>
                </a:solidFill>
                <a:latin typeface="Calibri" panose="020F0502020204030204" pitchFamily="34" charset="0"/>
                <a:cs typeface="Calibri" panose="020F0502020204030204" pitchFamily="34" charset="0"/>
              </a:rPr>
              <a:t>Copyright © 2020 Deloitte Development LLC. All rights reserved.</a:t>
            </a:r>
          </a:p>
        </p:txBody>
      </p:sp>
      <p:sp>
        <p:nvSpPr>
          <p:cNvPr id="9" name="TextBox 8">
            <a:extLst>
              <a:ext uri="{FF2B5EF4-FFF2-40B4-BE49-F238E27FC236}">
                <a16:creationId xmlns:a16="http://schemas.microsoft.com/office/drawing/2014/main" id="{24481A36-3B74-4C1E-8A6A-DD33D090818C}"/>
              </a:ext>
            </a:extLst>
          </p:cNvPr>
          <p:cNvSpPr txBox="1"/>
          <p:nvPr userDrawn="1"/>
        </p:nvSpPr>
        <p:spPr>
          <a:xfrm>
            <a:off x="11382377" y="6477001"/>
            <a:ext cx="307975" cy="138499"/>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900" noProof="0" smtClean="0">
                <a:solidFill>
                  <a:schemeClr val="bg1"/>
                </a:solidFill>
                <a:latin typeface="Calibri" panose="020F0502020204030204" pitchFamily="34" charset="0"/>
                <a:cs typeface="Calibri" panose="020F0502020204030204" pitchFamily="34" charset="0"/>
              </a:rPr>
              <a:pPr marL="0" indent="0" algn="r">
                <a:spcBef>
                  <a:spcPts val="600"/>
                </a:spcBef>
                <a:buSzPct val="100000"/>
                <a:buFont typeface="Arial"/>
                <a:buNone/>
              </a:pPr>
              <a:t>‹#›</a:t>
            </a:fld>
            <a:endParaRPr lang="en-US" sz="900" noProof="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8352370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6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7" name="TextBox 6">
            <a:extLst>
              <a:ext uri="{FF2B5EF4-FFF2-40B4-BE49-F238E27FC236}">
                <a16:creationId xmlns:a16="http://schemas.microsoft.com/office/drawing/2014/main" id="{417FACB0-195F-4DAB-9FD5-772A304E9FB3}"/>
              </a:ext>
            </a:extLst>
          </p:cNvPr>
          <p:cNvSpPr txBox="1"/>
          <p:nvPr userDrawn="1"/>
        </p:nvSpPr>
        <p:spPr>
          <a:xfrm>
            <a:off x="6335184" y="6477000"/>
            <a:ext cx="4896560" cy="276999"/>
          </a:xfrm>
          <a:prstGeom prst="rect">
            <a:avLst/>
          </a:prstGeom>
          <a:noFill/>
        </p:spPr>
        <p:txBody>
          <a:bodyPr wrap="square" lIns="0" tIns="0" rIns="0" bIns="0" rtlCol="0">
            <a:spAutoFit/>
          </a:bodyPr>
          <a:lstStyle/>
          <a:p>
            <a:pPr marL="0" indent="0" algn="r">
              <a:spcBef>
                <a:spcPts val="0"/>
              </a:spcBef>
              <a:buSzPct val="100000"/>
              <a:buFont typeface="Arial"/>
              <a:buNone/>
            </a:pPr>
            <a:r>
              <a:rPr lang="en-US" sz="900" noProof="0" dirty="0">
                <a:solidFill>
                  <a:schemeClr val="bg1"/>
                </a:solidFill>
                <a:latin typeface="Calibri" panose="020F0502020204030204" pitchFamily="34" charset="0"/>
                <a:cs typeface="Calibri" panose="020F0502020204030204" pitchFamily="34" charset="0"/>
              </a:rPr>
              <a:t>Presentation title</a:t>
            </a:r>
            <a:br>
              <a:rPr lang="en-US" sz="900" noProof="0" dirty="0">
                <a:solidFill>
                  <a:schemeClr val="bg1"/>
                </a:solidFill>
                <a:latin typeface="Calibri" panose="020F0502020204030204" pitchFamily="34" charset="0"/>
                <a:cs typeface="Calibri" panose="020F0502020204030204" pitchFamily="34" charset="0"/>
              </a:rPr>
            </a:br>
            <a:r>
              <a:rPr lang="en-US" sz="900" noProof="0" dirty="0">
                <a:solidFill>
                  <a:schemeClr val="bg1"/>
                </a:solidFill>
                <a:latin typeface="Calibri" panose="020F0502020204030204" pitchFamily="34" charset="0"/>
                <a:cs typeface="Calibri" panose="020F0502020204030204" pitchFamily="34" charset="0"/>
              </a:rPr>
              <a:t>[To edit, click View &gt; Slide Master &gt; Slide Master]</a:t>
            </a:r>
          </a:p>
        </p:txBody>
      </p:sp>
      <p:sp>
        <p:nvSpPr>
          <p:cNvPr id="8" name="TextBox 7">
            <a:extLst>
              <a:ext uri="{FF2B5EF4-FFF2-40B4-BE49-F238E27FC236}">
                <a16:creationId xmlns:a16="http://schemas.microsoft.com/office/drawing/2014/main" id="{3822DAB5-ADF4-4108-87C8-45273001E73C}"/>
              </a:ext>
            </a:extLst>
          </p:cNvPr>
          <p:cNvSpPr txBox="1"/>
          <p:nvPr userDrawn="1"/>
        </p:nvSpPr>
        <p:spPr>
          <a:xfrm>
            <a:off x="501649" y="6477001"/>
            <a:ext cx="5355168" cy="138499"/>
          </a:xfrm>
          <a:prstGeom prst="rect">
            <a:avLst/>
          </a:prstGeom>
          <a:noFill/>
        </p:spPr>
        <p:txBody>
          <a:bodyPr wrap="square" lIns="0" tIns="0" rIns="0" bIns="0" rtlCol="0">
            <a:spAutoFit/>
          </a:bodyPr>
          <a:lstStyle/>
          <a:p>
            <a:pPr marL="0" indent="0">
              <a:spcBef>
                <a:spcPts val="600"/>
              </a:spcBef>
              <a:buSzPct val="100000"/>
              <a:buFont typeface="Arial"/>
              <a:buNone/>
            </a:pPr>
            <a:r>
              <a:rPr lang="en-US" sz="900" noProof="0" dirty="0">
                <a:solidFill>
                  <a:schemeClr val="bg1"/>
                </a:solidFill>
                <a:latin typeface="Calibri" panose="020F0502020204030204" pitchFamily="34" charset="0"/>
                <a:cs typeface="Calibri" panose="020F0502020204030204" pitchFamily="34" charset="0"/>
              </a:rPr>
              <a:t>Copyright © 2020 Deloitte Development LLC. All rights reserved.</a:t>
            </a:r>
          </a:p>
        </p:txBody>
      </p:sp>
      <p:sp>
        <p:nvSpPr>
          <p:cNvPr id="9" name="TextBox 8">
            <a:extLst>
              <a:ext uri="{FF2B5EF4-FFF2-40B4-BE49-F238E27FC236}">
                <a16:creationId xmlns:a16="http://schemas.microsoft.com/office/drawing/2014/main" id="{DBED4A0F-4987-4CDD-BB19-D8051E48E570}"/>
              </a:ext>
            </a:extLst>
          </p:cNvPr>
          <p:cNvSpPr txBox="1"/>
          <p:nvPr userDrawn="1"/>
        </p:nvSpPr>
        <p:spPr>
          <a:xfrm>
            <a:off x="11382377" y="6477001"/>
            <a:ext cx="307975" cy="138499"/>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900" noProof="0" smtClean="0">
                <a:solidFill>
                  <a:schemeClr val="bg1"/>
                </a:solidFill>
                <a:latin typeface="Calibri" panose="020F0502020204030204" pitchFamily="34" charset="0"/>
                <a:cs typeface="Calibri" panose="020F0502020204030204" pitchFamily="34" charset="0"/>
              </a:rPr>
              <a:pPr marL="0" indent="0" algn="r">
                <a:spcBef>
                  <a:spcPts val="600"/>
                </a:spcBef>
                <a:buSzPct val="100000"/>
                <a:buFont typeface="Arial"/>
                <a:buNone/>
              </a:pPr>
              <a:t>‹#›</a:t>
            </a:fld>
            <a:endParaRPr lang="en-US" sz="900" noProof="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918677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6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8" name="TextBox 7">
            <a:extLst>
              <a:ext uri="{FF2B5EF4-FFF2-40B4-BE49-F238E27FC236}">
                <a16:creationId xmlns:a16="http://schemas.microsoft.com/office/drawing/2014/main" id="{CA24B28E-5B13-4779-8D72-C52A20B99FE7}"/>
              </a:ext>
            </a:extLst>
          </p:cNvPr>
          <p:cNvSpPr txBox="1"/>
          <p:nvPr userDrawn="1"/>
        </p:nvSpPr>
        <p:spPr>
          <a:xfrm>
            <a:off x="501649" y="6477001"/>
            <a:ext cx="5355168" cy="138499"/>
          </a:xfrm>
          <a:prstGeom prst="rect">
            <a:avLst/>
          </a:prstGeom>
          <a:noFill/>
        </p:spPr>
        <p:txBody>
          <a:bodyPr wrap="square" lIns="0" tIns="0" rIns="0" bIns="0" rtlCol="0">
            <a:spAutoFit/>
          </a:bodyPr>
          <a:lstStyle/>
          <a:p>
            <a:pPr marL="0" indent="0">
              <a:spcBef>
                <a:spcPts val="600"/>
              </a:spcBef>
              <a:buSzPct val="100000"/>
              <a:buFont typeface="Arial"/>
              <a:buNone/>
            </a:pPr>
            <a:r>
              <a:rPr lang="en-US" sz="900" noProof="0" dirty="0">
                <a:solidFill>
                  <a:schemeClr val="bg1"/>
                </a:solidFill>
                <a:latin typeface="Calibri" panose="020F0502020204030204" pitchFamily="34" charset="0"/>
                <a:cs typeface="Calibri" panose="020F0502020204030204" pitchFamily="34" charset="0"/>
              </a:rPr>
              <a:t>Copyright © 2020 Deloitte Development LLC. All rights reserved.</a:t>
            </a:r>
          </a:p>
        </p:txBody>
      </p:sp>
      <p:sp>
        <p:nvSpPr>
          <p:cNvPr id="9" name="TextBox 8">
            <a:extLst>
              <a:ext uri="{FF2B5EF4-FFF2-40B4-BE49-F238E27FC236}">
                <a16:creationId xmlns:a16="http://schemas.microsoft.com/office/drawing/2014/main" id="{6C32543E-E807-47A4-A234-D5C7012187B4}"/>
              </a:ext>
            </a:extLst>
          </p:cNvPr>
          <p:cNvSpPr txBox="1"/>
          <p:nvPr userDrawn="1"/>
        </p:nvSpPr>
        <p:spPr>
          <a:xfrm>
            <a:off x="11382377" y="6477001"/>
            <a:ext cx="307975" cy="138499"/>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900" noProof="0" smtClean="0">
                <a:solidFill>
                  <a:schemeClr val="bg1"/>
                </a:solidFill>
                <a:latin typeface="Calibri" panose="020F0502020204030204" pitchFamily="34" charset="0"/>
                <a:cs typeface="Calibri" panose="020F0502020204030204" pitchFamily="34" charset="0"/>
              </a:rPr>
              <a:pPr marL="0" indent="0" algn="r">
                <a:spcBef>
                  <a:spcPts val="600"/>
                </a:spcBef>
                <a:buSzPct val="100000"/>
                <a:buFont typeface="Arial"/>
                <a:buNone/>
              </a:pPr>
              <a:t>‹#›</a:t>
            </a:fld>
            <a:endParaRPr lang="en-US" sz="900" noProof="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948436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6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
        <p:nvSpPr>
          <p:cNvPr id="8" name="TextBox 7">
            <a:extLst>
              <a:ext uri="{FF2B5EF4-FFF2-40B4-BE49-F238E27FC236}">
                <a16:creationId xmlns:a16="http://schemas.microsoft.com/office/drawing/2014/main" id="{2AD12011-8F73-49BB-8C12-BDC820477529}"/>
              </a:ext>
            </a:extLst>
          </p:cNvPr>
          <p:cNvSpPr txBox="1"/>
          <p:nvPr userDrawn="1"/>
        </p:nvSpPr>
        <p:spPr>
          <a:xfrm>
            <a:off x="501649" y="6477001"/>
            <a:ext cx="5355168" cy="138499"/>
          </a:xfrm>
          <a:prstGeom prst="rect">
            <a:avLst/>
          </a:prstGeom>
          <a:noFill/>
        </p:spPr>
        <p:txBody>
          <a:bodyPr wrap="square" lIns="0" tIns="0" rIns="0" bIns="0" rtlCol="0">
            <a:spAutoFit/>
          </a:bodyPr>
          <a:lstStyle/>
          <a:p>
            <a:pPr marL="0" indent="0">
              <a:spcBef>
                <a:spcPts val="600"/>
              </a:spcBef>
              <a:buSzPct val="100000"/>
              <a:buFont typeface="Arial"/>
              <a:buNone/>
            </a:pPr>
            <a:r>
              <a:rPr lang="en-US" sz="900" noProof="0" dirty="0">
                <a:solidFill>
                  <a:schemeClr val="bg1"/>
                </a:solidFill>
                <a:latin typeface="Calibri" panose="020F0502020204030204" pitchFamily="34" charset="0"/>
                <a:cs typeface="Calibri" panose="020F0502020204030204" pitchFamily="34" charset="0"/>
              </a:rPr>
              <a:t>Copyright © 2020 Deloitte Development LLC. All rights reserved.</a:t>
            </a:r>
          </a:p>
        </p:txBody>
      </p:sp>
      <p:sp>
        <p:nvSpPr>
          <p:cNvPr id="9" name="TextBox 8">
            <a:extLst>
              <a:ext uri="{FF2B5EF4-FFF2-40B4-BE49-F238E27FC236}">
                <a16:creationId xmlns:a16="http://schemas.microsoft.com/office/drawing/2014/main" id="{8194F347-CBED-4284-9EC5-49E7D0DE163A}"/>
              </a:ext>
            </a:extLst>
          </p:cNvPr>
          <p:cNvSpPr txBox="1"/>
          <p:nvPr userDrawn="1"/>
        </p:nvSpPr>
        <p:spPr>
          <a:xfrm>
            <a:off x="11382377" y="6477001"/>
            <a:ext cx="307975" cy="138499"/>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900" noProof="0" smtClean="0">
                <a:solidFill>
                  <a:schemeClr val="bg1"/>
                </a:solidFill>
                <a:latin typeface="Calibri" panose="020F0502020204030204" pitchFamily="34" charset="0"/>
                <a:cs typeface="Calibri" panose="020F0502020204030204" pitchFamily="34" charset="0"/>
              </a:rPr>
              <a:pPr marL="0" indent="0" algn="r">
                <a:spcBef>
                  <a:spcPts val="600"/>
                </a:spcBef>
                <a:buSzPct val="100000"/>
                <a:buFont typeface="Arial"/>
                <a:buNone/>
              </a:pPr>
              <a:t>‹#›</a:t>
            </a:fld>
            <a:endParaRPr lang="en-US" sz="900" noProof="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625674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2_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1" y="1705668"/>
            <a:ext cx="10418233" cy="1592403"/>
          </a:xfrm>
        </p:spPr>
        <p:txBody>
          <a:bodyPr anchor="b"/>
          <a:lstStyle>
            <a:lvl1pPr>
              <a:lnSpc>
                <a:spcPct val="95000"/>
              </a:lnSpc>
              <a:defRPr sz="360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541000" cy="1566532"/>
          </a:xfrm>
        </p:spPr>
        <p:txBody>
          <a:bodyPr lIns="0" tIns="0" rIns="0" bIns="0">
            <a:noAutofit/>
          </a:bodyPr>
          <a:lstStyle>
            <a:lvl1pPr marL="0" indent="0">
              <a:lnSpc>
                <a:spcPct val="95000"/>
              </a:lnSpc>
              <a:spcAft>
                <a:spcPts val="0"/>
              </a:spcAft>
              <a:buNone/>
              <a:defRPr sz="36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274659736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userDrawn="1">
  <p:cSld name="1_Key statement black">
    <p:bg>
      <p:bgPr>
        <a:solidFill>
          <a:schemeClr val="tx1"/>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36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Edit Master text styles</a:t>
            </a:r>
          </a:p>
        </p:txBody>
      </p:sp>
      <p:sp>
        <p:nvSpPr>
          <p:cNvPr id="8" name="TextBox 7">
            <a:extLst>
              <a:ext uri="{FF2B5EF4-FFF2-40B4-BE49-F238E27FC236}">
                <a16:creationId xmlns:a16="http://schemas.microsoft.com/office/drawing/2014/main" id="{8188BC9E-0C2C-4EB3-82B0-F3C9CEC9B2FE}"/>
              </a:ext>
            </a:extLst>
          </p:cNvPr>
          <p:cNvSpPr txBox="1"/>
          <p:nvPr userDrawn="1"/>
        </p:nvSpPr>
        <p:spPr>
          <a:xfrm>
            <a:off x="11382377" y="6477001"/>
            <a:ext cx="307975" cy="138499"/>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600"/>
              </a:spcBef>
              <a:spcAft>
                <a:spcPts val="0"/>
              </a:spcAft>
              <a:buClrTx/>
              <a:buSzPct val="100000"/>
              <a:buFont typeface="Arial"/>
              <a:buNone/>
              <a:tabLst/>
              <a:defRPr/>
            </a:pPr>
            <a:fld id="{C58DF478-B544-4ED8-9ED4-6A2648E2D233}" type="slidenum">
              <a:rPr kumimoji="0" lang="en-US" sz="900" b="0" i="0" u="none" strike="noStrike" kern="1200" cap="none" spc="0" normalizeH="0" baseline="0" noProof="0" smtClean="0">
                <a:ln>
                  <a:noFill/>
                </a:ln>
                <a:solidFill>
                  <a:prstClr val="white"/>
                </a:solidFill>
                <a:effectLst/>
                <a:uLnTx/>
                <a:uFillTx/>
                <a:latin typeface="Calibri" panose="020F0502020204030204" pitchFamily="34" charset="0"/>
                <a:ea typeface="+mn-ea"/>
                <a:cs typeface="Calibri" panose="020F0502020204030204" pitchFamily="34" charset="0"/>
              </a:rPr>
              <a:pPr marL="0" marR="0" lvl="0" indent="0" algn="r" defTabSz="914400" rtl="0" eaLnBrk="1" fontAlgn="auto" latinLnBrk="0" hangingPunct="1">
                <a:lnSpc>
                  <a:spcPct val="100000"/>
                </a:lnSpc>
                <a:spcBef>
                  <a:spcPts val="600"/>
                </a:spcBef>
                <a:spcAft>
                  <a:spcPts val="0"/>
                </a:spcAft>
                <a:buClrTx/>
                <a:buSzPct val="100000"/>
                <a:buFont typeface="Arial"/>
                <a:buNone/>
                <a:tabLst/>
                <a:defRPr/>
              </a:pPr>
              <a:t>‹#›</a:t>
            </a:fld>
            <a:endParaRPr kumimoji="0" lang="en-US" sz="9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9" name="TextBox 8">
            <a:extLst>
              <a:ext uri="{FF2B5EF4-FFF2-40B4-BE49-F238E27FC236}">
                <a16:creationId xmlns:a16="http://schemas.microsoft.com/office/drawing/2014/main" id="{D2C54BCA-07C9-445E-8D2D-C43AAA9E4CB1}"/>
              </a:ext>
            </a:extLst>
          </p:cNvPr>
          <p:cNvSpPr txBox="1"/>
          <p:nvPr userDrawn="1"/>
        </p:nvSpPr>
        <p:spPr>
          <a:xfrm>
            <a:off x="501649" y="6477001"/>
            <a:ext cx="5355168" cy="1384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600"/>
              </a:spcBef>
              <a:spcAft>
                <a:spcPts val="0"/>
              </a:spcAft>
              <a:buClrTx/>
              <a:buSzPct val="100000"/>
              <a:buFont typeface="Arial"/>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Copyright © 2020 Deloitte Development LLC. All rights reserved.</a:t>
            </a:r>
          </a:p>
        </p:txBody>
      </p:sp>
    </p:spTree>
    <p:extLst>
      <p:ext uri="{BB962C8B-B14F-4D97-AF65-F5344CB8AC3E}">
        <p14:creationId xmlns:p14="http://schemas.microsoft.com/office/powerpoint/2010/main" val="4120605470"/>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475200" y="5845180"/>
            <a:ext cx="5592011"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bg1"/>
                </a:solidFill>
              </a:defRPr>
            </a:lvl1pPr>
            <a:lvl2pPr marL="0" indent="0" algn="l">
              <a:buNone/>
              <a:defRPr sz="1600" b="0">
                <a:solidFill>
                  <a:schemeClr val="bg1"/>
                </a:solidFill>
              </a:defRPr>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title style</a:t>
            </a:r>
          </a:p>
          <a:p>
            <a:pPr lvl="1"/>
            <a:r>
              <a:rPr lang="en-US" noProof="0"/>
              <a:t>Click to edit Master subtitle style</a:t>
            </a:r>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22" name="Group 21"/>
          <p:cNvGrpSpPr>
            <a:grpSpLocks noChangeAspect="1"/>
          </p:cNvGrpSpPr>
          <p:nvPr userDrawn="1"/>
        </p:nvGrpSpPr>
        <p:grpSpPr>
          <a:xfrm>
            <a:off x="469900" y="457761"/>
            <a:ext cx="1998000" cy="374400"/>
            <a:chOff x="398463" y="404813"/>
            <a:chExt cx="1627187" cy="307976"/>
          </a:xfrm>
          <a:solidFill>
            <a:schemeClr val="tx1"/>
          </a:solidFill>
        </p:grpSpPr>
        <p:sp>
          <p:nvSpPr>
            <p:cNvPr id="23"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Rectangle 7"/>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Rectangle 9"/>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Rectangle 10"/>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9"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0"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1"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33" name="Picture Placeholder 8"/>
          <p:cNvSpPr>
            <a:spLocks noGrp="1"/>
          </p:cNvSpPr>
          <p:nvPr>
            <p:ph type="pic" sz="quarter" idx="11"/>
          </p:nvPr>
        </p:nvSpPr>
        <p:spPr>
          <a:xfrm>
            <a:off x="3393716" y="727595"/>
            <a:ext cx="5400000" cy="5400000"/>
          </a:xfrm>
          <a:prstGeom prst="rect">
            <a:avLst/>
          </a:prstGeom>
        </p:spPr>
        <p:txBody>
          <a:bodyPr/>
          <a:lstStyle/>
          <a:p>
            <a:r>
              <a:rPr lang="en-US" noProof="0" dirty="0"/>
              <a:t>Drag picture to placeholder or click icon to add</a:t>
            </a:r>
          </a:p>
        </p:txBody>
      </p:sp>
    </p:spTree>
    <p:extLst>
      <p:ext uri="{BB962C8B-B14F-4D97-AF65-F5344CB8AC3E}">
        <p14:creationId xmlns:p14="http://schemas.microsoft.com/office/powerpoint/2010/main" val="25878148"/>
      </p:ext>
    </p:extLst>
  </p:cSld>
  <p:clrMapOvr>
    <a:overrideClrMapping bg1="lt1" tx1="dk1" bg2="lt2" tx2="dk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2_Title Slide - White">
    <p:bg bwMode="gray">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475327" y="5845180"/>
            <a:ext cx="5594348"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tx1"/>
                </a:solidFill>
              </a:defRPr>
            </a:lvl1pPr>
            <a:lvl2pPr marL="0" indent="0" algn="l">
              <a:buNone/>
              <a:defRPr sz="1600" b="0"/>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title style</a:t>
            </a:r>
          </a:p>
          <a:p>
            <a:pPr lvl="1"/>
            <a:r>
              <a:rPr lang="en-US" noProof="0"/>
              <a:t>Click to edit Master subtitle style</a:t>
            </a:r>
          </a:p>
        </p:txBody>
      </p:sp>
      <p:sp>
        <p:nvSpPr>
          <p:cNvPr id="5" name="Text Placeholder 4"/>
          <p:cNvSpPr>
            <a:spLocks noGrp="1"/>
          </p:cNvSpPr>
          <p:nvPr>
            <p:ph type="body" sz="quarter" idx="10"/>
          </p:nvPr>
        </p:nvSpPr>
        <p:spPr>
          <a:xfrm>
            <a:off x="475325" y="6362699"/>
            <a:ext cx="5594349" cy="298451"/>
          </a:xfrm>
          <a:prstGeom prst="rect">
            <a:avLst/>
          </a:prstGeom>
        </p:spPr>
        <p:txBody>
          <a:bodyPr>
            <a:no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9" name="Group 18"/>
          <p:cNvGrpSpPr>
            <a:grpSpLocks noChangeAspect="1"/>
          </p:cNvGrpSpPr>
          <p:nvPr userDrawn="1"/>
        </p:nvGrpSpPr>
        <p:grpSpPr>
          <a:xfrm>
            <a:off x="475325" y="457200"/>
            <a:ext cx="1998000" cy="374400"/>
            <a:chOff x="398463" y="404813"/>
            <a:chExt cx="1627187" cy="307976"/>
          </a:xfrm>
          <a:solidFill>
            <a:schemeClr val="tx1"/>
          </a:solidFill>
        </p:grpSpPr>
        <p:sp>
          <p:nvSpPr>
            <p:cNvPr id="20"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2"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3"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4"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5"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6"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7"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8"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9"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
        <p:nvSpPr>
          <p:cNvPr id="30" name="Picture Placeholder 8"/>
          <p:cNvSpPr>
            <a:spLocks noGrp="1"/>
          </p:cNvSpPr>
          <p:nvPr>
            <p:ph type="pic" sz="quarter" idx="11"/>
          </p:nvPr>
        </p:nvSpPr>
        <p:spPr>
          <a:xfrm>
            <a:off x="3393716" y="727595"/>
            <a:ext cx="5400000" cy="5400000"/>
          </a:xfrm>
          <a:prstGeom prst="rect">
            <a:avLst/>
          </a:prstGeom>
        </p:spPr>
        <p:txBody>
          <a:bodyPr/>
          <a:lstStyle/>
          <a:p>
            <a:r>
              <a:rPr lang="en-US" noProof="0" dirty="0"/>
              <a:t>Drag picture to placeholder or click icon to add</a:t>
            </a:r>
          </a:p>
        </p:txBody>
      </p:sp>
    </p:spTree>
    <p:extLst>
      <p:ext uri="{BB962C8B-B14F-4D97-AF65-F5344CB8AC3E}">
        <p14:creationId xmlns:p14="http://schemas.microsoft.com/office/powerpoint/2010/main" val="3798506142"/>
      </p:ext>
    </p:extLst>
  </p:cSld>
  <p:clrMapOvr>
    <a:masterClrMapping/>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0150" y="153045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475200" y="5845180"/>
            <a:ext cx="559201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p>
        </p:txBody>
      </p:sp>
      <p:sp>
        <p:nvSpPr>
          <p:cNvPr id="5" name="Text Placeholder 4"/>
          <p:cNvSpPr>
            <a:spLocks noGrp="1"/>
          </p:cNvSpPr>
          <p:nvPr>
            <p:ph type="body" sz="quarter" idx="10"/>
          </p:nvPr>
        </p:nvSpPr>
        <p:spPr>
          <a:xfrm>
            <a:off x="475200" y="6362699"/>
            <a:ext cx="5594349" cy="298451"/>
          </a:xfrm>
          <a:prstGeom prst="rect">
            <a:avLst/>
          </a:prstGeom>
        </p:spPr>
        <p:txBody>
          <a:bodyPr/>
          <a:lstStyle>
            <a:lvl1pPr>
              <a:spcAft>
                <a:spcPts val="0"/>
              </a:spcAft>
              <a:defRPr sz="10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6" name="Group 15"/>
          <p:cNvGrpSpPr>
            <a:grpSpLocks noChangeAspect="1"/>
          </p:cNvGrpSpPr>
          <p:nvPr userDrawn="1"/>
        </p:nvGrpSpPr>
        <p:grpSpPr>
          <a:xfrm>
            <a:off x="469900" y="457761"/>
            <a:ext cx="1998000" cy="3744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9" name="Rectangle 7"/>
            <p:cNvSpPr>
              <a:spLocks noChangeArrowheads="1"/>
            </p:cNvSpPr>
            <p:nvPr userDrawn="1"/>
          </p:nvSpPr>
          <p:spPr bwMode="auto">
            <a:xfrm>
              <a:off x="906463" y="404813"/>
              <a:ext cx="74612" cy="303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0"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21" name="Rectangle 9"/>
            <p:cNvSpPr>
              <a:spLocks noChangeArrowheads="1"/>
            </p:cNvSpPr>
            <p:nvPr userDrawn="1"/>
          </p:nvSpPr>
          <p:spPr bwMode="auto">
            <a:xfrm>
              <a:off x="1257300" y="482601"/>
              <a:ext cx="74612" cy="225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Rectangle 10"/>
            <p:cNvSpPr>
              <a:spLocks noChangeArrowheads="1"/>
            </p:cNvSpPr>
            <p:nvPr userDrawn="1"/>
          </p:nvSpPr>
          <p:spPr bwMode="auto">
            <a:xfrm>
              <a:off x="1257300" y="404813"/>
              <a:ext cx="74612" cy="50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1568030405"/>
      </p:ext>
    </p:extLst>
  </p:cSld>
  <p:clrMapOvr>
    <a:overrideClrMapping bg1="lt1" tx1="dk1" bg2="lt2" tx2="dk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2000" y="153000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475327" y="5845180"/>
            <a:ext cx="559434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p>
        </p:txBody>
      </p:sp>
      <p:sp>
        <p:nvSpPr>
          <p:cNvPr id="5" name="Text Placeholder 4"/>
          <p:cNvSpPr>
            <a:spLocks noGrp="1"/>
          </p:cNvSpPr>
          <p:nvPr>
            <p:ph type="body" sz="quarter" idx="10"/>
          </p:nvPr>
        </p:nvSpPr>
        <p:spPr>
          <a:xfrm>
            <a:off x="475325" y="6362699"/>
            <a:ext cx="5594349" cy="298451"/>
          </a:xfrm>
          <a:prstGeom prst="rect">
            <a:avLst/>
          </a:prstGeom>
        </p:spPr>
        <p:txBody>
          <a:bodyPr>
            <a:no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grpSp>
        <p:nvGrpSpPr>
          <p:cNvPr id="16" name="Group 15"/>
          <p:cNvGrpSpPr>
            <a:grpSpLocks noChangeAspect="1"/>
          </p:cNvGrpSpPr>
          <p:nvPr userDrawn="1"/>
        </p:nvGrpSpPr>
        <p:grpSpPr>
          <a:xfrm>
            <a:off x="475325" y="457200"/>
            <a:ext cx="1998000" cy="374400"/>
            <a:chOff x="398463" y="404813"/>
            <a:chExt cx="1627187" cy="307976"/>
          </a:xfrm>
          <a:solidFill>
            <a:schemeClr val="tx1"/>
          </a:solidFill>
        </p:grpSpPr>
        <p:sp>
          <p:nvSpPr>
            <p:cNvPr id="17"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18"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0"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1"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2"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3"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4"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5"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6"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sp>
          <p:nvSpPr>
            <p:cNvPr id="37"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dirty="0">
                <a:solidFill>
                  <a:schemeClr val="bg1"/>
                </a:solidFill>
              </a:endParaRPr>
            </a:p>
          </p:txBody>
        </p:sp>
      </p:grpSp>
    </p:spTree>
    <p:extLst>
      <p:ext uri="{BB962C8B-B14F-4D97-AF65-F5344CB8AC3E}">
        <p14:creationId xmlns:p14="http://schemas.microsoft.com/office/powerpoint/2010/main" val="836984624"/>
      </p:ext>
    </p:extLst>
  </p:cSld>
  <p:clrMapOvr>
    <a:masterClrMapping/>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E79E1-34D3-4EBF-ADED-E37F439EB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5B3462-C092-4612-8B20-5E8AFA5460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3B99BD-E2CC-4AC2-9417-7E4AEA3A9A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DC15C9-8985-4D49-8BE6-D1D7E61240E5}"/>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6" name="Footer Placeholder 5">
            <a:extLst>
              <a:ext uri="{FF2B5EF4-FFF2-40B4-BE49-F238E27FC236}">
                <a16:creationId xmlns:a16="http://schemas.microsoft.com/office/drawing/2014/main" id="{4FDF85B4-7349-42B9-B238-B595192F091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25FC9C6-8416-4871-AC9D-6686C6FC35E6}"/>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2337163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0213"/>
            <a:ext cx="10418233" cy="1592403"/>
          </a:xfrm>
        </p:spPr>
        <p:txBody>
          <a:bodyPr anchor="b"/>
          <a:lstStyle>
            <a:lvl1pPr>
              <a:lnSpc>
                <a:spcPct val="95000"/>
              </a:lnSpc>
              <a:defRPr sz="3850" b="1" i="0">
                <a:solidFill>
                  <a:schemeClr val="bg1"/>
                </a:solidFill>
                <a:latin typeface="Open Sans" charset="0"/>
                <a:ea typeface="Open Sans" charset="0"/>
                <a:cs typeface="Open Sans" charset="0"/>
              </a:defRPr>
            </a:lvl1pPr>
          </a:lstStyle>
          <a:p>
            <a:r>
              <a:rPr lang="en-US" noProof="0"/>
              <a:t>Click to edit Master title style</a:t>
            </a:r>
          </a:p>
        </p:txBody>
      </p:sp>
      <p:sp>
        <p:nvSpPr>
          <p:cNvPr id="3" name="Text Placeholder 2"/>
          <p:cNvSpPr>
            <a:spLocks noGrp="1"/>
          </p:cNvSpPr>
          <p:nvPr>
            <p:ph type="body" idx="1"/>
          </p:nvPr>
        </p:nvSpPr>
        <p:spPr bwMode="gray">
          <a:xfrm>
            <a:off x="469899" y="3423545"/>
            <a:ext cx="10418235" cy="1566532"/>
          </a:xfrm>
        </p:spPr>
        <p:txBody>
          <a:bodyPr lIns="0" tIns="0" rIns="0" bIns="0">
            <a:noAutofit/>
          </a:bodyPr>
          <a:lstStyle>
            <a:lvl1pPr marL="0" indent="0">
              <a:lnSpc>
                <a:spcPct val="95000"/>
              </a:lnSpc>
              <a:spcAft>
                <a:spcPts val="0"/>
              </a:spcAft>
              <a:buNone/>
              <a:defRPr sz="3850" b="0" i="0">
                <a:solidFill>
                  <a:schemeClr val="bg1"/>
                </a:solidFill>
                <a:latin typeface="Open Sans" charset="0"/>
                <a:ea typeface="Open Sans" charset="0"/>
                <a:cs typeface="Open Sans" charset="0"/>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12" name="TextBox 11"/>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3" name="TextBox 12"/>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4" name="TextBox 13"/>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351911216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1_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i="0">
                <a:solidFill>
                  <a:schemeClr val="bg1"/>
                </a:solidFill>
                <a:latin typeface="Open Sans" charset="0"/>
                <a:ea typeface="Open Sans" charset="0"/>
                <a:cs typeface="Open Sans"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b="0" i="0">
                <a:solidFill>
                  <a:schemeClr val="bg1"/>
                </a:solidFill>
                <a:latin typeface="Open Sans" charset="0"/>
                <a:ea typeface="Open Sans" charset="0"/>
                <a:cs typeface="Open Sans" charset="0"/>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TextBox 19"/>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21" name="TextBox 20"/>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112845614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5668"/>
            <a:ext cx="10418233" cy="1592403"/>
          </a:xfrm>
        </p:spPr>
        <p:txBody>
          <a:bodyPr anchor="b"/>
          <a:lstStyle>
            <a:lvl1pPr>
              <a:lnSpc>
                <a:spcPct val="95000"/>
              </a:lnSpc>
              <a:defRPr sz="3850" b="1" i="0">
                <a:solidFill>
                  <a:schemeClr val="bg1"/>
                </a:solidFill>
                <a:latin typeface="Open Sans" charset="0"/>
                <a:ea typeface="Open Sans" charset="0"/>
                <a:cs typeface="Open Sans"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b="0" i="0">
                <a:solidFill>
                  <a:schemeClr val="bg1"/>
                </a:solidFill>
                <a:latin typeface="Open Sans" charset="0"/>
                <a:ea typeface="Open Sans" charset="0"/>
                <a:cs typeface="Open Sans" charset="0"/>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7" name="TextBox 6"/>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8" name="TextBox 7"/>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9" name="TextBox 8"/>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2530199853"/>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2_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i="0">
                <a:solidFill>
                  <a:schemeClr val="bg1"/>
                </a:solidFill>
                <a:latin typeface="Open Sans" charset="0"/>
                <a:ea typeface="Open Sans" charset="0"/>
                <a:cs typeface="Open Sans"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b="0" i="0">
                <a:solidFill>
                  <a:schemeClr val="bg1"/>
                </a:solidFill>
                <a:latin typeface="Open Sans" charset="0"/>
                <a:ea typeface="Open Sans" charset="0"/>
                <a:cs typeface="Open Sans" charset="0"/>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TextBox 19"/>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21" name="TextBox 20"/>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3396405095"/>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2_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i="0">
                <a:solidFill>
                  <a:schemeClr val="bg1"/>
                </a:solidFill>
                <a:latin typeface="Open Sans" charset="0"/>
                <a:ea typeface="Open Sans" charset="0"/>
                <a:cs typeface="Open Sans"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b="0" i="0">
                <a:solidFill>
                  <a:schemeClr val="bg1"/>
                </a:solidFill>
                <a:latin typeface="Open Sans" charset="0"/>
                <a:ea typeface="Open Sans" charset="0"/>
                <a:cs typeface="Open Sans" charset="0"/>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TextBox 19"/>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21" name="TextBox 20"/>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118690503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3_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1" y="1705668"/>
            <a:ext cx="10418233" cy="1592403"/>
          </a:xfrm>
        </p:spPr>
        <p:txBody>
          <a:bodyPr anchor="b"/>
          <a:lstStyle>
            <a:lvl1pPr>
              <a:lnSpc>
                <a:spcPct val="95000"/>
              </a:lnSpc>
              <a:defRPr sz="3850" b="1" i="0">
                <a:solidFill>
                  <a:schemeClr val="tx1"/>
                </a:solidFill>
                <a:latin typeface="Open Sans" charset="0"/>
                <a:ea typeface="Open Sans" charset="0"/>
                <a:cs typeface="Open Sans"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541000" cy="1566532"/>
          </a:xfrm>
        </p:spPr>
        <p:txBody>
          <a:bodyPr lIns="0" tIns="0" rIns="0" bIns="0">
            <a:noAutofit/>
          </a:bodyPr>
          <a:lstStyle>
            <a:lvl1pPr marL="0" indent="0">
              <a:lnSpc>
                <a:spcPct val="95000"/>
              </a:lnSpc>
              <a:spcAft>
                <a:spcPts val="0"/>
              </a:spcAft>
              <a:buNone/>
              <a:defRPr sz="3850" b="0" i="0">
                <a:solidFill>
                  <a:schemeClr val="tx1"/>
                </a:solidFill>
                <a:latin typeface="Open Sans" charset="0"/>
                <a:ea typeface="Open Sans" charset="0"/>
                <a:cs typeface="Open Sans" charset="0"/>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9069312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b="0" i="0">
                <a:solidFill>
                  <a:schemeClr val="bg1"/>
                </a:solidFill>
                <a:latin typeface="Open Sans Light" charset="0"/>
                <a:ea typeface="Open Sans Light" charset="0"/>
                <a:cs typeface="Open Sans Light" charset="0"/>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9" name="TextBox 8"/>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3" name="TextBox 12"/>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4" name="TextBox 13"/>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3906839243"/>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b="0" i="0">
                <a:solidFill>
                  <a:schemeClr val="bg1"/>
                </a:solidFill>
                <a:latin typeface="Open Sans Light" charset="0"/>
                <a:ea typeface="Open Sans Light" charset="0"/>
                <a:cs typeface="Open Sans Light" charset="0"/>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4" name="TextBox 13"/>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5" name="TextBox 14"/>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1839774801"/>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b="0" i="0">
                <a:solidFill>
                  <a:schemeClr val="bg1"/>
                </a:solidFill>
                <a:latin typeface="Open Sans Light" charset="0"/>
                <a:ea typeface="Open Sans Light" charset="0"/>
                <a:cs typeface="Open Sans Light" charset="0"/>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8" name="TextBox 17"/>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9" name="TextBox 18"/>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20" name="TextBox 19"/>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31671289"/>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2_Key statement black">
    <p:bg>
      <p:bgPr>
        <a:solidFill>
          <a:schemeClr val="tx1"/>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b="0" i="0">
                <a:solidFill>
                  <a:schemeClr val="bg1"/>
                </a:solidFill>
                <a:latin typeface="Open Sans Light" charset="0"/>
                <a:ea typeface="Open Sans Light" charset="0"/>
                <a:cs typeface="Open Sans Light" charset="0"/>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4" name="TextBox 13"/>
          <p:cNvSpPr txBox="1"/>
          <p:nvPr userDrawn="1"/>
        </p:nvSpPr>
        <p:spPr>
          <a:xfrm>
            <a:off x="5825067" y="6477000"/>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b="0" i="0" noProof="0" dirty="0">
                <a:solidFill>
                  <a:schemeClr val="bg1"/>
                </a:solidFill>
                <a:latin typeface="Open Sans Light" charset="0"/>
                <a:ea typeface="Open Sans Light" charset="0"/>
                <a:cs typeface="Open Sans Light" charset="0"/>
              </a:rPr>
              <a:t>Presentation title</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5" name="TextBox 14"/>
          <p:cNvSpPr txBox="1"/>
          <p:nvPr userDrawn="1"/>
        </p:nvSpPr>
        <p:spPr>
          <a:xfrm>
            <a:off x="469900" y="6477000"/>
            <a:ext cx="5355167" cy="200055"/>
          </a:xfrm>
          <a:prstGeom prst="rect">
            <a:avLst/>
          </a:prstGeom>
          <a:noFill/>
        </p:spPr>
        <p:txBody>
          <a:bodyPr wrap="square" lIns="0" tIns="0" rIns="0" bIns="0" rtlCol="0">
            <a:spAutoFit/>
          </a:bodyPr>
          <a:lstStyle/>
          <a:p>
            <a:pPr marL="0" indent="0">
              <a:spcBef>
                <a:spcPts val="800"/>
              </a:spcBef>
              <a:buSzPct val="100000"/>
              <a:buFont typeface="Arial"/>
              <a:buNone/>
            </a:pPr>
            <a:r>
              <a:rPr lang="en-US" sz="650" b="0" i="0" noProof="0" dirty="0">
                <a:solidFill>
                  <a:schemeClr val="bg1"/>
                </a:solidFill>
                <a:latin typeface="Open Sans Light" charset="0"/>
                <a:ea typeface="Open Sans Light" charset="0"/>
                <a:cs typeface="Open Sans Light" charset="0"/>
              </a:rPr>
              <a:t>Member firms and DTTL: Insert appropriate copyright</a:t>
            </a:r>
            <a:br>
              <a:rPr lang="en-US" sz="650" b="0" i="0" noProof="0" dirty="0">
                <a:solidFill>
                  <a:schemeClr val="bg1"/>
                </a:solidFill>
                <a:latin typeface="Open Sans Light" charset="0"/>
                <a:ea typeface="Open Sans Light" charset="0"/>
                <a:cs typeface="Open Sans Light" charset="0"/>
              </a:rPr>
            </a:br>
            <a:r>
              <a:rPr lang="en-US" sz="650" b="0" i="0" noProof="0" dirty="0">
                <a:solidFill>
                  <a:schemeClr val="bg1"/>
                </a:solidFill>
                <a:latin typeface="Open Sans Light" charset="0"/>
                <a:ea typeface="Open Sans Light" charset="0"/>
                <a:cs typeface="Open Sans Light" charset="0"/>
              </a:rPr>
              <a:t>[To edit, click View &gt; Slide Master &gt; Slide Master]</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b="0" i="0" noProof="0" smtClean="0">
                <a:solidFill>
                  <a:schemeClr val="bg1"/>
                </a:solidFill>
                <a:latin typeface="Open Sans Light" charset="0"/>
                <a:ea typeface="Open Sans Light" charset="0"/>
                <a:cs typeface="Open Sans Light" charset="0"/>
              </a:rPr>
              <a:pPr marL="0" indent="0" algn="r">
                <a:spcBef>
                  <a:spcPts val="800"/>
                </a:spcBef>
                <a:buSzPct val="100000"/>
                <a:buFont typeface="Arial"/>
                <a:buNone/>
              </a:pPr>
              <a:t>‹#›</a:t>
            </a:fld>
            <a:endParaRPr lang="en-US" sz="650" b="0" i="0" noProof="0" dirty="0">
              <a:solidFill>
                <a:schemeClr val="bg1"/>
              </a:solidFill>
              <a:latin typeface="Open Sans Light" charset="0"/>
              <a:ea typeface="Open Sans Light" charset="0"/>
              <a:cs typeface="Open Sans Light" charset="0"/>
            </a:endParaRPr>
          </a:p>
        </p:txBody>
      </p:sp>
    </p:spTree>
    <p:extLst>
      <p:ext uri="{BB962C8B-B14F-4D97-AF65-F5344CB8AC3E}">
        <p14:creationId xmlns:p14="http://schemas.microsoft.com/office/powerpoint/2010/main" val="332447576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4BF19-E12B-4202-A6C7-E71366126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6060D6-F3B4-4552-A902-97CF02B5E9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9E84E99-AA52-4F95-AD24-526F4813D8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C7A553-8109-4D6D-BF8D-342C87D6B7D2}"/>
              </a:ext>
            </a:extLst>
          </p:cNvPr>
          <p:cNvSpPr>
            <a:spLocks noGrp="1"/>
          </p:cNvSpPr>
          <p:nvPr>
            <p:ph type="dt" sz="half" idx="10"/>
          </p:nvPr>
        </p:nvSpPr>
        <p:spPr/>
        <p:txBody>
          <a:bodyPr/>
          <a:lstStyle/>
          <a:p>
            <a:fld id="{01B144A0-F2D2-4422-A2AB-4EC05EA60B55}" type="datetimeFigureOut">
              <a:rPr lang="en-US" smtClean="0"/>
              <a:t>7/14/2020</a:t>
            </a:fld>
            <a:endParaRPr lang="en-US" dirty="0"/>
          </a:p>
        </p:txBody>
      </p:sp>
      <p:sp>
        <p:nvSpPr>
          <p:cNvPr id="6" name="Footer Placeholder 5">
            <a:extLst>
              <a:ext uri="{FF2B5EF4-FFF2-40B4-BE49-F238E27FC236}">
                <a16:creationId xmlns:a16="http://schemas.microsoft.com/office/drawing/2014/main" id="{6C743D53-F530-49C6-A12D-F6E43E0C0B7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FE0485C-4021-4554-83B2-0CD31CC89FED}"/>
              </a:ext>
            </a:extLst>
          </p:cNvPr>
          <p:cNvSpPr>
            <a:spLocks noGrp="1"/>
          </p:cNvSpPr>
          <p:nvPr>
            <p:ph type="sldNum" sz="quarter" idx="12"/>
          </p:nvPr>
        </p:nvSpPr>
        <p:spPr/>
        <p:txBody>
          <a:bodyPr/>
          <a:lstStyle/>
          <a:p>
            <a:fld id="{3D3C9112-D072-4DBB-B70B-4264BDBEEACD}" type="slidenum">
              <a:rPr lang="en-US" smtClean="0"/>
              <a:t>‹#›</a:t>
            </a:fld>
            <a:endParaRPr lang="en-US" dirty="0"/>
          </a:p>
        </p:txBody>
      </p:sp>
    </p:spTree>
    <p:extLst>
      <p:ext uri="{BB962C8B-B14F-4D97-AF65-F5344CB8AC3E}">
        <p14:creationId xmlns:p14="http://schemas.microsoft.com/office/powerpoint/2010/main" val="355648259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3_Key statement white">
    <p:bg>
      <p:bgRef idx="1001">
        <a:schemeClr val="bg1"/>
      </p:bgRef>
    </p:bg>
    <p:spTree>
      <p:nvGrpSpPr>
        <p:cNvPr id="1" name=""/>
        <p:cNvGrpSpPr/>
        <p:nvPr/>
      </p:nvGrpSpPr>
      <p:grpSpPr>
        <a:xfrm>
          <a:off x="0" y="0"/>
          <a:ext cx="0" cy="0"/>
          <a:chOff x="0" y="0"/>
          <a:chExt cx="0" cy="0"/>
        </a:xfrm>
      </p:grpSpPr>
      <p:sp>
        <p:nvSpPr>
          <p:cNvPr id="7" name="Text Placeholder 3"/>
          <p:cNvSpPr>
            <a:spLocks noGrp="1"/>
          </p:cNvSpPr>
          <p:nvPr>
            <p:ph type="body" sz="quarter" idx="10"/>
          </p:nvPr>
        </p:nvSpPr>
        <p:spPr>
          <a:xfrm>
            <a:off x="469900" y="1590675"/>
            <a:ext cx="9029604" cy="4708525"/>
          </a:xfrm>
          <a:prstGeom prst="rect">
            <a:avLst/>
          </a:prstGeom>
        </p:spPr>
        <p:txBody>
          <a:bodyPr>
            <a:noAutofit/>
          </a:bodyPr>
          <a:lstStyle>
            <a:lvl1pPr>
              <a:spcBef>
                <a:spcPts val="4800"/>
              </a:spcBef>
              <a:defRPr sz="2800" b="0" i="0">
                <a:solidFill>
                  <a:schemeClr val="tx1"/>
                </a:solidFill>
                <a:latin typeface="Open Sans Light" charset="0"/>
                <a:ea typeface="Open Sans Light" charset="0"/>
                <a:cs typeface="Open Sans Light" charset="0"/>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Tree>
    <p:extLst>
      <p:ext uri="{BB962C8B-B14F-4D97-AF65-F5344CB8AC3E}">
        <p14:creationId xmlns:p14="http://schemas.microsoft.com/office/powerpoint/2010/main" val="3630706585"/>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3_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69900" y="1665291"/>
            <a:ext cx="9348787" cy="4633910"/>
          </a:xfrm>
          <a:prstGeom prst="rect">
            <a:avLst/>
          </a:prstGeom>
        </p:spPr>
        <p:txBody>
          <a:bodyPr/>
          <a:lstStyle>
            <a:lvl1pPr>
              <a:tabLst>
                <a:tab pos="8972326" algn="r"/>
              </a:tabLst>
              <a:defRPr/>
            </a:lvl1pPr>
            <a:lvl2pPr>
              <a:tabLst>
                <a:tab pos="8972326" algn="r"/>
              </a:tabLst>
              <a:defRPr/>
            </a:lvl2pPr>
            <a:lvl3pPr>
              <a:tabLst>
                <a:tab pos="8972326" algn="r"/>
              </a:tabLst>
              <a:defRPr/>
            </a:lvl3pPr>
            <a:lvl4pPr>
              <a:tabLst>
                <a:tab pos="8972326" algn="r"/>
              </a:tabLst>
              <a:defRPr/>
            </a:lvl4pPr>
            <a:lvl5pPr>
              <a:tabLst>
                <a:tab pos="6705432" algn="r"/>
              </a:tabLst>
              <a:defRPr baseline="0"/>
            </a:lvl5pPr>
            <a:lvl6pPr>
              <a:tabLst>
                <a:tab pos="8972326" algn="r"/>
              </a:tabLst>
              <a:defRPr/>
            </a:lvl6pPr>
            <a:lvl7pPr>
              <a:tabLst>
                <a:tab pos="8972326" algn="r"/>
              </a:tabLst>
              <a:defRPr/>
            </a:lvl7pPr>
            <a:lvl8pPr>
              <a:tabLst>
                <a:tab pos="8972326" algn="r"/>
              </a:tabLst>
              <a:defRPr/>
            </a:lvl8pPr>
            <a:lvl9pPr>
              <a:tabLst>
                <a:tab pos="8972326"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347386704"/>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2_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7" y="1700213"/>
            <a:ext cx="6117233" cy="4598988"/>
          </a:xfrm>
        </p:spPr>
        <p:txBody>
          <a:bodyPr/>
          <a:lstStyle/>
          <a:p>
            <a:r>
              <a:rPr lang="en-US" noProof="0" dirty="0"/>
              <a:t>Drag picture to placeholder or click icon to add</a:t>
            </a:r>
          </a:p>
        </p:txBody>
      </p:sp>
      <p:sp>
        <p:nvSpPr>
          <p:cNvPr id="6" name="Content Placeholder 3"/>
          <p:cNvSpPr>
            <a:spLocks noGrp="1"/>
          </p:cNvSpPr>
          <p:nvPr>
            <p:ph sz="quarter" idx="10"/>
          </p:nvPr>
        </p:nvSpPr>
        <p:spPr>
          <a:xfrm>
            <a:off x="469900" y="1665290"/>
            <a:ext cx="4333663" cy="4633911"/>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79563567"/>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2_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469900" y="1665290"/>
            <a:ext cx="11252200" cy="463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779810872"/>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3_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8" name="Text Placeholder 18"/>
          <p:cNvSpPr>
            <a:spLocks noGrp="1"/>
          </p:cNvSpPr>
          <p:nvPr>
            <p:ph idx="1"/>
          </p:nvPr>
        </p:nvSpPr>
        <p:spPr>
          <a:xfrm>
            <a:off x="469900" y="1665818"/>
            <a:ext cx="11252200" cy="4633383"/>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46257078"/>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3_Title, subtitle &amp; 1 column - large">
    <p:spTree>
      <p:nvGrpSpPr>
        <p:cNvPr id="1" name=""/>
        <p:cNvGrpSpPr/>
        <p:nvPr/>
      </p:nvGrpSpPr>
      <p:grpSpPr>
        <a:xfrm>
          <a:off x="0" y="0"/>
          <a:ext cx="0" cy="0"/>
          <a:chOff x="0" y="0"/>
          <a:chExt cx="0" cy="0"/>
        </a:xfrm>
      </p:grpSpPr>
      <p:sp>
        <p:nvSpPr>
          <p:cNvPr id="8" name="Text Placeholder 18"/>
          <p:cNvSpPr>
            <a:spLocks noGrp="1"/>
          </p:cNvSpPr>
          <p:nvPr>
            <p:ph idx="1"/>
          </p:nvPr>
        </p:nvSpPr>
        <p:spPr>
          <a:xfrm>
            <a:off x="469900" y="1676402"/>
            <a:ext cx="11252200" cy="4622799"/>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289021860"/>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3_Title, subtitle &amp;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4581"/>
            <a:ext cx="11252200" cy="3928209"/>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468000" y="1659816"/>
            <a:ext cx="11252200" cy="357187"/>
          </a:xfrm>
        </p:spPr>
        <p:txBody>
          <a:bodyPr/>
          <a:lstStyle/>
          <a:p>
            <a:pPr lvl="0"/>
            <a:r>
              <a:rPr lang="en-US" noProof="0"/>
              <a:t>Click to edit Master text styles</a:t>
            </a:r>
          </a:p>
        </p:txBody>
      </p:sp>
      <p:sp>
        <p:nvSpPr>
          <p:cNvPr id="19"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Click to edit Master text styles</a:t>
            </a:r>
          </a:p>
        </p:txBody>
      </p:sp>
      <p:sp>
        <p:nvSpPr>
          <p:cNvPr id="7"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8"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138512093"/>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3_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1999"/>
            <a:ext cx="3600000" cy="3930791"/>
          </a:xfrm>
          <a:prstGeom prst="rect">
            <a:avLst/>
          </a:prstGeom>
        </p:spPr>
        <p:txBody>
          <a:bodyPr/>
          <a:lstStyle/>
          <a:p>
            <a:r>
              <a:rPr lang="en-US" noProof="0" dirty="0"/>
              <a:t>Click icon to add chart</a:t>
            </a:r>
          </a:p>
        </p:txBody>
      </p:sp>
      <p:sp>
        <p:nvSpPr>
          <p:cNvPr id="18" name="Text Placeholder 8"/>
          <p:cNvSpPr>
            <a:spLocks noGrp="1"/>
          </p:cNvSpPr>
          <p:nvPr>
            <p:ph type="body" sz="quarter" idx="18"/>
          </p:nvPr>
        </p:nvSpPr>
        <p:spPr>
          <a:xfrm>
            <a:off x="468000" y="1665289"/>
            <a:ext cx="3600000" cy="392112"/>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4296000" y="2051998"/>
            <a:ext cx="3600000" cy="3930791"/>
          </a:xfrm>
          <a:prstGeom prst="rect">
            <a:avLst/>
          </a:prstGeom>
        </p:spPr>
        <p:txBody>
          <a:bodyPr/>
          <a:lstStyle/>
          <a:p>
            <a:r>
              <a:rPr lang="en-US" noProof="0" dirty="0"/>
              <a:t>Click icon to add chart</a:t>
            </a:r>
          </a:p>
        </p:txBody>
      </p:sp>
      <p:sp>
        <p:nvSpPr>
          <p:cNvPr id="8" name="Text Placeholder 8"/>
          <p:cNvSpPr>
            <a:spLocks noGrp="1"/>
          </p:cNvSpPr>
          <p:nvPr>
            <p:ph type="body" sz="quarter" idx="20"/>
          </p:nvPr>
        </p:nvSpPr>
        <p:spPr>
          <a:xfrm>
            <a:off x="4296003" y="1665288"/>
            <a:ext cx="3600000" cy="392112"/>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8086960" y="2051999"/>
            <a:ext cx="3600000" cy="3930791"/>
          </a:xfrm>
          <a:prstGeom prst="rect">
            <a:avLst/>
          </a:prstGeom>
        </p:spPr>
        <p:txBody>
          <a:bodyPr/>
          <a:lstStyle/>
          <a:p>
            <a:r>
              <a:rPr lang="en-US" noProof="0" dirty="0"/>
              <a:t>Click icon to add chart</a:t>
            </a:r>
          </a:p>
        </p:txBody>
      </p:sp>
      <p:sp>
        <p:nvSpPr>
          <p:cNvPr id="10" name="Text Placeholder 8"/>
          <p:cNvSpPr>
            <a:spLocks noGrp="1"/>
          </p:cNvSpPr>
          <p:nvPr>
            <p:ph type="body" sz="quarter" idx="22"/>
          </p:nvPr>
        </p:nvSpPr>
        <p:spPr>
          <a:xfrm>
            <a:off x="8086959" y="1659145"/>
            <a:ext cx="3600000" cy="398256"/>
          </a:xfrm>
        </p:spPr>
        <p:txBody>
          <a:bodyPr/>
          <a:lstStyle/>
          <a:p>
            <a:pPr lvl="0"/>
            <a:r>
              <a:rPr lang="en-US" noProof="0"/>
              <a:t>Click to edit Master text styles</a:t>
            </a:r>
          </a:p>
        </p:txBody>
      </p:sp>
      <p:sp>
        <p:nvSpPr>
          <p:cNvPr id="11" name="Text Placeholder 7"/>
          <p:cNvSpPr>
            <a:spLocks noGrp="1"/>
          </p:cNvSpPr>
          <p:nvPr>
            <p:ph type="body" sz="quarter" idx="23"/>
          </p:nvPr>
        </p:nvSpPr>
        <p:spPr>
          <a:xfrm>
            <a:off x="468000" y="5982790"/>
            <a:ext cx="11252201" cy="316411"/>
          </a:xfrm>
        </p:spPr>
        <p:txBody>
          <a:bodyPr>
            <a:noAutofit/>
          </a:bodyPr>
          <a:lstStyle>
            <a:lvl1pPr>
              <a:spcAft>
                <a:spcPts val="0"/>
              </a:spcAft>
              <a:defRPr sz="900"/>
            </a:lvl1pPr>
          </a:lstStyle>
          <a:p>
            <a:pPr lvl="0"/>
            <a:r>
              <a:rPr lang="en-US" noProof="0"/>
              <a:t>Click to edit Master text styles</a:t>
            </a:r>
          </a:p>
        </p:txBody>
      </p:sp>
      <p:sp>
        <p:nvSpPr>
          <p:cNvPr id="13"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704344887"/>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3_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468000" y="1665288"/>
            <a:ext cx="5328000" cy="4622507"/>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p:cNvSpPr>
            <a:spLocks noGrp="1"/>
          </p:cNvSpPr>
          <p:nvPr>
            <p:ph sz="quarter" idx="20"/>
          </p:nvPr>
        </p:nvSpPr>
        <p:spPr>
          <a:xfrm>
            <a:off x="6394100" y="1656000"/>
            <a:ext cx="5328000" cy="4631795"/>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708704687"/>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3_2 columns - large">
    <p:spTree>
      <p:nvGrpSpPr>
        <p:cNvPr id="1" name=""/>
        <p:cNvGrpSpPr/>
        <p:nvPr/>
      </p:nvGrpSpPr>
      <p:grpSpPr>
        <a:xfrm>
          <a:off x="0" y="0"/>
          <a:ext cx="0" cy="0"/>
          <a:chOff x="0" y="0"/>
          <a:chExt cx="0" cy="0"/>
        </a:xfrm>
      </p:grpSpPr>
      <p:sp>
        <p:nvSpPr>
          <p:cNvPr id="11" name="Content Placeholder 3"/>
          <p:cNvSpPr>
            <a:spLocks noGrp="1"/>
          </p:cNvSpPr>
          <p:nvPr>
            <p:ph sz="quarter" idx="10"/>
          </p:nvPr>
        </p:nvSpPr>
        <p:spPr>
          <a:xfrm>
            <a:off x="4699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Content Placeholder 3"/>
          <p:cNvSpPr>
            <a:spLocks noGrp="1"/>
          </p:cNvSpPr>
          <p:nvPr>
            <p:ph sz="quarter" idx="20"/>
          </p:nvPr>
        </p:nvSpPr>
        <p:spPr>
          <a:xfrm>
            <a:off x="63941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39838281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6" Type="http://schemas.openxmlformats.org/officeDocument/2006/relationships/slideLayout" Target="../slideLayouts/slideLayout39.xml"/><Relationship Id="rId21" Type="http://schemas.openxmlformats.org/officeDocument/2006/relationships/slideLayout" Target="../slideLayouts/slideLayout34.xml"/><Relationship Id="rId42" Type="http://schemas.openxmlformats.org/officeDocument/2006/relationships/slideLayout" Target="../slideLayouts/slideLayout55.xml"/><Relationship Id="rId47" Type="http://schemas.openxmlformats.org/officeDocument/2006/relationships/slideLayout" Target="../slideLayouts/slideLayout60.xml"/><Relationship Id="rId63" Type="http://schemas.openxmlformats.org/officeDocument/2006/relationships/slideLayout" Target="../slideLayouts/slideLayout76.xml"/><Relationship Id="rId68" Type="http://schemas.openxmlformats.org/officeDocument/2006/relationships/slideLayout" Target="../slideLayouts/slideLayout81.xml"/><Relationship Id="rId84" Type="http://schemas.openxmlformats.org/officeDocument/2006/relationships/slideLayout" Target="../slideLayouts/slideLayout97.xml"/><Relationship Id="rId89" Type="http://schemas.openxmlformats.org/officeDocument/2006/relationships/slideLayout" Target="../slideLayouts/slideLayout102.xml"/><Relationship Id="rId16" Type="http://schemas.openxmlformats.org/officeDocument/2006/relationships/slideLayout" Target="../slideLayouts/slideLayout29.xml"/><Relationship Id="rId107" Type="http://schemas.openxmlformats.org/officeDocument/2006/relationships/vmlDrawing" Target="../drawings/vmlDrawing1.vml"/><Relationship Id="rId11" Type="http://schemas.openxmlformats.org/officeDocument/2006/relationships/slideLayout" Target="../slideLayouts/slideLayout24.xml"/><Relationship Id="rId32" Type="http://schemas.openxmlformats.org/officeDocument/2006/relationships/slideLayout" Target="../slideLayouts/slideLayout45.xml"/><Relationship Id="rId37" Type="http://schemas.openxmlformats.org/officeDocument/2006/relationships/slideLayout" Target="../slideLayouts/slideLayout50.xml"/><Relationship Id="rId53" Type="http://schemas.openxmlformats.org/officeDocument/2006/relationships/slideLayout" Target="../slideLayouts/slideLayout66.xml"/><Relationship Id="rId58" Type="http://schemas.openxmlformats.org/officeDocument/2006/relationships/slideLayout" Target="../slideLayouts/slideLayout71.xml"/><Relationship Id="rId74" Type="http://schemas.openxmlformats.org/officeDocument/2006/relationships/slideLayout" Target="../slideLayouts/slideLayout87.xml"/><Relationship Id="rId79" Type="http://schemas.openxmlformats.org/officeDocument/2006/relationships/slideLayout" Target="../slideLayouts/slideLayout92.xml"/><Relationship Id="rId102" Type="http://schemas.openxmlformats.org/officeDocument/2006/relationships/slideLayout" Target="../slideLayouts/slideLayout115.xml"/><Relationship Id="rId5" Type="http://schemas.openxmlformats.org/officeDocument/2006/relationships/slideLayout" Target="../slideLayouts/slideLayout18.xml"/><Relationship Id="rId90" Type="http://schemas.openxmlformats.org/officeDocument/2006/relationships/slideLayout" Target="../slideLayouts/slideLayout103.xml"/><Relationship Id="rId95" Type="http://schemas.openxmlformats.org/officeDocument/2006/relationships/slideLayout" Target="../slideLayouts/slideLayout108.xml"/><Relationship Id="rId22" Type="http://schemas.openxmlformats.org/officeDocument/2006/relationships/slideLayout" Target="../slideLayouts/slideLayout35.xml"/><Relationship Id="rId27" Type="http://schemas.openxmlformats.org/officeDocument/2006/relationships/slideLayout" Target="../slideLayouts/slideLayout40.xml"/><Relationship Id="rId43" Type="http://schemas.openxmlformats.org/officeDocument/2006/relationships/slideLayout" Target="../slideLayouts/slideLayout56.xml"/><Relationship Id="rId48" Type="http://schemas.openxmlformats.org/officeDocument/2006/relationships/slideLayout" Target="../slideLayouts/slideLayout61.xml"/><Relationship Id="rId64" Type="http://schemas.openxmlformats.org/officeDocument/2006/relationships/slideLayout" Target="../slideLayouts/slideLayout77.xml"/><Relationship Id="rId69" Type="http://schemas.openxmlformats.org/officeDocument/2006/relationships/slideLayout" Target="../slideLayouts/slideLayout82.xml"/><Relationship Id="rId80" Type="http://schemas.openxmlformats.org/officeDocument/2006/relationships/slideLayout" Target="../slideLayouts/slideLayout93.xml"/><Relationship Id="rId85" Type="http://schemas.openxmlformats.org/officeDocument/2006/relationships/slideLayout" Target="../slideLayouts/slideLayout98.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33" Type="http://schemas.openxmlformats.org/officeDocument/2006/relationships/slideLayout" Target="../slideLayouts/slideLayout46.xml"/><Relationship Id="rId38" Type="http://schemas.openxmlformats.org/officeDocument/2006/relationships/slideLayout" Target="../slideLayouts/slideLayout51.xml"/><Relationship Id="rId59" Type="http://schemas.openxmlformats.org/officeDocument/2006/relationships/slideLayout" Target="../slideLayouts/slideLayout72.xml"/><Relationship Id="rId103" Type="http://schemas.openxmlformats.org/officeDocument/2006/relationships/slideLayout" Target="../slideLayouts/slideLayout116.xml"/><Relationship Id="rId108" Type="http://schemas.openxmlformats.org/officeDocument/2006/relationships/tags" Target="../tags/tag1.xml"/><Relationship Id="rId54" Type="http://schemas.openxmlformats.org/officeDocument/2006/relationships/slideLayout" Target="../slideLayouts/slideLayout67.xml"/><Relationship Id="rId70" Type="http://schemas.openxmlformats.org/officeDocument/2006/relationships/slideLayout" Target="../slideLayouts/slideLayout83.xml"/><Relationship Id="rId75" Type="http://schemas.openxmlformats.org/officeDocument/2006/relationships/slideLayout" Target="../slideLayouts/slideLayout88.xml"/><Relationship Id="rId91" Type="http://schemas.openxmlformats.org/officeDocument/2006/relationships/slideLayout" Target="../slideLayouts/slideLayout104.xml"/><Relationship Id="rId96" Type="http://schemas.openxmlformats.org/officeDocument/2006/relationships/slideLayout" Target="../slideLayouts/slideLayout10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28" Type="http://schemas.openxmlformats.org/officeDocument/2006/relationships/slideLayout" Target="../slideLayouts/slideLayout41.xml"/><Relationship Id="rId36" Type="http://schemas.openxmlformats.org/officeDocument/2006/relationships/slideLayout" Target="../slideLayouts/slideLayout49.xml"/><Relationship Id="rId49" Type="http://schemas.openxmlformats.org/officeDocument/2006/relationships/slideLayout" Target="../slideLayouts/slideLayout62.xml"/><Relationship Id="rId57" Type="http://schemas.openxmlformats.org/officeDocument/2006/relationships/slideLayout" Target="../slideLayouts/slideLayout70.xml"/><Relationship Id="rId106" Type="http://schemas.openxmlformats.org/officeDocument/2006/relationships/theme" Target="../theme/theme2.xml"/><Relationship Id="rId10" Type="http://schemas.openxmlformats.org/officeDocument/2006/relationships/slideLayout" Target="../slideLayouts/slideLayout23.xml"/><Relationship Id="rId31" Type="http://schemas.openxmlformats.org/officeDocument/2006/relationships/slideLayout" Target="../slideLayouts/slideLayout44.xml"/><Relationship Id="rId44" Type="http://schemas.openxmlformats.org/officeDocument/2006/relationships/slideLayout" Target="../slideLayouts/slideLayout57.xml"/><Relationship Id="rId52" Type="http://schemas.openxmlformats.org/officeDocument/2006/relationships/slideLayout" Target="../slideLayouts/slideLayout65.xml"/><Relationship Id="rId60" Type="http://schemas.openxmlformats.org/officeDocument/2006/relationships/slideLayout" Target="../slideLayouts/slideLayout73.xml"/><Relationship Id="rId65" Type="http://schemas.openxmlformats.org/officeDocument/2006/relationships/slideLayout" Target="../slideLayouts/slideLayout78.xml"/><Relationship Id="rId73" Type="http://schemas.openxmlformats.org/officeDocument/2006/relationships/slideLayout" Target="../slideLayouts/slideLayout86.xml"/><Relationship Id="rId78" Type="http://schemas.openxmlformats.org/officeDocument/2006/relationships/slideLayout" Target="../slideLayouts/slideLayout91.xml"/><Relationship Id="rId81" Type="http://schemas.openxmlformats.org/officeDocument/2006/relationships/slideLayout" Target="../slideLayouts/slideLayout94.xml"/><Relationship Id="rId86" Type="http://schemas.openxmlformats.org/officeDocument/2006/relationships/slideLayout" Target="../slideLayouts/slideLayout99.xml"/><Relationship Id="rId94" Type="http://schemas.openxmlformats.org/officeDocument/2006/relationships/slideLayout" Target="../slideLayouts/slideLayout107.xml"/><Relationship Id="rId99" Type="http://schemas.openxmlformats.org/officeDocument/2006/relationships/slideLayout" Target="../slideLayouts/slideLayout112.xml"/><Relationship Id="rId101" Type="http://schemas.openxmlformats.org/officeDocument/2006/relationships/slideLayout" Target="../slideLayouts/slideLayout114.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9" Type="http://schemas.openxmlformats.org/officeDocument/2006/relationships/slideLayout" Target="../slideLayouts/slideLayout52.xml"/><Relationship Id="rId109" Type="http://schemas.openxmlformats.org/officeDocument/2006/relationships/oleObject" Target="../embeddings/oleObject1.bin"/><Relationship Id="rId34" Type="http://schemas.openxmlformats.org/officeDocument/2006/relationships/slideLayout" Target="../slideLayouts/slideLayout47.xml"/><Relationship Id="rId50" Type="http://schemas.openxmlformats.org/officeDocument/2006/relationships/slideLayout" Target="../slideLayouts/slideLayout63.xml"/><Relationship Id="rId55" Type="http://schemas.openxmlformats.org/officeDocument/2006/relationships/slideLayout" Target="../slideLayouts/slideLayout68.xml"/><Relationship Id="rId76" Type="http://schemas.openxmlformats.org/officeDocument/2006/relationships/slideLayout" Target="../slideLayouts/slideLayout89.xml"/><Relationship Id="rId97" Type="http://schemas.openxmlformats.org/officeDocument/2006/relationships/slideLayout" Target="../slideLayouts/slideLayout110.xml"/><Relationship Id="rId104" Type="http://schemas.openxmlformats.org/officeDocument/2006/relationships/slideLayout" Target="../slideLayouts/slideLayout117.xml"/><Relationship Id="rId7" Type="http://schemas.openxmlformats.org/officeDocument/2006/relationships/slideLayout" Target="../slideLayouts/slideLayout20.xml"/><Relationship Id="rId71" Type="http://schemas.openxmlformats.org/officeDocument/2006/relationships/slideLayout" Target="../slideLayouts/slideLayout84.xml"/><Relationship Id="rId92" Type="http://schemas.openxmlformats.org/officeDocument/2006/relationships/slideLayout" Target="../slideLayouts/slideLayout105.xml"/><Relationship Id="rId2" Type="http://schemas.openxmlformats.org/officeDocument/2006/relationships/slideLayout" Target="../slideLayouts/slideLayout15.xml"/><Relationship Id="rId29" Type="http://schemas.openxmlformats.org/officeDocument/2006/relationships/slideLayout" Target="../slideLayouts/slideLayout42.xml"/><Relationship Id="rId24" Type="http://schemas.openxmlformats.org/officeDocument/2006/relationships/slideLayout" Target="../slideLayouts/slideLayout37.xml"/><Relationship Id="rId40" Type="http://schemas.openxmlformats.org/officeDocument/2006/relationships/slideLayout" Target="../slideLayouts/slideLayout53.xml"/><Relationship Id="rId45" Type="http://schemas.openxmlformats.org/officeDocument/2006/relationships/slideLayout" Target="../slideLayouts/slideLayout58.xml"/><Relationship Id="rId66" Type="http://schemas.openxmlformats.org/officeDocument/2006/relationships/slideLayout" Target="../slideLayouts/slideLayout79.xml"/><Relationship Id="rId87" Type="http://schemas.openxmlformats.org/officeDocument/2006/relationships/slideLayout" Target="../slideLayouts/slideLayout100.xml"/><Relationship Id="rId110" Type="http://schemas.openxmlformats.org/officeDocument/2006/relationships/image" Target="../media/image2.emf"/><Relationship Id="rId61" Type="http://schemas.openxmlformats.org/officeDocument/2006/relationships/slideLayout" Target="../slideLayouts/slideLayout74.xml"/><Relationship Id="rId82" Type="http://schemas.openxmlformats.org/officeDocument/2006/relationships/slideLayout" Target="../slideLayouts/slideLayout95.xml"/><Relationship Id="rId19" Type="http://schemas.openxmlformats.org/officeDocument/2006/relationships/slideLayout" Target="../slideLayouts/slideLayout32.xml"/><Relationship Id="rId14" Type="http://schemas.openxmlformats.org/officeDocument/2006/relationships/slideLayout" Target="../slideLayouts/slideLayout27.xml"/><Relationship Id="rId30" Type="http://schemas.openxmlformats.org/officeDocument/2006/relationships/slideLayout" Target="../slideLayouts/slideLayout43.xml"/><Relationship Id="rId35" Type="http://schemas.openxmlformats.org/officeDocument/2006/relationships/slideLayout" Target="../slideLayouts/slideLayout48.xml"/><Relationship Id="rId56" Type="http://schemas.openxmlformats.org/officeDocument/2006/relationships/slideLayout" Target="../slideLayouts/slideLayout69.xml"/><Relationship Id="rId77" Type="http://schemas.openxmlformats.org/officeDocument/2006/relationships/slideLayout" Target="../slideLayouts/slideLayout90.xml"/><Relationship Id="rId100" Type="http://schemas.openxmlformats.org/officeDocument/2006/relationships/slideLayout" Target="../slideLayouts/slideLayout113.xml"/><Relationship Id="rId105" Type="http://schemas.openxmlformats.org/officeDocument/2006/relationships/slideLayout" Target="../slideLayouts/slideLayout118.xml"/><Relationship Id="rId8" Type="http://schemas.openxmlformats.org/officeDocument/2006/relationships/slideLayout" Target="../slideLayouts/slideLayout21.xml"/><Relationship Id="rId51" Type="http://schemas.openxmlformats.org/officeDocument/2006/relationships/slideLayout" Target="../slideLayouts/slideLayout64.xml"/><Relationship Id="rId72" Type="http://schemas.openxmlformats.org/officeDocument/2006/relationships/slideLayout" Target="../slideLayouts/slideLayout85.xml"/><Relationship Id="rId93" Type="http://schemas.openxmlformats.org/officeDocument/2006/relationships/slideLayout" Target="../slideLayouts/slideLayout106.xml"/><Relationship Id="rId98" Type="http://schemas.openxmlformats.org/officeDocument/2006/relationships/slideLayout" Target="../slideLayouts/slideLayout111.xml"/><Relationship Id="rId3" Type="http://schemas.openxmlformats.org/officeDocument/2006/relationships/slideLayout" Target="../slideLayouts/slideLayout16.xml"/><Relationship Id="rId25" Type="http://schemas.openxmlformats.org/officeDocument/2006/relationships/slideLayout" Target="../slideLayouts/slideLayout38.xml"/><Relationship Id="rId46" Type="http://schemas.openxmlformats.org/officeDocument/2006/relationships/slideLayout" Target="../slideLayouts/slideLayout59.xml"/><Relationship Id="rId67" Type="http://schemas.openxmlformats.org/officeDocument/2006/relationships/slideLayout" Target="../slideLayouts/slideLayout80.xml"/><Relationship Id="rId20" Type="http://schemas.openxmlformats.org/officeDocument/2006/relationships/slideLayout" Target="../slideLayouts/slideLayout33.xml"/><Relationship Id="rId41" Type="http://schemas.openxmlformats.org/officeDocument/2006/relationships/slideLayout" Target="../slideLayouts/slideLayout54.xml"/><Relationship Id="rId62" Type="http://schemas.openxmlformats.org/officeDocument/2006/relationships/slideLayout" Target="../slideLayouts/slideLayout75.xml"/><Relationship Id="rId83" Type="http://schemas.openxmlformats.org/officeDocument/2006/relationships/slideLayout" Target="../slideLayouts/slideLayout96.xml"/><Relationship Id="rId88"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5D0C21-D61B-49C8-9F3F-B91C4CA655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306576-0308-4DF0-BEC5-799C3AB6F8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35F9A8-E1D6-4525-9D9D-F0C9227486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144A0-F2D2-4422-A2AB-4EC05EA60B55}" type="datetimeFigureOut">
              <a:rPr lang="en-US" smtClean="0"/>
              <a:t>7/14/2020</a:t>
            </a:fld>
            <a:endParaRPr lang="en-US" dirty="0"/>
          </a:p>
        </p:txBody>
      </p:sp>
      <p:sp>
        <p:nvSpPr>
          <p:cNvPr id="5" name="Footer Placeholder 4">
            <a:extLst>
              <a:ext uri="{FF2B5EF4-FFF2-40B4-BE49-F238E27FC236}">
                <a16:creationId xmlns:a16="http://schemas.microsoft.com/office/drawing/2014/main" id="{60467DF1-B6A4-492D-9757-D5393C9D9D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F744B3A-30FD-4C2C-97A4-E062E71D40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C9112-D072-4DBB-B70B-4264BDBEEACD}" type="slidenum">
              <a:rPr lang="en-US" smtClean="0"/>
              <a:t>‹#›</a:t>
            </a:fld>
            <a:endParaRPr lang="en-US" dirty="0"/>
          </a:p>
        </p:txBody>
      </p:sp>
    </p:spTree>
    <p:extLst>
      <p:ext uri="{BB962C8B-B14F-4D97-AF65-F5344CB8AC3E}">
        <p14:creationId xmlns:p14="http://schemas.microsoft.com/office/powerpoint/2010/main" val="3798362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08"/>
            </p:custDataLst>
            <p:extLst>
              <p:ext uri="{D42A27DB-BD31-4B8C-83A1-F6EECF244321}">
                <p14:modId xmlns:p14="http://schemas.microsoft.com/office/powerpoint/2010/main" val="1686812585"/>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1035" name="think-cell Slide" r:id="rId109" imgW="270" imgH="270" progId="TCLayout.ActiveDocument.1">
                  <p:embed/>
                </p:oleObj>
              </mc:Choice>
              <mc:Fallback>
                <p:oleObj name="think-cell Slide" r:id="rId109" imgW="270" imgH="270" progId="TCLayout.ActiveDocument.1">
                  <p:embed/>
                  <p:pic>
                    <p:nvPicPr>
                      <p:cNvPr id="4" name="Object 3" hidden="1"/>
                      <p:cNvPicPr/>
                      <p:nvPr/>
                    </p:nvPicPr>
                    <p:blipFill>
                      <a:blip r:embed="rId110"/>
                      <a:stretch>
                        <a:fillRect/>
                      </a:stretch>
                    </p:blipFill>
                    <p:spPr>
                      <a:xfrm>
                        <a:off x="2118" y="1589"/>
                        <a:ext cx="2116" cy="1587"/>
                      </a:xfrm>
                      <a:prstGeom prst="rect">
                        <a:avLst/>
                      </a:prstGeom>
                    </p:spPr>
                  </p:pic>
                </p:oleObj>
              </mc:Fallback>
            </mc:AlternateContent>
          </a:graphicData>
        </a:graphic>
      </p:graphicFrame>
      <p:sp>
        <p:nvSpPr>
          <p:cNvPr id="2" name="Title Placeholder 1"/>
          <p:cNvSpPr>
            <a:spLocks noGrp="1"/>
          </p:cNvSpPr>
          <p:nvPr>
            <p:ph type="title"/>
          </p:nvPr>
        </p:nvSpPr>
        <p:spPr bwMode="gray">
          <a:xfrm>
            <a:off x="501651" y="317501"/>
            <a:ext cx="11188700" cy="309820"/>
          </a:xfrm>
          <a:prstGeom prst="rect">
            <a:avLst/>
          </a:prstGeom>
        </p:spPr>
        <p:txBody>
          <a:bodyPr vert="horz" lIns="0" tIns="0" rIns="0" bIns="0" rtlCol="0" anchor="t" anchorCtr="0">
            <a:noAutofit/>
          </a:bodyPr>
          <a:lstStyle/>
          <a:p>
            <a:r>
              <a:rPr lang="en-US" noProof="0"/>
              <a:t>Click to edit Master title style</a:t>
            </a:r>
          </a:p>
        </p:txBody>
      </p:sp>
      <p:sp>
        <p:nvSpPr>
          <p:cNvPr id="19" name="Text Placeholder 18"/>
          <p:cNvSpPr>
            <a:spLocks noGrp="1"/>
          </p:cNvSpPr>
          <p:nvPr>
            <p:ph type="body" idx="1"/>
          </p:nvPr>
        </p:nvSpPr>
        <p:spPr>
          <a:xfrm>
            <a:off x="501650" y="1665289"/>
            <a:ext cx="11188700" cy="4716462"/>
          </a:xfrm>
          <a:prstGeom prst="rect">
            <a:avLst/>
          </a:prstGeom>
        </p:spPr>
        <p:txBody>
          <a:bodyPr vert="horz" lIns="0" tIns="0" rIns="0" bIns="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TextBox 2"/>
          <p:cNvSpPr txBox="1"/>
          <p:nvPr/>
        </p:nvSpPr>
        <p:spPr>
          <a:xfrm>
            <a:off x="11382377" y="6477001"/>
            <a:ext cx="307975" cy="138499"/>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900" noProof="0" smtClean="0">
                <a:solidFill>
                  <a:schemeClr val="tx1"/>
                </a:solidFill>
                <a:latin typeface="Calibri" panose="020F0502020204030204" pitchFamily="34" charset="0"/>
                <a:cs typeface="Calibri" panose="020F0502020204030204" pitchFamily="34" charset="0"/>
              </a:rPr>
              <a:pPr marL="0" indent="0" algn="r">
                <a:spcBef>
                  <a:spcPts val="600"/>
                </a:spcBef>
                <a:buSzPct val="100000"/>
                <a:buFont typeface="Arial"/>
                <a:buNone/>
              </a:pPr>
              <a:t>‹#›</a:t>
            </a:fld>
            <a:endParaRPr lang="en-US" sz="900" noProof="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846815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 id="2147483684" r:id="rId21"/>
    <p:sldLayoutId id="2147483685" r:id="rId22"/>
    <p:sldLayoutId id="2147483686" r:id="rId23"/>
    <p:sldLayoutId id="2147483687" r:id="rId24"/>
    <p:sldLayoutId id="2147483688" r:id="rId25"/>
    <p:sldLayoutId id="2147483689" r:id="rId26"/>
    <p:sldLayoutId id="2147483690" r:id="rId27"/>
    <p:sldLayoutId id="2147483691" r:id="rId28"/>
    <p:sldLayoutId id="2147483692" r:id="rId29"/>
    <p:sldLayoutId id="2147483693" r:id="rId30"/>
    <p:sldLayoutId id="2147483694" r:id="rId31"/>
    <p:sldLayoutId id="2147483695" r:id="rId32"/>
    <p:sldLayoutId id="2147483696" r:id="rId33"/>
    <p:sldLayoutId id="2147483697" r:id="rId34"/>
    <p:sldLayoutId id="2147483698" r:id="rId35"/>
    <p:sldLayoutId id="2147483699" r:id="rId36"/>
    <p:sldLayoutId id="2147483700" r:id="rId37"/>
    <p:sldLayoutId id="2147483701" r:id="rId38"/>
    <p:sldLayoutId id="2147483702" r:id="rId39"/>
    <p:sldLayoutId id="2147483703" r:id="rId40"/>
    <p:sldLayoutId id="2147483704" r:id="rId41"/>
    <p:sldLayoutId id="2147483705" r:id="rId42"/>
    <p:sldLayoutId id="2147483706" r:id="rId43"/>
    <p:sldLayoutId id="2147483707" r:id="rId44"/>
    <p:sldLayoutId id="2147483708" r:id="rId45"/>
    <p:sldLayoutId id="2147483709" r:id="rId46"/>
    <p:sldLayoutId id="2147483710" r:id="rId47"/>
    <p:sldLayoutId id="2147483711" r:id="rId48"/>
    <p:sldLayoutId id="2147483712" r:id="rId49"/>
    <p:sldLayoutId id="2147483713" r:id="rId50"/>
    <p:sldLayoutId id="2147483714" r:id="rId51"/>
    <p:sldLayoutId id="2147483715" r:id="rId52"/>
    <p:sldLayoutId id="2147483716" r:id="rId53"/>
    <p:sldLayoutId id="2147483717" r:id="rId54"/>
    <p:sldLayoutId id="2147483718" r:id="rId55"/>
    <p:sldLayoutId id="2147483719" r:id="rId56"/>
    <p:sldLayoutId id="2147483720" r:id="rId57"/>
    <p:sldLayoutId id="2147483721" r:id="rId58"/>
    <p:sldLayoutId id="2147483722" r:id="rId59"/>
    <p:sldLayoutId id="2147483723" r:id="rId60"/>
    <p:sldLayoutId id="2147483724" r:id="rId61"/>
    <p:sldLayoutId id="2147483725" r:id="rId62"/>
    <p:sldLayoutId id="2147483726" r:id="rId63"/>
    <p:sldLayoutId id="2147483727" r:id="rId64"/>
    <p:sldLayoutId id="2147483728" r:id="rId65"/>
    <p:sldLayoutId id="2147483729" r:id="rId66"/>
    <p:sldLayoutId id="2147483730" r:id="rId67"/>
    <p:sldLayoutId id="2147483731" r:id="rId68"/>
    <p:sldLayoutId id="2147483732" r:id="rId69"/>
    <p:sldLayoutId id="2147483733" r:id="rId70"/>
    <p:sldLayoutId id="2147483734" r:id="rId71"/>
    <p:sldLayoutId id="2147483735" r:id="rId72"/>
    <p:sldLayoutId id="2147483736" r:id="rId73"/>
    <p:sldLayoutId id="2147483737" r:id="rId74"/>
    <p:sldLayoutId id="2147483738" r:id="rId75"/>
    <p:sldLayoutId id="2147483739" r:id="rId76"/>
    <p:sldLayoutId id="2147483740" r:id="rId77"/>
    <p:sldLayoutId id="2147483741" r:id="rId78"/>
    <p:sldLayoutId id="2147483742" r:id="rId79"/>
    <p:sldLayoutId id="2147483743" r:id="rId80"/>
    <p:sldLayoutId id="2147483744" r:id="rId81"/>
    <p:sldLayoutId id="2147483745" r:id="rId82"/>
    <p:sldLayoutId id="2147483746" r:id="rId83"/>
    <p:sldLayoutId id="2147483747" r:id="rId84"/>
    <p:sldLayoutId id="2147483748" r:id="rId85"/>
    <p:sldLayoutId id="2147483749" r:id="rId86"/>
    <p:sldLayoutId id="2147483750" r:id="rId87"/>
    <p:sldLayoutId id="2147483751" r:id="rId88"/>
    <p:sldLayoutId id="2147483752" r:id="rId89"/>
    <p:sldLayoutId id="2147483753" r:id="rId90"/>
    <p:sldLayoutId id="2147483754" r:id="rId91"/>
    <p:sldLayoutId id="2147483755" r:id="rId92"/>
    <p:sldLayoutId id="2147483756" r:id="rId93"/>
    <p:sldLayoutId id="2147483757" r:id="rId94"/>
    <p:sldLayoutId id="2147483758" r:id="rId95"/>
    <p:sldLayoutId id="2147483759" r:id="rId96"/>
    <p:sldLayoutId id="2147483760" r:id="rId97"/>
    <p:sldLayoutId id="2147483761" r:id="rId98"/>
    <p:sldLayoutId id="2147483762" r:id="rId99"/>
    <p:sldLayoutId id="2147483763" r:id="rId100"/>
    <p:sldLayoutId id="2147483764" r:id="rId101"/>
    <p:sldLayoutId id="2147483765" r:id="rId102"/>
    <p:sldLayoutId id="2147483766" r:id="rId103"/>
    <p:sldLayoutId id="2147483767" r:id="rId104"/>
    <p:sldLayoutId id="2147483768" r:id="rId105"/>
  </p:sldLayoutIdLst>
  <p:transition>
    <p:fade/>
  </p:transition>
  <p:hf hdr="0" dt="0"/>
  <p:txStyles>
    <p:titleStyle>
      <a:lvl1pPr algn="l" defTabSz="914400" rtl="0" eaLnBrk="1" latinLnBrk="0" hangingPunct="1">
        <a:spcBef>
          <a:spcPct val="0"/>
        </a:spcBef>
        <a:buNone/>
        <a:defRPr sz="2800" b="1"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0" indent="0" algn="l" defTabSz="914400" rtl="0" eaLnBrk="1" latinLnBrk="0" hangingPunct="1">
        <a:spcBef>
          <a:spcPts val="0"/>
        </a:spcBef>
        <a:spcAft>
          <a:spcPts val="1000"/>
        </a:spcAft>
        <a:buSzPct val="100000"/>
        <a:buFont typeface="Arial" panose="020B0604020202020204" pitchFamily="34" charset="0"/>
        <a:buNone/>
        <a:defRPr sz="1300" b="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0" indent="0" algn="l" defTabSz="914400" rtl="0" eaLnBrk="1" latinLnBrk="0" hangingPunct="1">
        <a:spcBef>
          <a:spcPts val="0"/>
        </a:spcBef>
        <a:spcAft>
          <a:spcPts val="1000"/>
        </a:spcAft>
        <a:buClrTx/>
        <a:buSzPct val="100000"/>
        <a:buFont typeface="Arial"/>
        <a:buNone/>
        <a:defRPr lang="en-US" sz="13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76400" indent="-176400" algn="l" defTabSz="914400" rtl="0" eaLnBrk="1" latinLnBrk="0" hangingPunct="1">
        <a:spcBef>
          <a:spcPts val="0"/>
        </a:spcBef>
        <a:spcAft>
          <a:spcPts val="1000"/>
        </a:spcAft>
        <a:buClrTx/>
        <a:buSzPct val="100000"/>
        <a:buFont typeface="Arial" panose="020B0604020202020204" pitchFamily="34" charset="0"/>
        <a:buChar char="•"/>
        <a:defRPr lang="en-US" sz="1300" kern="1200" dirty="0" smtClean="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356400" indent="-176400" algn="l" defTabSz="914400" rtl="0" eaLnBrk="1" latinLnBrk="0" hangingPunct="1">
        <a:spcBef>
          <a:spcPts val="0"/>
        </a:spcBef>
        <a:spcAft>
          <a:spcPts val="1000"/>
        </a:spcAft>
        <a:buClrTx/>
        <a:buSzPct val="100000"/>
        <a:buFont typeface="Verdana" panose="020B0604030504040204" pitchFamily="34" charset="0"/>
        <a:buChar char="−"/>
        <a:defRPr lang="en-US" sz="1300" kern="1200" baseline="0" dirty="0" smtClean="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532800" indent="-176400" algn="l" defTabSz="798513" rtl="0" eaLnBrk="1" latinLnBrk="0" hangingPunct="1">
        <a:spcBef>
          <a:spcPts val="0"/>
        </a:spcBef>
        <a:spcAft>
          <a:spcPts val="1000"/>
        </a:spcAft>
        <a:buClrTx/>
        <a:buSzPct val="100000"/>
        <a:buFont typeface="Verdana" panose="020B0604030504040204" pitchFamily="34" charset="0"/>
        <a:buChar char="−"/>
        <a:tabLst/>
        <a:defRPr lang="en-US" sz="1300" kern="1200" baseline="0" dirty="0" smtClean="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4">
          <p15:clr>
            <a:srgbClr val="F26B43"/>
          </p15:clr>
        </p15:guide>
        <p15:guide id="3" orient="horz" pos="4020">
          <p15:clr>
            <a:srgbClr val="F26B43"/>
          </p15:clr>
        </p15:guide>
        <p15:guide id="4" pos="237">
          <p15:clr>
            <a:srgbClr val="F26B43"/>
          </p15:clr>
        </p15:guide>
        <p15:guide id="5" pos="5523">
          <p15:clr>
            <a:srgbClr val="F26B43"/>
          </p15:clr>
        </p15:guide>
        <p15:guide id="7" orient="horz" pos="200">
          <p15:clr>
            <a:srgbClr val="F26B43"/>
          </p15:clr>
        </p15:guide>
        <p15:guide id="8" orient="horz" pos="4080">
          <p15:clr>
            <a:srgbClr val="F26B43"/>
          </p15:clr>
        </p15:guide>
        <p15:guide id="10" pos="3721">
          <p15:clr>
            <a:srgbClr val="F26B43"/>
          </p15:clr>
        </p15:guide>
        <p15:guide id="11" orient="horz" pos="236">
          <p15:clr>
            <a:srgbClr val="F26B43"/>
          </p15:clr>
        </p15:guide>
        <p15:guide id="12" pos="1022">
          <p15:clr>
            <a:srgbClr val="F26B43"/>
          </p15:clr>
        </p15:guide>
        <p15:guide id="13" pos="1137">
          <p15:clr>
            <a:srgbClr val="F26B43"/>
          </p15:clr>
        </p15:guide>
        <p15:guide id="14" pos="1920">
          <p15:clr>
            <a:srgbClr val="F26B43"/>
          </p15:clr>
        </p15:guide>
        <p15:guide id="15" pos="2033">
          <p15:clr>
            <a:srgbClr val="F26B43"/>
          </p15:clr>
        </p15:guide>
        <p15:guide id="16" pos="4620">
          <p15:clr>
            <a:srgbClr val="F26B43"/>
          </p15:clr>
        </p15:guide>
        <p15:guide id="17" pos="2823">
          <p15:clr>
            <a:srgbClr val="F26B43"/>
          </p15:clr>
        </p15:guide>
        <p15:guide id="18" pos="2937">
          <p15:clr>
            <a:srgbClr val="F26B43"/>
          </p15:clr>
        </p15:guide>
        <p15:guide id="19" pos="2880">
          <p15:clr>
            <a:srgbClr val="F26B43"/>
          </p15:clr>
        </p15:guide>
        <p15:guide id="20" pos="4734">
          <p15:clr>
            <a:srgbClr val="F26B43"/>
          </p15:clr>
        </p15:guide>
        <p15:guide id="22" orient="horz" pos="640">
          <p15:clr>
            <a:srgbClr val="F26B43"/>
          </p15:clr>
        </p15:guide>
        <p15:guide id="23" pos="5098">
          <p15:clr>
            <a:srgbClr val="F26B43"/>
          </p15:clr>
        </p15:guide>
        <p15:guide id="24" orient="horz" pos="2160">
          <p15:clr>
            <a:srgbClr val="F26B43"/>
          </p15:clr>
        </p15:guide>
        <p15:guide id="25" orient="horz" pos="3968">
          <p15:clr>
            <a:srgbClr val="F26B43"/>
          </p15:clr>
        </p15:guide>
        <p15:guide id="26" pos="296">
          <p15:clr>
            <a:srgbClr val="F26B43"/>
          </p15:clr>
        </p15:guide>
        <p15:guide id="27" pos="7384">
          <p15:clr>
            <a:srgbClr val="F26B43"/>
          </p15:clr>
        </p15:guide>
        <p15:guide id="28" orient="horz" pos="1071">
          <p15:clr>
            <a:srgbClr val="F26B43"/>
          </p15:clr>
        </p15:guide>
        <p15:guide id="29" orient="horz" pos="245">
          <p15:clr>
            <a:srgbClr val="F26B43"/>
          </p15:clr>
        </p15:guide>
        <p15:guide id="30" orient="horz" pos="4081">
          <p15:clr>
            <a:srgbClr val="F26B43"/>
          </p15:clr>
        </p15:guide>
        <p15:guide id="31" pos="4986">
          <p15:clr>
            <a:srgbClr val="F26B43"/>
          </p15:clr>
        </p15:guide>
        <p15:guide id="32" pos="1382">
          <p15:clr>
            <a:srgbClr val="F26B43"/>
          </p15:clr>
        </p15:guide>
        <p15:guide id="33" pos="1496">
          <p15:clr>
            <a:srgbClr val="F26B43"/>
          </p15:clr>
        </p15:guide>
        <p15:guide id="34" pos="2581">
          <p15:clr>
            <a:srgbClr val="F26B43"/>
          </p15:clr>
        </p15:guide>
        <p15:guide id="35" pos="2695">
          <p15:clr>
            <a:srgbClr val="F26B43"/>
          </p15:clr>
        </p15:guide>
        <p15:guide id="36" pos="6185">
          <p15:clr>
            <a:srgbClr val="F26B43"/>
          </p15:clr>
        </p15:guide>
        <p15:guide id="37" pos="3783">
          <p15:clr>
            <a:srgbClr val="F26B43"/>
          </p15:clr>
        </p15:guide>
        <p15:guide id="38" pos="3896">
          <p15:clr>
            <a:srgbClr val="F26B43"/>
          </p15:clr>
        </p15:guide>
        <p15:guide id="39" pos="3840">
          <p15:clr>
            <a:srgbClr val="F26B43"/>
          </p15:clr>
        </p15:guide>
        <p15:guide id="40" pos="6299">
          <p15:clr>
            <a:srgbClr val="F26B43"/>
          </p15:clr>
        </p15:guide>
        <p15:guide id="41" orient="horz" pos="1049">
          <p15:clr>
            <a:srgbClr val="F26B43"/>
          </p15:clr>
        </p15:guide>
        <p15:guide id="42" orient="horz" pos="641">
          <p15:clr>
            <a:srgbClr val="F26B43"/>
          </p15:clr>
        </p15:guide>
        <p15:guide id="43" orient="horz" pos="28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tags" Target="../tags/tag3.xml"/><Relationship Id="rId7" Type="http://schemas.openxmlformats.org/officeDocument/2006/relationships/image" Target="../media/image9.emf"/><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1.xml"/><Relationship Id="rId4"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hyperlink" Target="https://www.cdc.gov/coronavirus/2019-ncov/prevent-getting-sick/social-distancing.html" TargetMode="External"/><Relationship Id="rId3" Type="http://schemas.openxmlformats.org/officeDocument/2006/relationships/hyperlink" Target="https://www.cdc.gov/coronavirus/2019-ncov/php/public-health-recommendations.html" TargetMode="External"/><Relationship Id="rId7" Type="http://schemas.openxmlformats.org/officeDocument/2006/relationships/hyperlink" Target="https://www.cdc.gov/coronavirus/2019-ncov/if-you-are-sick/steps-when-sick.html" TargetMode="External"/><Relationship Id="rId2" Type="http://schemas.openxmlformats.org/officeDocument/2006/relationships/notesSlide" Target="../notesSlides/notesSlide10.xml"/><Relationship Id="rId1" Type="http://schemas.openxmlformats.org/officeDocument/2006/relationships/slideLayout" Target="../slideLayouts/slideLayout116.xml"/><Relationship Id="rId6" Type="http://schemas.openxmlformats.org/officeDocument/2006/relationships/hyperlink" Target="https://www.cdc.gov/coronavirus/2019-ncov/need-extra-precautions/people-at-higher-risk.html" TargetMode="External"/><Relationship Id="rId5" Type="http://schemas.openxmlformats.org/officeDocument/2006/relationships/hyperlink" Target="https://www.cdc.gov/coronavirus/2019-ncov/hcp/disposition-in-home-patients.html" TargetMode="External"/><Relationship Id="rId4" Type="http://schemas.openxmlformats.org/officeDocument/2006/relationships/hyperlink" Target="https://www.cdc.gov/coronavirus/2019-ncov/symptoms-testing/symptoms.html" TargetMode="External"/><Relationship Id="rId9" Type="http://schemas.openxmlformats.org/officeDocument/2006/relationships/hyperlink" Target="https://www.cdc.gov/coronavirus/2019-ncov/prevent-getting-sick/prevention.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6.xml"/></Relationships>
</file>

<file path=ppt/slides/_rels/slide4.xml.rels><?xml version="1.0" encoding="UTF-8" standalone="yes"?>
<Relationships xmlns="http://schemas.openxmlformats.org/package/2006/relationships"><Relationship Id="rId3" Type="http://schemas.openxmlformats.org/officeDocument/2006/relationships/hyperlink" Target="https://www.opensmartedu.org/wp-content/uploads/2020/06/Covid-19-Planning-Guide-for-Higher-Education.pdf" TargetMode="External"/><Relationship Id="rId2" Type="http://schemas.openxmlformats.org/officeDocument/2006/relationships/notesSlide" Target="../notesSlides/notesSlide4.xml"/><Relationship Id="rId1" Type="http://schemas.openxmlformats.org/officeDocument/2006/relationships/slideLayout" Target="../slideLayouts/slideLayout116.xml"/><Relationship Id="rId4" Type="http://schemas.openxmlformats.org/officeDocument/2006/relationships/hyperlink" Target="https://www.cdc.gov/coronavirus/2019-ncov/faq.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2.emf"/><Relationship Id="rId5" Type="http://schemas.openxmlformats.org/officeDocument/2006/relationships/oleObject" Target="../embeddings/oleObject3.bin"/><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4EC58132-4982-41BD-8B7A-1C5F346C2C1C}"/>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9" name="think-cell Slide" r:id="rId6" imgW="415" imgH="416" progId="TCLayout.ActiveDocument.1">
                  <p:embed/>
                </p:oleObj>
              </mc:Choice>
              <mc:Fallback>
                <p:oleObj name="think-cell Slide" r:id="rId6" imgW="415" imgH="416" progId="TCLayout.ActiveDocument.1">
                  <p:embed/>
                  <p:pic>
                    <p:nvPicPr>
                      <p:cNvPr id="4" name="Object 3" hidden="1">
                        <a:extLst>
                          <a:ext uri="{FF2B5EF4-FFF2-40B4-BE49-F238E27FC236}">
                            <a16:creationId xmlns:a16="http://schemas.microsoft.com/office/drawing/2014/main" id="{4EC58132-4982-41BD-8B7A-1C5F346C2C1C}"/>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95F105F7-A315-45A8-81AB-9EB3E9E4D7D6}"/>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85000"/>
              </a:lnSpc>
              <a:spcBef>
                <a:spcPct val="0"/>
              </a:spcBef>
              <a:spcAft>
                <a:spcPct val="0"/>
              </a:spcAft>
            </a:pPr>
            <a:endParaRPr lang="en-US" sz="2800" b="1" dirty="0">
              <a:latin typeface="Open Sans" panose="020B0606030504020204" pitchFamily="34" charset="0"/>
              <a:sym typeface="Open Sans" panose="020B0606030504020204" pitchFamily="34" charset="0"/>
            </a:endParaRPr>
          </a:p>
        </p:txBody>
      </p:sp>
      <p:sp>
        <p:nvSpPr>
          <p:cNvPr id="19" name="Title 3">
            <a:extLst>
              <a:ext uri="{FF2B5EF4-FFF2-40B4-BE49-F238E27FC236}">
                <a16:creationId xmlns:a16="http://schemas.microsoft.com/office/drawing/2014/main" id="{D70FB163-7BA0-4E19-BF71-7A4E55987534}"/>
              </a:ext>
            </a:extLst>
          </p:cNvPr>
          <p:cNvSpPr>
            <a:spLocks noGrp="1"/>
          </p:cNvSpPr>
          <p:nvPr>
            <p:ph type="title"/>
          </p:nvPr>
        </p:nvSpPr>
        <p:spPr>
          <a:xfrm>
            <a:off x="793751" y="5042680"/>
            <a:ext cx="7437483" cy="897983"/>
          </a:xfrm>
        </p:spPr>
        <p:txBody>
          <a:bodyPr anchor="t">
            <a:normAutofit fontScale="90000"/>
          </a:bodyPr>
          <a:lstStyle/>
          <a:p>
            <a:r>
              <a:rPr lang="en-US" sz="2700" dirty="0"/>
              <a:t>Campus Closure Decision Points</a:t>
            </a:r>
            <a:br>
              <a:rPr lang="en-US" sz="1800" dirty="0"/>
            </a:br>
            <a:r>
              <a:rPr lang="en-US" sz="1800" dirty="0"/>
              <a:t>Campus Restart Project Management Services</a:t>
            </a:r>
            <a:br>
              <a:rPr lang="en-US" sz="1800" dirty="0"/>
            </a:br>
            <a:endParaRPr lang="en-US" dirty="0"/>
          </a:p>
        </p:txBody>
      </p:sp>
      <p:sp>
        <p:nvSpPr>
          <p:cNvPr id="20" name="Text Placeholder 4">
            <a:extLst>
              <a:ext uri="{FF2B5EF4-FFF2-40B4-BE49-F238E27FC236}">
                <a16:creationId xmlns:a16="http://schemas.microsoft.com/office/drawing/2014/main" id="{9D59CDA7-A6C3-4694-BF92-3916114FA54C}"/>
              </a:ext>
            </a:extLst>
          </p:cNvPr>
          <p:cNvSpPr>
            <a:spLocks noGrp="1"/>
          </p:cNvSpPr>
          <p:nvPr>
            <p:ph type="body" sz="quarter" idx="16"/>
          </p:nvPr>
        </p:nvSpPr>
        <p:spPr>
          <a:xfrm>
            <a:off x="914402" y="5940663"/>
            <a:ext cx="5562598" cy="206137"/>
          </a:xfrm>
        </p:spPr>
        <p:txBody>
          <a:bodyPr/>
          <a:lstStyle/>
          <a:p>
            <a:pPr>
              <a:spcBef>
                <a:spcPts val="0"/>
              </a:spcBef>
            </a:pPr>
            <a:r>
              <a:rPr lang="en-US" dirty="0"/>
              <a:t>July 2020</a:t>
            </a:r>
          </a:p>
        </p:txBody>
      </p:sp>
      <p:pic>
        <p:nvPicPr>
          <p:cNvPr id="1028" name="Picture 4">
            <a:extLst>
              <a:ext uri="{FF2B5EF4-FFF2-40B4-BE49-F238E27FC236}">
                <a16:creationId xmlns:a16="http://schemas.microsoft.com/office/drawing/2014/main" id="{414B823B-5967-49D5-A258-3CE9F9029B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93604" y="2126277"/>
            <a:ext cx="6404791" cy="169193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a:extLst>
              <a:ext uri="{FF2B5EF4-FFF2-40B4-BE49-F238E27FC236}">
                <a16:creationId xmlns:a16="http://schemas.microsoft.com/office/drawing/2014/main" id="{43ADD0AC-C186-4479-8F31-9DEB16C2929E}"/>
              </a:ext>
            </a:extLst>
          </p:cNvPr>
          <p:cNvCxnSpPr/>
          <p:nvPr/>
        </p:nvCxnSpPr>
        <p:spPr>
          <a:xfrm>
            <a:off x="4237901" y="4238625"/>
            <a:ext cx="3993333" cy="0"/>
          </a:xfrm>
          <a:prstGeom prst="line">
            <a:avLst/>
          </a:prstGeom>
          <a:ln w="19050">
            <a:solidFill>
              <a:srgbClr val="FFC425"/>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F784156-AA90-4346-94F9-D521BBDA3398}"/>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29277202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BE42-4663-4E69-AEC2-D25D1996234F}"/>
              </a:ext>
            </a:extLst>
          </p:cNvPr>
          <p:cNvSpPr>
            <a:spLocks noGrp="1"/>
          </p:cNvSpPr>
          <p:nvPr>
            <p:ph type="title"/>
          </p:nvPr>
        </p:nvSpPr>
        <p:spPr>
          <a:xfrm>
            <a:off x="469900" y="402586"/>
            <a:ext cx="11188700" cy="692150"/>
          </a:xfrm>
        </p:spPr>
        <p:txBody>
          <a:bodyPr vert="horz" lIns="0" tIns="0" rIns="0" bIns="0" rtlCol="0" anchor="t" anchorCtr="0">
            <a:noAutofit/>
          </a:bodyPr>
          <a:lstStyle/>
          <a:p>
            <a:r>
              <a:rPr lang="en-US" dirty="0">
                <a:latin typeface="+mj-lt"/>
                <a:cs typeface="Arial" panose="020B0604020202020204" pitchFamily="34" charset="0"/>
              </a:rPr>
              <a:t>CDC Based Guidance on Assessing Exposure Types</a:t>
            </a:r>
          </a:p>
        </p:txBody>
      </p:sp>
      <p:sp>
        <p:nvSpPr>
          <p:cNvPr id="14" name="TextBox 13">
            <a:extLst>
              <a:ext uri="{FF2B5EF4-FFF2-40B4-BE49-F238E27FC236}">
                <a16:creationId xmlns:a16="http://schemas.microsoft.com/office/drawing/2014/main" id="{97F37D14-9CB1-41DE-9826-C4DE1A2C75EF}"/>
              </a:ext>
            </a:extLst>
          </p:cNvPr>
          <p:cNvSpPr txBox="1"/>
          <p:nvPr/>
        </p:nvSpPr>
        <p:spPr>
          <a:xfrm>
            <a:off x="501799" y="6286493"/>
            <a:ext cx="10515600" cy="12311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600"/>
              </a:spcBef>
              <a:spcAft>
                <a:spcPts val="0"/>
              </a:spcAft>
              <a:buClrTx/>
              <a:buSzPct val="100000"/>
              <a:buFontTx/>
              <a:buNone/>
              <a:tabLst/>
              <a:defRPr/>
            </a:pPr>
            <a:r>
              <a:rPr kumimoji="0" lang="en-US" sz="800" b="1" i="0" u="none" strike="noStrike" kern="1200" cap="none" spc="0" normalizeH="0" baseline="0" noProof="0" dirty="0">
                <a:ln>
                  <a:noFill/>
                </a:ln>
                <a:solidFill>
                  <a:srgbClr val="313131"/>
                </a:solidFill>
                <a:effectLst/>
                <a:uLnTx/>
                <a:uFillTx/>
                <a:latin typeface="+mj-lt"/>
                <a:ea typeface="+mn-ea"/>
                <a:cs typeface="Arial" panose="020B0604020202020204" pitchFamily="34" charset="0"/>
              </a:rPr>
              <a:t>Source: </a:t>
            </a:r>
            <a:r>
              <a:rPr kumimoji="0" lang="en-US" sz="800" b="0" i="0" u="none" strike="noStrike" kern="1200" cap="none" spc="0" normalizeH="0" baseline="0" noProof="0" dirty="0">
                <a:ln>
                  <a:noFill/>
                </a:ln>
                <a:solidFill>
                  <a:prstClr val="black"/>
                </a:solidFill>
                <a:effectLst/>
                <a:uLnTx/>
                <a:uFillTx/>
                <a:latin typeface="+mj-lt"/>
                <a:ea typeface="+mn-ea"/>
                <a:cs typeface="+mn-cs"/>
                <a:hlinkClick r:id="rId3"/>
              </a:rPr>
              <a:t>https://www.cdc.gov/coronavirus/2019-ncov/php/public-health-recommendations.html</a:t>
            </a:r>
            <a:endParaRPr kumimoji="0" lang="en-US" sz="800" b="1" i="0" u="none" strike="noStrike" kern="1200" cap="none" spc="0" normalizeH="0" baseline="0" noProof="0" dirty="0">
              <a:ln>
                <a:noFill/>
              </a:ln>
              <a:solidFill>
                <a:srgbClr val="313131"/>
              </a:solidFill>
              <a:effectLst/>
              <a:uLnTx/>
              <a:uFillTx/>
              <a:latin typeface="+mj-lt"/>
              <a:ea typeface="+mn-ea"/>
              <a:cs typeface="Arial" panose="020B0604020202020204" pitchFamily="34" charset="0"/>
            </a:endParaRPr>
          </a:p>
        </p:txBody>
      </p:sp>
      <p:graphicFrame>
        <p:nvGraphicFramePr>
          <p:cNvPr id="3" name="Table 3">
            <a:extLst>
              <a:ext uri="{FF2B5EF4-FFF2-40B4-BE49-F238E27FC236}">
                <a16:creationId xmlns:a16="http://schemas.microsoft.com/office/drawing/2014/main" id="{EED85A7C-E293-4BA5-B037-2EE9DF460BC3}"/>
              </a:ext>
            </a:extLst>
          </p:cNvPr>
          <p:cNvGraphicFramePr>
            <a:graphicFrameLocks noGrp="1"/>
          </p:cNvGraphicFramePr>
          <p:nvPr>
            <p:extLst>
              <p:ext uri="{D42A27DB-BD31-4B8C-83A1-F6EECF244321}">
                <p14:modId xmlns:p14="http://schemas.microsoft.com/office/powerpoint/2010/main" val="4068474440"/>
              </p:ext>
            </p:extLst>
          </p:nvPr>
        </p:nvGraphicFramePr>
        <p:xfrm>
          <a:off x="533400" y="967140"/>
          <a:ext cx="10972800" cy="3815080"/>
        </p:xfrm>
        <a:graphic>
          <a:graphicData uri="http://schemas.openxmlformats.org/drawingml/2006/table">
            <a:tbl>
              <a:tblPr firstRow="1" bandRow="1">
                <a:tableStyleId>{5940675A-B579-460E-94D1-54222C63F5DA}</a:tableStyleId>
              </a:tblPr>
              <a:tblGrid>
                <a:gridCol w="2651760">
                  <a:extLst>
                    <a:ext uri="{9D8B030D-6E8A-4147-A177-3AD203B41FA5}">
                      <a16:colId xmlns:a16="http://schemas.microsoft.com/office/drawing/2014/main" val="1770008633"/>
                    </a:ext>
                  </a:extLst>
                </a:gridCol>
                <a:gridCol w="4114800">
                  <a:extLst>
                    <a:ext uri="{9D8B030D-6E8A-4147-A177-3AD203B41FA5}">
                      <a16:colId xmlns:a16="http://schemas.microsoft.com/office/drawing/2014/main" val="683752302"/>
                    </a:ext>
                  </a:extLst>
                </a:gridCol>
                <a:gridCol w="4206240">
                  <a:extLst>
                    <a:ext uri="{9D8B030D-6E8A-4147-A177-3AD203B41FA5}">
                      <a16:colId xmlns:a16="http://schemas.microsoft.com/office/drawing/2014/main" val="2188318288"/>
                    </a:ext>
                  </a:extLst>
                </a:gridCol>
              </a:tblGrid>
              <a:tr h="370840">
                <a:tc>
                  <a:txBody>
                    <a:bodyPr/>
                    <a:lstStyle/>
                    <a:p>
                      <a:pPr algn="l" fontAlgn="t"/>
                      <a:r>
                        <a:rPr lang="en-US" sz="1400" b="1" dirty="0">
                          <a:solidFill>
                            <a:schemeClr val="tx1"/>
                          </a:solidFill>
                          <a:effectLst/>
                          <a:latin typeface="+mj-lt"/>
                          <a:cs typeface="Arial" panose="020B0604020202020204" pitchFamily="34" charset="0"/>
                        </a:rPr>
                        <a:t>Person</a:t>
                      </a:r>
                    </a:p>
                  </a:txBody>
                  <a:tcPr anchor="ctr">
                    <a:solidFill>
                      <a:srgbClr val="FFC425"/>
                    </a:solidFill>
                  </a:tcPr>
                </a:tc>
                <a:tc>
                  <a:txBody>
                    <a:bodyPr/>
                    <a:lstStyle/>
                    <a:p>
                      <a:pPr algn="l" fontAlgn="t"/>
                      <a:r>
                        <a:rPr lang="en-US" sz="1400" b="1" dirty="0">
                          <a:solidFill>
                            <a:schemeClr val="tx1"/>
                          </a:solidFill>
                          <a:effectLst/>
                          <a:latin typeface="+mj-lt"/>
                          <a:cs typeface="Arial" panose="020B0604020202020204" pitchFamily="34" charset="0"/>
                        </a:rPr>
                        <a:t>Exposure to</a:t>
                      </a:r>
                    </a:p>
                  </a:txBody>
                  <a:tcPr anchor="ctr">
                    <a:solidFill>
                      <a:srgbClr val="FFC425"/>
                    </a:solidFill>
                  </a:tcPr>
                </a:tc>
                <a:tc>
                  <a:txBody>
                    <a:bodyPr/>
                    <a:lstStyle/>
                    <a:p>
                      <a:pPr algn="l" fontAlgn="t"/>
                      <a:r>
                        <a:rPr lang="en-US" sz="1400" b="1" dirty="0">
                          <a:solidFill>
                            <a:schemeClr val="tx1"/>
                          </a:solidFill>
                          <a:effectLst/>
                          <a:latin typeface="+mj-lt"/>
                          <a:cs typeface="Arial" panose="020B0604020202020204" pitchFamily="34" charset="0"/>
                        </a:rPr>
                        <a:t>Recommended Precautions for the Public</a:t>
                      </a:r>
                    </a:p>
                  </a:txBody>
                  <a:tcPr anchor="ctr">
                    <a:solidFill>
                      <a:srgbClr val="FFC425"/>
                    </a:solidFill>
                  </a:tcPr>
                </a:tc>
                <a:extLst>
                  <a:ext uri="{0D108BD9-81ED-4DB2-BD59-A6C34878D82A}">
                    <a16:rowId xmlns:a16="http://schemas.microsoft.com/office/drawing/2014/main" val="3959528693"/>
                  </a:ext>
                </a:extLst>
              </a:tr>
              <a:tr h="370840">
                <a:tc>
                  <a:txBody>
                    <a:bodyPr/>
                    <a:lstStyle/>
                    <a:p>
                      <a:pPr fontAlgn="t">
                        <a:buFont typeface="Arial" panose="020B0604020202020204" pitchFamily="34" charset="0"/>
                        <a:buNone/>
                      </a:pPr>
                      <a:r>
                        <a:rPr lang="en-US" sz="1200" dirty="0">
                          <a:effectLst/>
                          <a:latin typeface="+mj-lt"/>
                          <a:cs typeface="Arial" panose="020B0604020202020204" pitchFamily="34" charset="0"/>
                        </a:rPr>
                        <a:t>Individual who has had close contact (&lt; 6 feet)</a:t>
                      </a:r>
                      <a:r>
                        <a:rPr lang="en-US" sz="1200" baseline="30000" dirty="0">
                          <a:effectLst/>
                          <a:latin typeface="+mj-lt"/>
                          <a:cs typeface="Arial" panose="020B0604020202020204" pitchFamily="34" charset="0"/>
                        </a:rPr>
                        <a:t>1</a:t>
                      </a:r>
                      <a:r>
                        <a:rPr lang="en-US" sz="1200" dirty="0">
                          <a:effectLst/>
                          <a:latin typeface="+mj-lt"/>
                          <a:cs typeface="Arial" panose="020B0604020202020204" pitchFamily="34" charset="0"/>
                        </a:rPr>
                        <a:t> for ≥15 minutes</a:t>
                      </a:r>
                      <a:r>
                        <a:rPr lang="en-US" sz="1200" baseline="30000" dirty="0">
                          <a:effectLst/>
                          <a:latin typeface="+mj-lt"/>
                          <a:cs typeface="Arial" panose="020B0604020202020204" pitchFamily="34" charset="0"/>
                        </a:rPr>
                        <a:t>2</a:t>
                      </a:r>
                    </a:p>
                  </a:txBody>
                  <a:tcPr/>
                </a:tc>
                <a:tc>
                  <a:txBody>
                    <a:bodyPr/>
                    <a:lstStyle/>
                    <a:p>
                      <a:pPr marL="169863" indent="-169863" fontAlgn="t">
                        <a:buFont typeface="Arial" panose="020B0604020202020204" pitchFamily="34" charset="0"/>
                        <a:buChar char="•"/>
                      </a:pPr>
                      <a:r>
                        <a:rPr lang="en-US" sz="1200" dirty="0">
                          <a:effectLst/>
                          <a:latin typeface="+mj-lt"/>
                          <a:cs typeface="Arial" panose="020B0604020202020204" pitchFamily="34" charset="0"/>
                        </a:rPr>
                        <a:t>Person with COVID-19 who has </a:t>
                      </a:r>
                      <a:r>
                        <a:rPr lang="en-US" sz="1200" u="sng" dirty="0">
                          <a:solidFill>
                            <a:srgbClr val="075290"/>
                          </a:solidFill>
                          <a:effectLst/>
                          <a:latin typeface="+mj-lt"/>
                          <a:cs typeface="Arial" panose="020B0604020202020204" pitchFamily="34" charset="0"/>
                          <a:hlinkClick r:id="rId4"/>
                        </a:rPr>
                        <a:t>symptoms</a:t>
                      </a:r>
                      <a:r>
                        <a:rPr lang="en-US" sz="1200" dirty="0">
                          <a:effectLst/>
                          <a:latin typeface="+mj-lt"/>
                          <a:cs typeface="Arial" panose="020B0604020202020204" pitchFamily="34" charset="0"/>
                        </a:rPr>
                        <a:t> (in the period from 3 days before symptom onset until they meet criteria for </a:t>
                      </a:r>
                      <a:r>
                        <a:rPr lang="en-US" sz="1200" u="sng" dirty="0">
                          <a:solidFill>
                            <a:srgbClr val="075290"/>
                          </a:solidFill>
                          <a:effectLst/>
                          <a:latin typeface="+mj-lt"/>
                          <a:cs typeface="Arial" panose="020B0604020202020204" pitchFamily="34" charset="0"/>
                          <a:hlinkClick r:id="rId5"/>
                        </a:rPr>
                        <a:t>discontinuing home isolation</a:t>
                      </a:r>
                      <a:r>
                        <a:rPr lang="en-US" sz="1200" dirty="0">
                          <a:effectLst/>
                          <a:latin typeface="+mj-lt"/>
                          <a:cs typeface="Arial" panose="020B0604020202020204" pitchFamily="34" charset="0"/>
                        </a:rPr>
                        <a:t>; can be laboratory-confirmed or a clinically compatible illness)</a:t>
                      </a:r>
                    </a:p>
                    <a:p>
                      <a:pPr marL="169863" indent="-169863" fontAlgn="t">
                        <a:buFont typeface="Arial" panose="020B0604020202020204" pitchFamily="34" charset="0"/>
                        <a:buChar char="•"/>
                      </a:pPr>
                      <a:r>
                        <a:rPr lang="en-US" sz="1200" dirty="0">
                          <a:effectLst/>
                          <a:latin typeface="+mj-lt"/>
                          <a:cs typeface="Arial" panose="020B0604020202020204" pitchFamily="34" charset="0"/>
                        </a:rPr>
                        <a:t>Person who has tested positive for COVID-19 (laboratory confirmed) but has not had any </a:t>
                      </a:r>
                      <a:r>
                        <a:rPr lang="en-US" sz="1200" u="sng" dirty="0">
                          <a:solidFill>
                            <a:srgbClr val="075290"/>
                          </a:solidFill>
                          <a:effectLst/>
                          <a:latin typeface="+mj-lt"/>
                          <a:cs typeface="Arial" panose="020B0604020202020204" pitchFamily="34" charset="0"/>
                          <a:hlinkClick r:id="rId4"/>
                        </a:rPr>
                        <a:t>symptoms</a:t>
                      </a:r>
                      <a:r>
                        <a:rPr lang="en-US" sz="1200" dirty="0">
                          <a:effectLst/>
                          <a:latin typeface="+mj-lt"/>
                          <a:cs typeface="Arial" panose="020B0604020202020204" pitchFamily="34" charset="0"/>
                        </a:rPr>
                        <a:t> (in the 2 days before the date of specimen collection until they meet criteria for </a:t>
                      </a:r>
                      <a:r>
                        <a:rPr lang="en-US" sz="1200" u="sng" dirty="0">
                          <a:solidFill>
                            <a:srgbClr val="075290"/>
                          </a:solidFill>
                          <a:effectLst/>
                          <a:latin typeface="+mj-lt"/>
                          <a:cs typeface="Arial" panose="020B0604020202020204" pitchFamily="34" charset="0"/>
                          <a:hlinkClick r:id="rId5"/>
                        </a:rPr>
                        <a:t>discontinuing home isolation</a:t>
                      </a:r>
                      <a:r>
                        <a:rPr lang="en-US" sz="1200" dirty="0">
                          <a:effectLst/>
                          <a:latin typeface="+mj-lt"/>
                          <a:cs typeface="Arial" panose="020B0604020202020204" pitchFamily="34" charset="0"/>
                        </a:rPr>
                        <a:t>)</a:t>
                      </a:r>
                    </a:p>
                  </a:txBody>
                  <a:tcPr/>
                </a:tc>
                <a:tc>
                  <a:txBody>
                    <a:bodyPr/>
                    <a:lstStyle/>
                    <a:p>
                      <a:pPr marL="169863" indent="-169863" algn="l" defTabSz="914400" rtl="0" eaLnBrk="1" fontAlgn="t" latinLnBrk="0" hangingPunct="1">
                        <a:buFont typeface="Arial" panose="020B0604020202020204" pitchFamily="34" charset="0"/>
                        <a:buChar char="•"/>
                      </a:pPr>
                      <a:r>
                        <a:rPr lang="en-US" sz="1200" kern="1200" dirty="0">
                          <a:solidFill>
                            <a:schemeClr val="tx1"/>
                          </a:solidFill>
                          <a:effectLst/>
                          <a:latin typeface="+mj-lt"/>
                          <a:ea typeface="+mn-ea"/>
                          <a:cs typeface="Arial" panose="020B0604020202020204" pitchFamily="34" charset="0"/>
                        </a:rPr>
                        <a:t>Stay home until 14 days after last exposure and maintain social distance (at least 6 feet) from others at all times</a:t>
                      </a:r>
                    </a:p>
                    <a:p>
                      <a:pPr marL="169863" indent="-169863" algn="l" defTabSz="914400" rtl="0" eaLnBrk="1" fontAlgn="t" latinLnBrk="0" hangingPunct="1">
                        <a:buFont typeface="Arial" panose="020B0604020202020204" pitchFamily="34" charset="0"/>
                        <a:buChar char="•"/>
                      </a:pPr>
                      <a:r>
                        <a:rPr lang="en-US" sz="1200" kern="1200" dirty="0">
                          <a:solidFill>
                            <a:schemeClr val="tx1"/>
                          </a:solidFill>
                          <a:effectLst/>
                          <a:latin typeface="+mj-lt"/>
                          <a:ea typeface="+mn-ea"/>
                          <a:cs typeface="Arial" panose="020B0604020202020204" pitchFamily="34" charset="0"/>
                        </a:rPr>
                        <a:t>Self-monitor for symptoms:</a:t>
                      </a:r>
                    </a:p>
                    <a:p>
                      <a:pPr marL="574675" lvl="1" indent="-234950" fontAlgn="t">
                        <a:buFont typeface="Courier New" panose="02070309020205020404" pitchFamily="49" charset="0"/>
                        <a:buChar char="o"/>
                      </a:pPr>
                      <a:r>
                        <a:rPr lang="en-US" sz="1200" dirty="0">
                          <a:effectLst/>
                          <a:latin typeface="+mj-lt"/>
                          <a:cs typeface="Arial" panose="020B0604020202020204" pitchFamily="34" charset="0"/>
                        </a:rPr>
                        <a:t>Check temperature twice a day</a:t>
                      </a:r>
                    </a:p>
                    <a:p>
                      <a:pPr marL="574675" lvl="1" indent="-234950" fontAlgn="t">
                        <a:buFont typeface="Courier New" panose="02070309020205020404" pitchFamily="49" charset="0"/>
                        <a:buChar char="o"/>
                      </a:pPr>
                      <a:r>
                        <a:rPr lang="en-US" sz="1200" dirty="0">
                          <a:effectLst/>
                          <a:latin typeface="+mj-lt"/>
                          <a:cs typeface="Arial" panose="020B0604020202020204" pitchFamily="34" charset="0"/>
                        </a:rPr>
                        <a:t>Watch for fever</a:t>
                      </a:r>
                      <a:r>
                        <a:rPr lang="en-US" sz="1200" baseline="30000" dirty="0">
                          <a:effectLst/>
                          <a:latin typeface="+mj-lt"/>
                          <a:cs typeface="Arial" panose="020B0604020202020204" pitchFamily="34" charset="0"/>
                        </a:rPr>
                        <a:t>3</a:t>
                      </a:r>
                      <a:r>
                        <a:rPr lang="en-US" sz="1200" dirty="0">
                          <a:effectLst/>
                          <a:latin typeface="+mj-lt"/>
                          <a:cs typeface="Arial" panose="020B0604020202020204" pitchFamily="34" charset="0"/>
                        </a:rPr>
                        <a:t>, cough, or shortness of breath, or other </a:t>
                      </a:r>
                      <a:r>
                        <a:rPr lang="en-US" sz="1200" u="sng" dirty="0">
                          <a:solidFill>
                            <a:srgbClr val="075290"/>
                          </a:solidFill>
                          <a:effectLst/>
                          <a:latin typeface="+mj-lt"/>
                          <a:cs typeface="Arial" panose="020B0604020202020204" pitchFamily="34" charset="0"/>
                          <a:hlinkClick r:id="rId4"/>
                        </a:rPr>
                        <a:t>symptoms</a:t>
                      </a:r>
                      <a:r>
                        <a:rPr lang="en-US" sz="1200" dirty="0">
                          <a:effectLst/>
                          <a:latin typeface="+mj-lt"/>
                          <a:cs typeface="Arial" panose="020B0604020202020204" pitchFamily="34" charset="0"/>
                        </a:rPr>
                        <a:t> of COVID-19</a:t>
                      </a:r>
                    </a:p>
                    <a:p>
                      <a:pPr marL="169863" indent="-169863" fontAlgn="t">
                        <a:buFont typeface="Arial" panose="020B0604020202020204" pitchFamily="34" charset="0"/>
                        <a:buChar char="•"/>
                      </a:pPr>
                      <a:r>
                        <a:rPr lang="en-US" sz="1200" dirty="0">
                          <a:effectLst/>
                          <a:latin typeface="+mj-lt"/>
                          <a:cs typeface="Arial" panose="020B0604020202020204" pitchFamily="34" charset="0"/>
                        </a:rPr>
                        <a:t>Avoid contact with </a:t>
                      </a:r>
                      <a:r>
                        <a:rPr lang="en-US" sz="1200" u="sng" dirty="0">
                          <a:solidFill>
                            <a:srgbClr val="075290"/>
                          </a:solidFill>
                          <a:effectLst/>
                          <a:latin typeface="+mj-lt"/>
                          <a:cs typeface="Arial" panose="020B0604020202020204" pitchFamily="34" charset="0"/>
                          <a:hlinkClick r:id="rId6"/>
                        </a:rPr>
                        <a:t>people at higher risk for severe illness</a:t>
                      </a:r>
                      <a:r>
                        <a:rPr lang="en-US" sz="1200" dirty="0">
                          <a:effectLst/>
                          <a:latin typeface="+mj-lt"/>
                          <a:cs typeface="Arial" panose="020B0604020202020204" pitchFamily="34" charset="0"/>
                        </a:rPr>
                        <a:t> from COVID-19</a:t>
                      </a:r>
                    </a:p>
                    <a:p>
                      <a:pPr marL="169863" indent="-169863" fontAlgn="t">
                        <a:buFont typeface="Arial" panose="020B0604020202020204" pitchFamily="34" charset="0"/>
                        <a:buChar char="•"/>
                      </a:pPr>
                      <a:r>
                        <a:rPr lang="en-US" sz="1200" dirty="0">
                          <a:effectLst/>
                          <a:latin typeface="+mj-lt"/>
                          <a:cs typeface="Arial" panose="020B0604020202020204" pitchFamily="34" charset="0"/>
                        </a:rPr>
                        <a:t>Follow </a:t>
                      </a:r>
                      <a:r>
                        <a:rPr lang="en-US" sz="1200" u="sng" dirty="0">
                          <a:solidFill>
                            <a:srgbClr val="075290"/>
                          </a:solidFill>
                          <a:effectLst/>
                          <a:latin typeface="+mj-lt"/>
                          <a:cs typeface="Arial" panose="020B0604020202020204" pitchFamily="34" charset="0"/>
                          <a:hlinkClick r:id="rId7"/>
                        </a:rPr>
                        <a:t>CDC guidance</a:t>
                      </a:r>
                      <a:r>
                        <a:rPr lang="en-US" sz="1200" dirty="0">
                          <a:effectLst/>
                          <a:latin typeface="+mj-lt"/>
                          <a:cs typeface="Arial" panose="020B0604020202020204" pitchFamily="34" charset="0"/>
                        </a:rPr>
                        <a:t> if symptoms develop at which point the person is considered presumed positive COVID infection</a:t>
                      </a:r>
                    </a:p>
                    <a:p>
                      <a:pPr marL="169863" indent="-169863" fontAlgn="t">
                        <a:buFont typeface="Arial" panose="020B0604020202020204" pitchFamily="34" charset="0"/>
                        <a:buChar char="•"/>
                      </a:pPr>
                      <a:endParaRPr lang="en-US" sz="500" dirty="0">
                        <a:effectLst/>
                        <a:latin typeface="+mj-lt"/>
                        <a:cs typeface="Arial" panose="020B0604020202020204" pitchFamily="34" charset="0"/>
                      </a:endParaRPr>
                    </a:p>
                  </a:txBody>
                  <a:tcPr/>
                </a:tc>
                <a:extLst>
                  <a:ext uri="{0D108BD9-81ED-4DB2-BD59-A6C34878D82A}">
                    <a16:rowId xmlns:a16="http://schemas.microsoft.com/office/drawing/2014/main" val="2544406461"/>
                  </a:ext>
                </a:extLst>
              </a:tr>
              <a:tr h="370840">
                <a:tc>
                  <a:txBody>
                    <a:bodyPr/>
                    <a:lstStyle/>
                    <a:p>
                      <a:pPr fontAlgn="t"/>
                      <a:r>
                        <a:rPr lang="en-US" sz="1200" dirty="0">
                          <a:effectLst/>
                          <a:latin typeface="+mj-lt"/>
                          <a:cs typeface="Arial" panose="020B0604020202020204" pitchFamily="34" charset="0"/>
                        </a:rPr>
                        <a:t>All contractors, staff, faculty, and students, other than those with a known risk exposure</a:t>
                      </a:r>
                    </a:p>
                  </a:txBody>
                  <a:tcPr/>
                </a:tc>
                <a:tc>
                  <a:txBody>
                    <a:bodyPr/>
                    <a:lstStyle/>
                    <a:p>
                      <a:pPr marL="169863" indent="-169863" fontAlgn="t">
                        <a:buFont typeface="Arial" panose="020B0604020202020204" pitchFamily="34" charset="0"/>
                        <a:buChar char="•"/>
                      </a:pPr>
                      <a:r>
                        <a:rPr lang="en-US" sz="1200" dirty="0">
                          <a:effectLst/>
                          <a:latin typeface="+mj-lt"/>
                          <a:cs typeface="Arial" panose="020B0604020202020204" pitchFamily="34" charset="0"/>
                        </a:rPr>
                        <a:t>Possible unrecognized COVID-19 exposures in U.S. communities</a:t>
                      </a:r>
                    </a:p>
                  </a:txBody>
                  <a:tcPr/>
                </a:tc>
                <a:tc>
                  <a:txBody>
                    <a:bodyPr/>
                    <a:lstStyle/>
                    <a:p>
                      <a:pPr marL="169863" indent="-169863" fontAlgn="t">
                        <a:buFont typeface="Arial" panose="020B0604020202020204" pitchFamily="34" charset="0"/>
                        <a:buChar char="•"/>
                      </a:pPr>
                      <a:r>
                        <a:rPr lang="en-US" sz="1200" u="sng" dirty="0">
                          <a:solidFill>
                            <a:srgbClr val="075290"/>
                          </a:solidFill>
                          <a:effectLst/>
                          <a:latin typeface="+mj-lt"/>
                          <a:cs typeface="Arial" panose="020B0604020202020204" pitchFamily="34" charset="0"/>
                          <a:hlinkClick r:id="rId8"/>
                        </a:rPr>
                        <a:t>Practice social distancing</a:t>
                      </a:r>
                      <a:r>
                        <a:rPr lang="en-US" sz="1200" dirty="0">
                          <a:effectLst/>
                          <a:latin typeface="+mj-lt"/>
                          <a:cs typeface="Arial" panose="020B0604020202020204" pitchFamily="34" charset="0"/>
                        </a:rPr>
                        <a:t> and other </a:t>
                      </a:r>
                      <a:r>
                        <a:rPr lang="en-US" sz="1200" u="sng" dirty="0">
                          <a:solidFill>
                            <a:srgbClr val="075290"/>
                          </a:solidFill>
                          <a:effectLst/>
                          <a:latin typeface="+mj-lt"/>
                          <a:cs typeface="Arial" panose="020B0604020202020204" pitchFamily="34" charset="0"/>
                          <a:hlinkClick r:id="rId9"/>
                        </a:rPr>
                        <a:t>personal prevention strategies</a:t>
                      </a:r>
                      <a:endParaRPr lang="en-US" sz="1200" dirty="0">
                        <a:effectLst/>
                        <a:latin typeface="+mj-lt"/>
                        <a:cs typeface="Arial" panose="020B0604020202020204" pitchFamily="34" charset="0"/>
                      </a:endParaRPr>
                    </a:p>
                    <a:p>
                      <a:pPr marL="169863" indent="-169863" fontAlgn="t">
                        <a:buFont typeface="Arial" panose="020B0604020202020204" pitchFamily="34" charset="0"/>
                        <a:buChar char="•"/>
                      </a:pPr>
                      <a:r>
                        <a:rPr lang="en-US" sz="1200" dirty="0">
                          <a:effectLst/>
                          <a:latin typeface="+mj-lt"/>
                          <a:cs typeface="Arial" panose="020B0604020202020204" pitchFamily="34" charset="0"/>
                        </a:rPr>
                        <a:t>Be alert for symptoms</a:t>
                      </a:r>
                    </a:p>
                    <a:p>
                      <a:pPr marL="574675" lvl="1" indent="-234950" fontAlgn="t">
                        <a:buFont typeface="Courier New" panose="02070309020205020404" pitchFamily="49" charset="0"/>
                        <a:buChar char="o"/>
                      </a:pPr>
                      <a:r>
                        <a:rPr lang="en-US" sz="1200" dirty="0">
                          <a:effectLst/>
                          <a:latin typeface="+mj-lt"/>
                          <a:cs typeface="Arial" panose="020B0604020202020204" pitchFamily="34" charset="0"/>
                        </a:rPr>
                        <a:t>Watch for fever*, cough, or shortness of breath, or other </a:t>
                      </a:r>
                      <a:r>
                        <a:rPr lang="en-US" sz="1200" u="sng" dirty="0">
                          <a:solidFill>
                            <a:srgbClr val="075290"/>
                          </a:solidFill>
                          <a:effectLst/>
                          <a:latin typeface="+mj-lt"/>
                          <a:cs typeface="Arial" panose="020B0604020202020204" pitchFamily="34" charset="0"/>
                          <a:hlinkClick r:id="rId4"/>
                        </a:rPr>
                        <a:t>symptoms</a:t>
                      </a:r>
                      <a:r>
                        <a:rPr lang="en-US" sz="1200" dirty="0">
                          <a:effectLst/>
                          <a:latin typeface="+mj-lt"/>
                          <a:cs typeface="Arial" panose="020B0604020202020204" pitchFamily="34" charset="0"/>
                        </a:rPr>
                        <a:t> of COVID-19</a:t>
                      </a:r>
                    </a:p>
                    <a:p>
                      <a:pPr marL="574675" lvl="1" indent="-234950" fontAlgn="t">
                        <a:buFont typeface="Courier New" panose="02070309020205020404" pitchFamily="49" charset="0"/>
                        <a:buChar char="o"/>
                      </a:pPr>
                      <a:r>
                        <a:rPr lang="en-US" sz="1200" dirty="0">
                          <a:effectLst/>
                          <a:latin typeface="+mj-lt"/>
                          <a:cs typeface="Arial" panose="020B0604020202020204" pitchFamily="34" charset="0"/>
                        </a:rPr>
                        <a:t>Check temperature if symptoms develop</a:t>
                      </a:r>
                    </a:p>
                    <a:p>
                      <a:pPr marL="169863" indent="-169863" fontAlgn="t">
                        <a:buFont typeface="Arial" panose="020B0604020202020204" pitchFamily="34" charset="0"/>
                        <a:buChar char="•"/>
                      </a:pPr>
                      <a:r>
                        <a:rPr lang="en-US" sz="1200" dirty="0">
                          <a:effectLst/>
                          <a:latin typeface="+mj-lt"/>
                          <a:cs typeface="Arial" panose="020B0604020202020204" pitchFamily="34" charset="0"/>
                        </a:rPr>
                        <a:t>Follow </a:t>
                      </a:r>
                      <a:r>
                        <a:rPr lang="en-US" sz="1200" u="sng" dirty="0">
                          <a:solidFill>
                            <a:srgbClr val="075290"/>
                          </a:solidFill>
                          <a:effectLst/>
                          <a:latin typeface="+mj-lt"/>
                          <a:cs typeface="Arial" panose="020B0604020202020204" pitchFamily="34" charset="0"/>
                          <a:hlinkClick r:id="rId7"/>
                        </a:rPr>
                        <a:t>CDC guidance</a:t>
                      </a:r>
                      <a:r>
                        <a:rPr lang="en-US" sz="1200" dirty="0">
                          <a:effectLst/>
                          <a:latin typeface="+mj-lt"/>
                          <a:cs typeface="Arial" panose="020B0604020202020204" pitchFamily="34" charset="0"/>
                        </a:rPr>
                        <a:t> if symptoms develop</a:t>
                      </a:r>
                    </a:p>
                    <a:p>
                      <a:pPr marL="169863" indent="-169863" fontAlgn="t">
                        <a:buFont typeface="Arial" panose="020B0604020202020204" pitchFamily="34" charset="0"/>
                        <a:buChar char="•"/>
                      </a:pPr>
                      <a:endParaRPr lang="en-US" sz="500" dirty="0">
                        <a:effectLst/>
                        <a:latin typeface="+mj-lt"/>
                        <a:cs typeface="Arial" panose="020B0604020202020204" pitchFamily="34" charset="0"/>
                      </a:endParaRPr>
                    </a:p>
                  </a:txBody>
                  <a:tcPr/>
                </a:tc>
                <a:extLst>
                  <a:ext uri="{0D108BD9-81ED-4DB2-BD59-A6C34878D82A}">
                    <a16:rowId xmlns:a16="http://schemas.microsoft.com/office/drawing/2014/main" val="2656609144"/>
                  </a:ext>
                </a:extLst>
              </a:tr>
            </a:tbl>
          </a:graphicData>
        </a:graphic>
      </p:graphicFrame>
      <p:sp>
        <p:nvSpPr>
          <p:cNvPr id="5" name="Rectangle 4">
            <a:extLst>
              <a:ext uri="{FF2B5EF4-FFF2-40B4-BE49-F238E27FC236}">
                <a16:creationId xmlns:a16="http://schemas.microsoft.com/office/drawing/2014/main" id="{5C53D00D-F4C6-4618-A6AE-34F1DA58372F}"/>
              </a:ext>
            </a:extLst>
          </p:cNvPr>
          <p:cNvSpPr/>
          <p:nvPr/>
        </p:nvSpPr>
        <p:spPr>
          <a:xfrm>
            <a:off x="533399" y="5042518"/>
            <a:ext cx="10972800" cy="1169551"/>
          </a:xfrm>
          <a:prstGeom prst="rect">
            <a:avLst/>
          </a:prstGeom>
        </p:spPr>
        <p:txBody>
          <a:bodyPr wrap="square">
            <a:spAutoFit/>
          </a:bodyPr>
          <a:lstStyle/>
          <a:p>
            <a:pPr marL="169863" marR="0" lvl="0" indent="-169863"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333333"/>
                </a:solidFill>
                <a:effectLst/>
                <a:uLnTx/>
                <a:uFillTx/>
                <a:latin typeface="+mj-lt"/>
                <a:ea typeface="+mn-ea"/>
                <a:cs typeface="Arial" panose="020B0604020202020204" pitchFamily="34" charset="0"/>
              </a:rPr>
              <a:t>1)	Data to inform the definition of close contact are limited. Factors to consider when defining close contact include proximity, the duration of exposure (e.g., longer exposure time likely increases exposure risk), and whether the exposure was to a person with symptoms (e.g., coughing likely increases exposure risk).</a:t>
            </a:r>
            <a:endParaRPr kumimoji="0" lang="en-US" sz="1000" b="0" i="0" u="none" strike="noStrike" kern="1200" cap="none" spc="0" normalizeH="0" baseline="0" noProof="0" dirty="0">
              <a:ln>
                <a:noFill/>
              </a:ln>
              <a:solidFill>
                <a:srgbClr val="000000"/>
              </a:solidFill>
              <a:effectLst/>
              <a:uLnTx/>
              <a:uFillTx/>
              <a:latin typeface="+mj-lt"/>
              <a:ea typeface="+mn-ea"/>
              <a:cs typeface="Arial" panose="020B0604020202020204" pitchFamily="34" charset="0"/>
            </a:endParaRPr>
          </a:p>
          <a:p>
            <a:pPr marL="169863" marR="0" lvl="0" indent="-169863"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333333"/>
                </a:solidFill>
                <a:effectLst/>
                <a:uLnTx/>
                <a:uFillTx/>
                <a:latin typeface="+mj-lt"/>
                <a:ea typeface="+mn-ea"/>
                <a:cs typeface="Arial" panose="020B0604020202020204" pitchFamily="34" charset="0"/>
              </a:rPr>
              <a:t>2) 	Data are insufficient to precisely define the duration of time that constitutes a prolonged exposure. Recommendations vary on the length of time of exposure, but 15 minutes of close exposure can be used as an operational definition. Brief interactions are less likely to result in transmission; however, symptoms and the type of interaction (e.g., did the infected person cough directly into the face of the exposed individual) remain important.</a:t>
            </a:r>
          </a:p>
          <a:p>
            <a:pPr marL="169863" marR="0" lvl="0" indent="-169863"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333333"/>
                </a:solidFill>
                <a:effectLst/>
                <a:uLnTx/>
                <a:uFillTx/>
                <a:latin typeface="+mj-lt"/>
                <a:ea typeface="+mn-ea"/>
                <a:cs typeface="Arial" panose="020B0604020202020204" pitchFamily="34" charset="0"/>
              </a:rPr>
              <a:t>3) 	For the purpose of this guidance, fever is defined as subjective fever (feeling feverish) or a measured temperature of 100.4°F (38°C) or higher. Note that fever may be intermittent or may not be present in some people, such as those who are elderly, immunocompromised, or taking certain fever-reducing medications (e.g., nonsteroidal anti-inflammatory drugs [NSAIDS]).</a:t>
            </a:r>
            <a:endParaRPr kumimoji="0" lang="en-US" sz="1000" b="0" i="0" u="none" strike="noStrike" kern="1200" cap="none" spc="0" normalizeH="0" baseline="0" noProof="0" dirty="0">
              <a:ln>
                <a:noFill/>
              </a:ln>
              <a:solidFill>
                <a:srgbClr val="000000"/>
              </a:solidFill>
              <a:effectLst/>
              <a:uLnTx/>
              <a:uFillTx/>
              <a:latin typeface="+mj-lt"/>
              <a:ea typeface="+mn-ea"/>
              <a:cs typeface="Arial" panose="020B0604020202020204" pitchFamily="34" charset="0"/>
            </a:endParaRPr>
          </a:p>
        </p:txBody>
      </p:sp>
      <p:sp>
        <p:nvSpPr>
          <p:cNvPr id="6" name="TextBox 5">
            <a:extLst>
              <a:ext uri="{FF2B5EF4-FFF2-40B4-BE49-F238E27FC236}">
                <a16:creationId xmlns:a16="http://schemas.microsoft.com/office/drawing/2014/main" id="{C7F836B6-ACA5-4A85-AD84-5C917AC43EFA}"/>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2808274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BE42-4663-4E69-AEC2-D25D1996234F}"/>
              </a:ext>
            </a:extLst>
          </p:cNvPr>
          <p:cNvSpPr>
            <a:spLocks noGrp="1"/>
          </p:cNvSpPr>
          <p:nvPr>
            <p:ph type="title"/>
          </p:nvPr>
        </p:nvSpPr>
        <p:spPr>
          <a:xfrm>
            <a:off x="469900" y="402586"/>
            <a:ext cx="11349960" cy="417077"/>
          </a:xfrm>
        </p:spPr>
        <p:txBody>
          <a:bodyPr vert="horz" lIns="0" tIns="0" rIns="0" bIns="0" rtlCol="0" anchor="t" anchorCtr="0">
            <a:noAutofit/>
          </a:bodyPr>
          <a:lstStyle/>
          <a:p>
            <a:r>
              <a:rPr lang="en-US" dirty="0">
                <a:latin typeface="+mj-lt"/>
                <a:cs typeface="Arial" panose="020B0604020202020204" pitchFamily="34" charset="0"/>
              </a:rPr>
              <a:t>How does the University respond to potential COVID cases on Campus?</a:t>
            </a:r>
          </a:p>
        </p:txBody>
      </p:sp>
      <p:sp>
        <p:nvSpPr>
          <p:cNvPr id="5" name="TextBox 4">
            <a:extLst>
              <a:ext uri="{FF2B5EF4-FFF2-40B4-BE49-F238E27FC236}">
                <a16:creationId xmlns:a16="http://schemas.microsoft.com/office/drawing/2014/main" id="{A3ABA1BA-675A-4D0B-A682-188C8B61203B}"/>
              </a:ext>
            </a:extLst>
          </p:cNvPr>
          <p:cNvSpPr txBox="1"/>
          <p:nvPr/>
        </p:nvSpPr>
        <p:spPr>
          <a:xfrm>
            <a:off x="469900" y="819663"/>
            <a:ext cx="6591994" cy="4970591"/>
          </a:xfrm>
          <a:prstGeom prst="rect">
            <a:avLst/>
          </a:prstGeom>
          <a:noFill/>
        </p:spPr>
        <p:txBody>
          <a:bodyPr wrap="square" lIns="0" tIns="0" rIns="0" bIns="0" rtlCol="0">
            <a:spAutoFit/>
          </a:bodyPr>
          <a:lstStyle/>
          <a:p>
            <a:pPr>
              <a:spcBef>
                <a:spcPts val="600"/>
              </a:spcBef>
              <a:buSzPct val="100000"/>
            </a:pPr>
            <a:r>
              <a:rPr lang="en-US" sz="2000" dirty="0">
                <a:solidFill>
                  <a:schemeClr val="bg2"/>
                </a:solidFill>
                <a:latin typeface="+mj-lt"/>
              </a:rPr>
              <a:t>The University’s transition back to residential teaching, learning, and research requires a measured, disciplined approach that provides for the safety and well-being of the students, faculty, employees, and the greater community. </a:t>
            </a:r>
          </a:p>
          <a:p>
            <a:pPr>
              <a:spcBef>
                <a:spcPts val="600"/>
              </a:spcBef>
              <a:buSzPct val="100000"/>
            </a:pPr>
            <a:endParaRPr lang="en-US" dirty="0">
              <a:solidFill>
                <a:srgbClr val="313131"/>
              </a:solidFill>
              <a:latin typeface="+mj-lt"/>
            </a:endParaRPr>
          </a:p>
          <a:p>
            <a:pPr>
              <a:spcBef>
                <a:spcPts val="600"/>
              </a:spcBef>
              <a:buSzPct val="100000"/>
            </a:pPr>
            <a:r>
              <a:rPr lang="en-US" sz="2000" b="1" dirty="0">
                <a:solidFill>
                  <a:srgbClr val="313131"/>
                </a:solidFill>
                <a:latin typeface="+mj-lt"/>
              </a:rPr>
              <a:t>Steps taken to date:</a:t>
            </a:r>
          </a:p>
          <a:p>
            <a:pPr marL="285750" indent="-285750">
              <a:spcBef>
                <a:spcPts val="1800"/>
              </a:spcBef>
              <a:buSzPct val="100000"/>
              <a:buFont typeface="Arial" panose="020B0604020202020204" pitchFamily="34" charset="0"/>
              <a:buChar char="•"/>
            </a:pPr>
            <a:r>
              <a:rPr lang="en-US" sz="2000" dirty="0">
                <a:solidFill>
                  <a:srgbClr val="313131"/>
                </a:solidFill>
                <a:latin typeface="+mj-lt"/>
              </a:rPr>
              <a:t>Reviewed federal, state and local guidance</a:t>
            </a:r>
          </a:p>
          <a:p>
            <a:pPr marL="285750" indent="-285750">
              <a:spcBef>
                <a:spcPts val="1800"/>
              </a:spcBef>
              <a:buSzPct val="100000"/>
              <a:buFont typeface="Arial" panose="020B0604020202020204" pitchFamily="34" charset="0"/>
              <a:buChar char="•"/>
            </a:pPr>
            <a:r>
              <a:rPr lang="en-US" sz="2000" dirty="0">
                <a:solidFill>
                  <a:srgbClr val="313131"/>
                </a:solidFill>
                <a:latin typeface="+mj-lt"/>
              </a:rPr>
              <a:t>Engaged local public health officials</a:t>
            </a:r>
          </a:p>
          <a:p>
            <a:pPr marL="285750" indent="-285750">
              <a:spcBef>
                <a:spcPts val="1800"/>
              </a:spcBef>
              <a:buSzPct val="100000"/>
              <a:buFont typeface="Arial" panose="020B0604020202020204" pitchFamily="34" charset="0"/>
              <a:buChar char="•"/>
            </a:pPr>
            <a:r>
              <a:rPr lang="en-US" sz="2000" dirty="0">
                <a:solidFill>
                  <a:srgbClr val="313131"/>
                </a:solidFill>
                <a:latin typeface="+mj-lt"/>
              </a:rPr>
              <a:t>Consulted Dr. Will Laegreid on initial decision criteria</a:t>
            </a:r>
          </a:p>
          <a:p>
            <a:pPr marL="285750" indent="-285750">
              <a:spcBef>
                <a:spcPts val="1800"/>
              </a:spcBef>
              <a:buSzPct val="100000"/>
              <a:buFont typeface="Arial" panose="020B0604020202020204" pitchFamily="34" charset="0"/>
              <a:buChar char="•"/>
            </a:pPr>
            <a:r>
              <a:rPr lang="en-US" sz="2000" dirty="0">
                <a:solidFill>
                  <a:srgbClr val="313131"/>
                </a:solidFill>
                <a:latin typeface="+mj-lt"/>
              </a:rPr>
              <a:t>Established PMO to coordinate response</a:t>
            </a:r>
          </a:p>
          <a:p>
            <a:pPr marL="285750" indent="-285750">
              <a:spcBef>
                <a:spcPts val="1800"/>
              </a:spcBef>
              <a:buSzPct val="100000"/>
              <a:buFont typeface="Arial" panose="020B0604020202020204" pitchFamily="34" charset="0"/>
              <a:buChar char="•"/>
            </a:pPr>
            <a:r>
              <a:rPr lang="en-US" sz="2000" dirty="0">
                <a:solidFill>
                  <a:srgbClr val="313131"/>
                </a:solidFill>
                <a:latin typeface="+mj-lt"/>
              </a:rPr>
              <a:t>Engaged Deloitte to standup PMO and advise on industry best practices</a:t>
            </a:r>
          </a:p>
        </p:txBody>
      </p:sp>
      <p:pic>
        <p:nvPicPr>
          <p:cNvPr id="4" name="Picture 3" descr="A screenshot of a cell phone&#10;&#10;Description automatically generated">
            <a:extLst>
              <a:ext uri="{FF2B5EF4-FFF2-40B4-BE49-F238E27FC236}">
                <a16:creationId xmlns:a16="http://schemas.microsoft.com/office/drawing/2014/main" id="{F6883048-06BE-4026-A6BA-F6266484A064}"/>
              </a:ext>
            </a:extLst>
          </p:cNvPr>
          <p:cNvPicPr>
            <a:picLocks noChangeAspect="1"/>
          </p:cNvPicPr>
          <p:nvPr/>
        </p:nvPicPr>
        <p:blipFill rotWithShape="1">
          <a:blip r:embed="rId3">
            <a:extLst>
              <a:ext uri="{28A0092B-C50C-407E-A947-70E740481C1C}">
                <a14:useLocalDpi xmlns:a14="http://schemas.microsoft.com/office/drawing/2010/main" val="0"/>
              </a:ext>
            </a:extLst>
          </a:blip>
          <a:srcRect t="2786"/>
          <a:stretch/>
        </p:blipFill>
        <p:spPr>
          <a:xfrm>
            <a:off x="7166112" y="942681"/>
            <a:ext cx="4293703" cy="5512733"/>
          </a:xfrm>
          <a:prstGeom prst="rect">
            <a:avLst/>
          </a:prstGeom>
        </p:spPr>
      </p:pic>
      <p:sp>
        <p:nvSpPr>
          <p:cNvPr id="6" name="TextBox 5">
            <a:extLst>
              <a:ext uri="{FF2B5EF4-FFF2-40B4-BE49-F238E27FC236}">
                <a16:creationId xmlns:a16="http://schemas.microsoft.com/office/drawing/2014/main" id="{133BA05B-15B2-415F-9436-89F8EEC6BE32}"/>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938492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BE42-4663-4E69-AEC2-D25D1996234F}"/>
              </a:ext>
            </a:extLst>
          </p:cNvPr>
          <p:cNvSpPr>
            <a:spLocks noGrp="1"/>
          </p:cNvSpPr>
          <p:nvPr>
            <p:ph type="title"/>
          </p:nvPr>
        </p:nvSpPr>
        <p:spPr>
          <a:xfrm>
            <a:off x="469900" y="402586"/>
            <a:ext cx="11349960" cy="417077"/>
          </a:xfrm>
        </p:spPr>
        <p:txBody>
          <a:bodyPr vert="horz" lIns="0" tIns="0" rIns="0" bIns="0" rtlCol="0" anchor="t" anchorCtr="0">
            <a:noAutofit/>
          </a:bodyPr>
          <a:lstStyle/>
          <a:p>
            <a:r>
              <a:rPr lang="en-US" dirty="0">
                <a:latin typeface="+mj-lt"/>
                <a:cs typeface="Arial" panose="020B0604020202020204" pitchFamily="34" charset="0"/>
              </a:rPr>
              <a:t>Closing Considerations Working Group Status Update | First Meeting 7/14</a:t>
            </a:r>
          </a:p>
        </p:txBody>
      </p:sp>
      <p:sp>
        <p:nvSpPr>
          <p:cNvPr id="5" name="TextBox 4">
            <a:extLst>
              <a:ext uri="{FF2B5EF4-FFF2-40B4-BE49-F238E27FC236}">
                <a16:creationId xmlns:a16="http://schemas.microsoft.com/office/drawing/2014/main" id="{A3ABA1BA-675A-4D0B-A682-188C8B61203B}"/>
              </a:ext>
            </a:extLst>
          </p:cNvPr>
          <p:cNvSpPr txBox="1"/>
          <p:nvPr/>
        </p:nvSpPr>
        <p:spPr>
          <a:xfrm>
            <a:off x="745158" y="1135920"/>
            <a:ext cx="10615268" cy="4478149"/>
          </a:xfrm>
          <a:prstGeom prst="rect">
            <a:avLst/>
          </a:prstGeom>
          <a:noFill/>
        </p:spPr>
        <p:txBody>
          <a:bodyPr wrap="square" lIns="0" tIns="0" rIns="0" bIns="0" rtlCol="0">
            <a:spAutoFit/>
          </a:bodyPr>
          <a:lstStyle/>
          <a:p>
            <a:pPr>
              <a:spcBef>
                <a:spcPts val="2400"/>
              </a:spcBef>
              <a:buSzPct val="100000"/>
            </a:pPr>
            <a:r>
              <a:rPr lang="en-US" dirty="0">
                <a:latin typeface="+mj-lt"/>
                <a:ea typeface="Open Sans" panose="020B0606030504020204" pitchFamily="34" charset="0"/>
                <a:cs typeface="Open Sans" panose="020B0606030504020204" pitchFamily="34" charset="0"/>
              </a:rPr>
              <a:t>The following document is shared with the Board as an approved draft that will evolve over the next several weeks. </a:t>
            </a:r>
          </a:p>
          <a:p>
            <a:pPr>
              <a:spcBef>
                <a:spcPts val="2400"/>
              </a:spcBef>
              <a:buSzPct val="100000"/>
            </a:pPr>
            <a:r>
              <a:rPr lang="en-US" dirty="0">
                <a:latin typeface="+mj-lt"/>
                <a:ea typeface="Open Sans" panose="020B0606030504020204" pitchFamily="34" charset="0"/>
                <a:cs typeface="Open Sans" panose="020B0606030504020204" pitchFamily="34" charset="0"/>
              </a:rPr>
              <a:t>The Closing Considerations Working group has begun meeting to discuss:</a:t>
            </a:r>
          </a:p>
          <a:p>
            <a:pPr marL="342900" indent="-342900">
              <a:spcBef>
                <a:spcPts val="600"/>
              </a:spcBef>
              <a:buSzPct val="100000"/>
              <a:buFont typeface="Arial" panose="020B0604020202020204" pitchFamily="34" charset="0"/>
              <a:buChar char="•"/>
            </a:pPr>
            <a:r>
              <a:rPr lang="en-US" dirty="0">
                <a:latin typeface="+mj-lt"/>
                <a:ea typeface="Open Sans" panose="020B0606030504020204" pitchFamily="34" charset="0"/>
                <a:cs typeface="Open Sans" panose="020B0606030504020204" pitchFamily="34" charset="0"/>
              </a:rPr>
              <a:t>Possible, nuanced short and long-term closure options, and the phases of operation </a:t>
            </a:r>
          </a:p>
          <a:p>
            <a:pPr marL="342900" indent="-342900">
              <a:spcBef>
                <a:spcPts val="600"/>
              </a:spcBef>
              <a:buSzPct val="100000"/>
              <a:buFont typeface="Arial" panose="020B0604020202020204" pitchFamily="34" charset="0"/>
              <a:buChar char="•"/>
            </a:pPr>
            <a:r>
              <a:rPr lang="en-US" dirty="0">
                <a:latin typeface="+mj-lt"/>
                <a:ea typeface="Open Sans" panose="020B0606030504020204" pitchFamily="34" charset="0"/>
                <a:cs typeface="Open Sans" panose="020B0606030504020204" pitchFamily="34" charset="0"/>
              </a:rPr>
              <a:t>Triggers for implementing the short and long-term closure options</a:t>
            </a:r>
          </a:p>
          <a:p>
            <a:pPr>
              <a:spcBef>
                <a:spcPts val="2400"/>
              </a:spcBef>
              <a:buSzPct val="100000"/>
            </a:pPr>
            <a:r>
              <a:rPr lang="en-US" dirty="0">
                <a:latin typeface="+mj-lt"/>
                <a:ea typeface="Open Sans" panose="020B0606030504020204" pitchFamily="34" charset="0"/>
                <a:cs typeface="Open Sans" panose="020B0606030504020204" pitchFamily="34" charset="0"/>
              </a:rPr>
              <a:t>In this discussion, the group has begun to identify critical enablers that intersect with other working groups including:</a:t>
            </a:r>
          </a:p>
          <a:p>
            <a:pPr marL="342900" indent="-342900">
              <a:spcBef>
                <a:spcPts val="600"/>
              </a:spcBef>
              <a:buSzPct val="100000"/>
              <a:buFont typeface="Arial" panose="020B0604020202020204" pitchFamily="34" charset="0"/>
              <a:buChar char="•"/>
            </a:pPr>
            <a:r>
              <a:rPr lang="en-US" dirty="0">
                <a:latin typeface="+mj-lt"/>
                <a:ea typeface="Open Sans" panose="020B0606030504020204" pitchFamily="34" charset="0"/>
                <a:cs typeface="Open Sans" panose="020B0606030504020204" pitchFamily="34" charset="0"/>
              </a:rPr>
              <a:t>The Health Department/University’s ability to trace positive COVID-19 cases in an expeditious manner</a:t>
            </a:r>
          </a:p>
          <a:p>
            <a:pPr marL="342900" indent="-342900">
              <a:spcBef>
                <a:spcPts val="600"/>
              </a:spcBef>
              <a:buSzPct val="100000"/>
              <a:buFont typeface="Arial" panose="020B0604020202020204" pitchFamily="34" charset="0"/>
              <a:buChar char="•"/>
            </a:pPr>
            <a:r>
              <a:rPr lang="en-US" dirty="0">
                <a:latin typeface="+mj-lt"/>
                <a:ea typeface="Open Sans" panose="020B0606030504020204" pitchFamily="34" charset="0"/>
                <a:cs typeface="Open Sans" panose="020B0606030504020204" pitchFamily="34" charset="0"/>
              </a:rPr>
              <a:t>The University’s capacity to conduct sufficient testing upon student, faculty, and staff return to campus</a:t>
            </a:r>
          </a:p>
          <a:p>
            <a:pPr marL="342900" indent="-342900">
              <a:spcBef>
                <a:spcPts val="600"/>
              </a:spcBef>
              <a:buSzPct val="100000"/>
              <a:buFont typeface="Arial" panose="020B0604020202020204" pitchFamily="34" charset="0"/>
              <a:buChar char="•"/>
            </a:pPr>
            <a:r>
              <a:rPr lang="en-US" dirty="0">
                <a:latin typeface="+mj-lt"/>
                <a:ea typeface="Open Sans" panose="020B0606030504020204" pitchFamily="34" charset="0"/>
                <a:cs typeface="Open Sans" panose="020B0606030504020204" pitchFamily="34" charset="0"/>
              </a:rPr>
              <a:t>The University’s ability to require compliance with CDC guidelines</a:t>
            </a:r>
          </a:p>
          <a:p>
            <a:pPr>
              <a:spcBef>
                <a:spcPts val="600"/>
              </a:spcBef>
              <a:buSzPct val="100000"/>
            </a:pPr>
            <a:endParaRPr lang="en-US" dirty="0">
              <a:latin typeface="+mj-lt"/>
              <a:ea typeface="Open Sans" panose="020B0606030504020204" pitchFamily="34" charset="0"/>
              <a:cs typeface="Open Sans" panose="020B0606030504020204" pitchFamily="34" charset="0"/>
            </a:endParaRPr>
          </a:p>
          <a:p>
            <a:pPr>
              <a:spcBef>
                <a:spcPts val="600"/>
              </a:spcBef>
              <a:buSzPct val="100000"/>
            </a:pPr>
            <a:r>
              <a:rPr lang="en-US" dirty="0">
                <a:latin typeface="+mj-lt"/>
                <a:ea typeface="Open Sans" panose="020B0606030504020204" pitchFamily="34" charset="0"/>
                <a:cs typeface="Open Sans" panose="020B0606030504020204" pitchFamily="34" charset="0"/>
              </a:rPr>
              <a:t>The group will convene daily to define the conditions under which different operating models will exist.  </a:t>
            </a:r>
            <a:endParaRPr lang="en-US" dirty="0">
              <a:latin typeface="+mj-lt"/>
              <a:ea typeface="Open Sans" panose="020B0606030504020204" pitchFamily="34" charset="0"/>
              <a:cs typeface="Calibri Light" panose="020F0302020204030204" pitchFamily="34" charset="0"/>
            </a:endParaRPr>
          </a:p>
        </p:txBody>
      </p:sp>
      <p:sp>
        <p:nvSpPr>
          <p:cNvPr id="6" name="Rectangle 5">
            <a:extLst>
              <a:ext uri="{FF2B5EF4-FFF2-40B4-BE49-F238E27FC236}">
                <a16:creationId xmlns:a16="http://schemas.microsoft.com/office/drawing/2014/main" id="{5F6082B3-AAA8-4FBF-8E3A-84C90DFAB712}"/>
              </a:ext>
            </a:extLst>
          </p:cNvPr>
          <p:cNvSpPr/>
          <p:nvPr/>
        </p:nvSpPr>
        <p:spPr>
          <a:xfrm>
            <a:off x="469900" y="924339"/>
            <a:ext cx="11181326" cy="5655365"/>
          </a:xfrm>
          <a:prstGeom prst="rect">
            <a:avLst/>
          </a:prstGeom>
          <a:noFill/>
          <a:ln w="28575">
            <a:solidFill>
              <a:srgbClr val="FFC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F669C39-C180-46C2-8A52-9EB6815B01DF}"/>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363883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420FDA-E3B1-456D-A69E-8B6BDB5DC3E9}"/>
              </a:ext>
            </a:extLst>
          </p:cNvPr>
          <p:cNvSpPr/>
          <p:nvPr/>
        </p:nvSpPr>
        <p:spPr bwMode="gray">
          <a:xfrm>
            <a:off x="170121" y="6241312"/>
            <a:ext cx="11649739" cy="532963"/>
          </a:xfrm>
          <a:prstGeom prst="rect">
            <a:avLst/>
          </a:prstGeom>
          <a:solidFill>
            <a:schemeClr val="bg1"/>
          </a:solidFill>
          <a:ln w="19050" algn="ctr">
            <a:solidFill>
              <a:schemeClr val="bg1"/>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1200" cap="none" spc="0" normalizeH="0" baseline="0" noProof="0" dirty="0">
              <a:ln>
                <a:noFill/>
              </a:ln>
              <a:solidFill>
                <a:prstClr val="white"/>
              </a:solidFill>
              <a:effectLst/>
              <a:uLnTx/>
              <a:uFillTx/>
              <a:latin typeface="Calibri Light"/>
              <a:ea typeface="+mn-ea"/>
              <a:cs typeface="+mn-cs"/>
            </a:endParaRPr>
          </a:p>
        </p:txBody>
      </p:sp>
      <p:sp>
        <p:nvSpPr>
          <p:cNvPr id="2" name="Title 1">
            <a:extLst>
              <a:ext uri="{FF2B5EF4-FFF2-40B4-BE49-F238E27FC236}">
                <a16:creationId xmlns:a16="http://schemas.microsoft.com/office/drawing/2014/main" id="{4FEBBE42-4663-4E69-AEC2-D25D1996234F}"/>
              </a:ext>
            </a:extLst>
          </p:cNvPr>
          <p:cNvSpPr>
            <a:spLocks noGrp="1"/>
          </p:cNvSpPr>
          <p:nvPr>
            <p:ph type="title"/>
          </p:nvPr>
        </p:nvSpPr>
        <p:spPr>
          <a:xfrm>
            <a:off x="469900" y="402586"/>
            <a:ext cx="11349960" cy="417077"/>
          </a:xfrm>
        </p:spPr>
        <p:txBody>
          <a:bodyPr vert="horz" lIns="0" tIns="0" rIns="0" bIns="0" rtlCol="0" anchor="t" anchorCtr="0">
            <a:noAutofit/>
          </a:bodyPr>
          <a:lstStyle/>
          <a:p>
            <a:r>
              <a:rPr lang="en-US" dirty="0">
                <a:latin typeface="+mj-lt"/>
                <a:cs typeface="Arial" panose="020B0604020202020204" pitchFamily="34" charset="0"/>
              </a:rPr>
              <a:t>Response Options to On-Campus Exposure | Discussion Document  -- DRAFT </a:t>
            </a:r>
          </a:p>
        </p:txBody>
      </p:sp>
      <p:graphicFrame>
        <p:nvGraphicFramePr>
          <p:cNvPr id="8" name="Table 7">
            <a:extLst>
              <a:ext uri="{FF2B5EF4-FFF2-40B4-BE49-F238E27FC236}">
                <a16:creationId xmlns:a16="http://schemas.microsoft.com/office/drawing/2014/main" id="{13488E20-5848-44D1-9C3C-18455B7563D9}"/>
              </a:ext>
            </a:extLst>
          </p:cNvPr>
          <p:cNvGraphicFramePr>
            <a:graphicFrameLocks noGrp="1"/>
          </p:cNvGraphicFramePr>
          <p:nvPr>
            <p:extLst>
              <p:ext uri="{D42A27DB-BD31-4B8C-83A1-F6EECF244321}">
                <p14:modId xmlns:p14="http://schemas.microsoft.com/office/powerpoint/2010/main" val="1010758394"/>
              </p:ext>
            </p:extLst>
          </p:nvPr>
        </p:nvGraphicFramePr>
        <p:xfrm>
          <a:off x="469899" y="819663"/>
          <a:ext cx="11252200" cy="5455920"/>
        </p:xfrm>
        <a:graphic>
          <a:graphicData uri="http://schemas.openxmlformats.org/drawingml/2006/table">
            <a:tbl>
              <a:tblPr firstRow="1" bandRow="1">
                <a:tableStyleId>{5C22544A-7EE6-4342-B048-85BDC9FD1C3A}</a:tableStyleId>
              </a:tblPr>
              <a:tblGrid>
                <a:gridCol w="2198706">
                  <a:extLst>
                    <a:ext uri="{9D8B030D-6E8A-4147-A177-3AD203B41FA5}">
                      <a16:colId xmlns:a16="http://schemas.microsoft.com/office/drawing/2014/main" val="3391553087"/>
                    </a:ext>
                  </a:extLst>
                </a:gridCol>
                <a:gridCol w="4526747">
                  <a:extLst>
                    <a:ext uri="{9D8B030D-6E8A-4147-A177-3AD203B41FA5}">
                      <a16:colId xmlns:a16="http://schemas.microsoft.com/office/drawing/2014/main" val="2799041413"/>
                    </a:ext>
                  </a:extLst>
                </a:gridCol>
                <a:gridCol w="4526747">
                  <a:extLst>
                    <a:ext uri="{9D8B030D-6E8A-4147-A177-3AD203B41FA5}">
                      <a16:colId xmlns:a16="http://schemas.microsoft.com/office/drawing/2014/main" val="2855554665"/>
                    </a:ext>
                  </a:extLst>
                </a:gridCol>
              </a:tblGrid>
              <a:tr h="205563">
                <a:tc>
                  <a:txBody>
                    <a:bodyPr/>
                    <a:lstStyle/>
                    <a:p>
                      <a:endParaRPr lang="en-US" sz="1600" b="1" i="0" dirty="0">
                        <a:solidFill>
                          <a:schemeClr val="tx1"/>
                        </a:solidFill>
                        <a:latin typeface="+mj-lt"/>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i="0" dirty="0">
                          <a:solidFill>
                            <a:schemeClr val="tx1"/>
                          </a:solidFill>
                          <a:latin typeface="+mj-lt"/>
                          <a:cs typeface="Arial" panose="020B0604020202020204" pitchFamily="34" charset="0"/>
                        </a:rPr>
                        <a:t>Targeted Pause</a:t>
                      </a: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C425"/>
                    </a:solidFill>
                  </a:tcPr>
                </a:tc>
                <a:tc>
                  <a:txBody>
                    <a:bodyPr/>
                    <a:lstStyle/>
                    <a:p>
                      <a:pPr algn="ctr"/>
                      <a:r>
                        <a:rPr lang="en-US" sz="1600" b="1" i="0" dirty="0">
                          <a:solidFill>
                            <a:schemeClr val="tx1"/>
                          </a:solidFill>
                          <a:latin typeface="+mj-lt"/>
                          <a:cs typeface="Arial" panose="020B0604020202020204" pitchFamily="34" charset="0"/>
                        </a:rPr>
                        <a:t>Short-term Closure</a:t>
                      </a:r>
                    </a:p>
                  </a:txBody>
                  <a:tcPr anchor="ctr">
                    <a:lnL w="12700" cap="flat" cmpd="sng" algn="ctr">
                      <a:solidFill>
                        <a:schemeClr val="bg1"/>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C425"/>
                    </a:solidFill>
                  </a:tcPr>
                </a:tc>
                <a:extLst>
                  <a:ext uri="{0D108BD9-81ED-4DB2-BD59-A6C34878D82A}">
                    <a16:rowId xmlns:a16="http://schemas.microsoft.com/office/drawing/2014/main" val="1403737816"/>
                  </a:ext>
                </a:extLst>
              </a:tr>
              <a:tr h="479054">
                <a:tc>
                  <a:txBody>
                    <a:bodyPr/>
                    <a:lstStyle/>
                    <a:p>
                      <a:pPr algn="ctr"/>
                      <a:r>
                        <a:rPr lang="en-US" sz="1600" b="1" i="0" dirty="0">
                          <a:solidFill>
                            <a:schemeClr val="tx1"/>
                          </a:solidFill>
                          <a:latin typeface="+mj-lt"/>
                          <a:cs typeface="Arial" panose="020B0604020202020204" pitchFamily="34" charset="0"/>
                        </a:rPr>
                        <a:t>Key Questions:</a:t>
                      </a:r>
                    </a:p>
                    <a:p>
                      <a:pPr algn="ctr"/>
                      <a:endParaRPr lang="en-US" sz="600" b="1" i="0" dirty="0">
                        <a:solidFill>
                          <a:schemeClr val="tx1"/>
                        </a:solidFill>
                        <a:latin typeface="+mj-lt"/>
                        <a:cs typeface="Arial" panose="020B0604020202020204" pitchFamily="34" charset="0"/>
                      </a:endParaRPr>
                    </a:p>
                  </a:txBody>
                  <a:tcPr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1" dirty="0">
                          <a:solidFill>
                            <a:schemeClr val="tx1"/>
                          </a:solidFill>
                          <a:latin typeface="+mj-lt"/>
                          <a:cs typeface="Arial" panose="020B0604020202020204" pitchFamily="34" charset="0"/>
                        </a:rPr>
                        <a:t>Targeted pause of 3-5 days to allow for risk assessment, coordination with local public health officials, and deep cleaning of facilities.</a:t>
                      </a:r>
                      <a:endParaRPr lang="en-US" sz="1200" b="0" i="1" baseline="30000" dirty="0">
                        <a:solidFill>
                          <a:schemeClr val="tx1"/>
                        </a:solidFill>
                        <a:latin typeface="+mj-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i="1" dirty="0">
                          <a:solidFill>
                            <a:schemeClr val="tx1"/>
                          </a:solidFill>
                          <a:latin typeface="+mj-lt"/>
                          <a:cs typeface="Arial" panose="020B0604020202020204" pitchFamily="34" charset="0"/>
                        </a:rPr>
                        <a:t>Short-term closure of up to 2 weeks to implement risk </a:t>
                      </a:r>
                    </a:p>
                    <a:p>
                      <a:pPr algn="ctr"/>
                      <a:r>
                        <a:rPr lang="en-US" sz="1200" b="0" i="1" dirty="0">
                          <a:solidFill>
                            <a:schemeClr val="tx1"/>
                          </a:solidFill>
                          <a:latin typeface="+mj-lt"/>
                          <a:cs typeface="Arial" panose="020B0604020202020204" pitchFamily="34" charset="0"/>
                        </a:rPr>
                        <a:t>mitigation strategies and shift select programming and</a:t>
                      </a:r>
                    </a:p>
                    <a:p>
                      <a:pPr algn="ctr"/>
                      <a:r>
                        <a:rPr lang="en-US" sz="1200" b="0" i="1" dirty="0">
                          <a:solidFill>
                            <a:schemeClr val="tx1"/>
                          </a:solidFill>
                          <a:latin typeface="+mj-lt"/>
                          <a:cs typeface="Arial" panose="020B0604020202020204" pitchFamily="34" charset="0"/>
                        </a:rPr>
                        <a:t> administrative support to virtual delivery.</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9624285"/>
                  </a:ext>
                </a:extLst>
              </a:tr>
              <a:tr h="205563">
                <a:tc gridSpan="3">
                  <a:txBody>
                    <a:bodyPr/>
                    <a:lstStyle/>
                    <a:p>
                      <a:pPr algn="ctr"/>
                      <a:r>
                        <a:rPr lang="en-US" sz="1400" b="1" i="1" dirty="0">
                          <a:solidFill>
                            <a:schemeClr val="tx1"/>
                          </a:solidFill>
                          <a:latin typeface="+mj-lt"/>
                          <a:cs typeface="Arial" panose="020B0604020202020204" pitchFamily="34" charset="0"/>
                        </a:rPr>
                        <a:t>Responses should be considered by campus, and decisions should be made in coordination with local public health officials.</a:t>
                      </a:r>
                    </a:p>
                  </a:txBody>
                  <a:tcPr anchor="ctr">
                    <a:lnL w="12700" cap="flat" cmpd="sng" algn="ctr">
                      <a:solidFill>
                        <a:schemeClr val="tx1"/>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hMerge="1">
                  <a:txBody>
                    <a:bodyPr/>
                    <a:lstStyle/>
                    <a:p>
                      <a:pPr algn="ctr"/>
                      <a:endParaRPr lang="en-US" sz="1400" b="1" i="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677F">
                        <a:alpha val="50000"/>
                      </a:srgbClr>
                    </a:solidFill>
                  </a:tcPr>
                </a:tc>
                <a:tc hMerge="1">
                  <a:txBody>
                    <a:bodyPr/>
                    <a:lstStyle/>
                    <a:p>
                      <a:pPr algn="ctr"/>
                      <a:endParaRPr lang="en-US" sz="1400" b="1" i="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677F">
                        <a:alpha val="50000"/>
                      </a:srgbClr>
                    </a:solidFill>
                  </a:tcPr>
                </a:tc>
                <a:extLst>
                  <a:ext uri="{0D108BD9-81ED-4DB2-BD59-A6C34878D82A}">
                    <a16:rowId xmlns:a16="http://schemas.microsoft.com/office/drawing/2014/main" val="3737284801"/>
                  </a:ext>
                </a:extLst>
              </a:tr>
              <a:tr h="10721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spc="0" baseline="0" dirty="0">
                          <a:solidFill>
                            <a:schemeClr val="tx1"/>
                          </a:solidFill>
                          <a:latin typeface="+mj-lt"/>
                          <a:ea typeface="Open Sans" panose="020B0606030504020204" pitchFamily="34" charset="0"/>
                          <a:cs typeface="Arial" panose="020B0604020202020204" pitchFamily="34" charset="0"/>
                        </a:rPr>
                        <a:t>What on-campus scenarios may trigger a response?</a:t>
                      </a:r>
                      <a:r>
                        <a:rPr lang="en-US" sz="1400" b="1" kern="1200" spc="0" baseline="30000" dirty="0">
                          <a:solidFill>
                            <a:schemeClr val="tx1"/>
                          </a:solidFill>
                          <a:latin typeface="+mj-lt"/>
                          <a:ea typeface="Open Sans" panose="020B0606030504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Potential scenarios to trigger response: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Single or multiple laboratory-confirmed cases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Evidence that members of the institution’s community are disregarding physical distancing and PPE requirements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Potential scenarios that would NOT trigger response: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Case(s) of exposed, asymptomatic individuals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Separate, disconnected cases of individuals with symptoms but without laboratory-confirmed cases or</a:t>
                      </a: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 signs of community spread</a:t>
                      </a:r>
                      <a:r>
                        <a:rPr kumimoji="0" lang="en-US" sz="1200" b="0" i="0" u="none" strike="noStrike" kern="1200" cap="none" spc="0" normalizeH="0" baseline="30000" noProof="0" dirty="0">
                          <a:ln>
                            <a:noFill/>
                          </a:ln>
                          <a:solidFill>
                            <a:schemeClr val="tx1"/>
                          </a:solidFill>
                          <a:effectLst/>
                          <a:uLnTx/>
                          <a:uFillTx/>
                          <a:latin typeface="+mj-lt"/>
                          <a:ea typeface="Open Sans Light" panose="020B0306030504020204" pitchFamily="34" charset="0"/>
                          <a:cs typeface="Arial" panose="020B0604020202020204" pitchFamily="34" charset="0"/>
                        </a:rPr>
                        <a:t>2</a:t>
                      </a:r>
                    </a:p>
                  </a:txBody>
                  <a:tcPr marL="45720" marR="4572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Potential scenarios to trigger response:</a:t>
                      </a:r>
                      <a:endPar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Significant increases in COVID-19 transmission on campus with signs of potential community spread as determined in consultation with public health officials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Insufficient capacity for UW to manage the response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Insufficient capacity in local healthcare system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1"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1"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Note – Responses build upon each other; scenarios that would trigger a previous response provide examples of what scenarios would NOT trigger this response</a:t>
                      </a:r>
                    </a:p>
                  </a:txBody>
                  <a:tcPr marL="45720" marR="45720">
                    <a:lnL w="12700" cap="flat" cmpd="sng" algn="ctr">
                      <a:solidFill>
                        <a:schemeClr val="bg1">
                          <a:lumMod val="65000"/>
                        </a:schemeClr>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7508330"/>
                  </a:ext>
                </a:extLst>
              </a:tr>
              <a:tr h="14599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spc="0" baseline="0" dirty="0">
                          <a:solidFill>
                            <a:schemeClr val="tx1"/>
                          </a:solidFill>
                          <a:latin typeface="+mj-lt"/>
                          <a:ea typeface="Open Sans" panose="020B0606030504020204" pitchFamily="34" charset="0"/>
                          <a:cs typeface="Arial" panose="020B0604020202020204" pitchFamily="34" charset="0"/>
                        </a:rPr>
                        <a:t>What does this campus response option include?</a:t>
                      </a:r>
                    </a:p>
                  </a:txBody>
                  <a:tcPr anchor="ctr">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More details on campus response: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Targeted (e.g., by individual class, room, floor, building) pause of 3-5 days to allow individuals to take appropriate responses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dirty="0">
                          <a:solidFill>
                            <a:schemeClr val="tx1"/>
                          </a:solidFill>
                          <a:effectLst/>
                          <a:latin typeface="+mj-lt"/>
                          <a:ea typeface="+mn-ea"/>
                          <a:cs typeface="Arial" panose="020B0604020202020204" pitchFamily="34" charset="0"/>
                        </a:rPr>
                        <a:t>Close off areas used by exposed individual(s) and </a:t>
                      </a: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conduct deep cleaning / disinfecting following protocols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UW will monitor situation in consultation with public health officials and conduct risk assessment to determine if broader response required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Risk assessment should consider at a minimum:</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exposure type</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extent of exposure</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capacity of UW to respond</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4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txBody>
                  <a:tcPr marL="45720" marR="4572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More details on campus response: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In addition to the previous steps:</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Report to local public health officials the number of infected persons, time of infection, and proposed remediation plan </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Conduct full campus deep cleaning / disinfecting</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Make academic preparations for full shift to virtual</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0"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Take steps to address insufficient capacity, including shifting programming and support to virtual / work-from-home</a:t>
                      </a:r>
                    </a:p>
                    <a:p>
                      <a:pPr marL="404813"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100" b="0" i="1"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rPr>
                        <a:t>Note – University will need to work with local public health officials to determine appropriate response, with their guidance taking precedence</a:t>
                      </a:r>
                    </a:p>
                  </a:txBody>
                  <a:tcPr marL="45720" marR="45720">
                    <a:lnL w="12700" cap="flat" cmpd="sng" algn="ctr">
                      <a:solidFill>
                        <a:schemeClr val="bg1">
                          <a:lumMod val="65000"/>
                        </a:schemeClr>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22516821"/>
                  </a:ext>
                </a:extLst>
              </a:tr>
            </a:tbl>
          </a:graphicData>
        </a:graphic>
      </p:graphicFrame>
      <p:sp>
        <p:nvSpPr>
          <p:cNvPr id="3" name="TextBox 2">
            <a:extLst>
              <a:ext uri="{FF2B5EF4-FFF2-40B4-BE49-F238E27FC236}">
                <a16:creationId xmlns:a16="http://schemas.microsoft.com/office/drawing/2014/main" id="{A101026E-77D0-4640-9E17-C05F7C7DFEE6}"/>
              </a:ext>
            </a:extLst>
          </p:cNvPr>
          <p:cNvSpPr txBox="1"/>
          <p:nvPr/>
        </p:nvSpPr>
        <p:spPr>
          <a:xfrm>
            <a:off x="469901" y="6335639"/>
            <a:ext cx="11349959" cy="369332"/>
          </a:xfrm>
          <a:prstGeom prst="rect">
            <a:avLst/>
          </a:prstGeom>
          <a:solidFill>
            <a:schemeClr val="bg1"/>
          </a:solidFill>
        </p:spPr>
        <p:txBody>
          <a:bodyPr wrap="square" lIns="0" tIns="0" rIns="0" bIns="0" rtlCol="0">
            <a:spAutoFit/>
          </a:bodyPr>
          <a:lstStyle/>
          <a:p>
            <a:pPr marL="0" marR="0" lvl="0" indent="0" algn="l" defTabSz="914400" rtl="0" eaLnBrk="1" fontAlgn="auto" latinLnBrk="0" hangingPunct="1">
              <a:lnSpc>
                <a:spcPct val="100000"/>
              </a:lnSpc>
              <a:spcAft>
                <a:spcPts val="0"/>
              </a:spcAft>
              <a:buClrTx/>
              <a:buSzPct val="100000"/>
              <a:buFontTx/>
              <a:buNone/>
              <a:tabLst/>
              <a:defRPr/>
            </a:pPr>
            <a:r>
              <a:rPr kumimoji="0" lang="en-US" sz="8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1) Trigger informed by “COVID-19 Planning Guide and Self-Assessment for Higher Education” by </a:t>
            </a:r>
            <a:r>
              <a:rPr kumimoji="0" lang="en-US" sz="800" b="0" i="0" u="none" strike="noStrike" kern="1200" cap="none" spc="0" normalizeH="0" baseline="0" noProof="0" dirty="0">
                <a:ln>
                  <a:noFill/>
                </a:ln>
                <a:solidFill>
                  <a:prstClr val="black"/>
                </a:solidFill>
                <a:effectLst/>
                <a:uLnTx/>
                <a:uFillTx/>
                <a:latin typeface="+mj-lt"/>
                <a:ea typeface="+mn-ea"/>
                <a:cs typeface="Arial" panose="020B0604020202020204" pitchFamily="34" charset="0"/>
                <a:hlinkClick r:id="rId3"/>
              </a:rPr>
              <a:t>OpenSmartEDU</a:t>
            </a:r>
            <a:r>
              <a:rPr kumimoji="0" lang="en-US" sz="8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 (collaboration) accessed on June 18, 2020)</a:t>
            </a:r>
          </a:p>
          <a:p>
            <a:pPr>
              <a:buSzPct val="100000"/>
              <a:defRPr/>
            </a:pPr>
            <a:r>
              <a:rPr lang="en-US" sz="800" dirty="0">
                <a:cs typeface="Arial" panose="020B0604020202020204" pitchFamily="34" charset="0"/>
              </a:rPr>
              <a:t>2) CDC: “Community spread means people have been infected with the virus in an area, including some who are not sure how or where they became infected. Each health department determines community spread differently based on local conditions.” Source: </a:t>
            </a:r>
            <a:r>
              <a:rPr lang="en-US" sz="800" dirty="0">
                <a:cs typeface="Arial" panose="020B0604020202020204" pitchFamily="34" charset="0"/>
                <a:hlinkClick r:id="rId4">
                  <a:extLst>
                    <a:ext uri="{A12FA001-AC4F-418D-AE19-62706E023703}">
                      <ahyp:hlinkClr xmlns:ahyp="http://schemas.microsoft.com/office/drawing/2018/hyperlinkcolor" val="tx"/>
                    </a:ext>
                  </a:extLst>
                </a:hlinkClick>
              </a:rPr>
              <a:t>FAQs</a:t>
            </a:r>
            <a:r>
              <a:rPr lang="en-US" sz="800" dirty="0">
                <a:cs typeface="Arial" panose="020B0604020202020204" pitchFamily="34" charset="0"/>
              </a:rPr>
              <a:t> – What is Community Spread? (accessed on June 18, 2020)</a:t>
            </a:r>
          </a:p>
        </p:txBody>
      </p:sp>
      <p:sp>
        <p:nvSpPr>
          <p:cNvPr id="6" name="TextBox 5">
            <a:extLst>
              <a:ext uri="{FF2B5EF4-FFF2-40B4-BE49-F238E27FC236}">
                <a16:creationId xmlns:a16="http://schemas.microsoft.com/office/drawing/2014/main" id="{949CE834-D532-4C3C-B784-AA874B501BCA}"/>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4013794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14BCB264-CC8F-4C58-85BF-E5A436285BFF}"/>
              </a:ext>
            </a:extLst>
          </p:cNvPr>
          <p:cNvSpPr/>
          <p:nvPr/>
        </p:nvSpPr>
        <p:spPr>
          <a:xfrm>
            <a:off x="913563" y="1401366"/>
            <a:ext cx="2482304" cy="469835"/>
          </a:xfrm>
          <a:prstGeom prst="rect">
            <a:avLst/>
          </a:prstGeom>
          <a:solidFill>
            <a:srgbClr val="53565A">
              <a:alpha val="6117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0" rtlCol="0" anchor="t"/>
          <a:lstStyle/>
          <a:p>
            <a:pPr lvl="0" algn="ctr">
              <a:defRPr/>
            </a:pPr>
            <a:endParaRPr lang="en-US" sz="600" b="1" dirty="0">
              <a:solidFill>
                <a:schemeClr val="bg1"/>
              </a:solidFill>
              <a:latin typeface="+mj-lt"/>
              <a:cs typeface="Arial" panose="020B0604020202020204" pitchFamily="34" charset="0"/>
            </a:endParaRPr>
          </a:p>
          <a:p>
            <a:pPr lvl="0" algn="ctr">
              <a:defRPr/>
            </a:pPr>
            <a:r>
              <a:rPr lang="en-US" sz="900" b="1" dirty="0">
                <a:solidFill>
                  <a:schemeClr val="bg1"/>
                </a:solidFill>
                <a:latin typeface="+mj-lt"/>
                <a:cs typeface="Arial" panose="020B0604020202020204" pitchFamily="34" charset="0"/>
              </a:rPr>
              <a:t>Some students, full shift to virtual</a:t>
            </a:r>
            <a:endParaRPr kumimoji="0" lang="en-US" sz="900" b="1" i="0" u="none" strike="noStrike" kern="1200" cap="none" spc="0" normalizeH="0" baseline="0" noProof="0" dirty="0">
              <a:ln>
                <a:noFill/>
              </a:ln>
              <a:solidFill>
                <a:schemeClr val="bg1"/>
              </a:solidFill>
              <a:effectLst/>
              <a:uLnTx/>
              <a:uFillTx/>
              <a:latin typeface="+mj-lt"/>
              <a:ea typeface="Open Sans Light" panose="020B0306030504020204" pitchFamily="34" charset="0"/>
              <a:cs typeface="Arial" panose="020B0604020202020204" pitchFamily="34" charset="0"/>
            </a:endParaRPr>
          </a:p>
        </p:txBody>
      </p:sp>
      <p:graphicFrame>
        <p:nvGraphicFramePr>
          <p:cNvPr id="2" name="Table 2">
            <a:extLst>
              <a:ext uri="{FF2B5EF4-FFF2-40B4-BE49-F238E27FC236}">
                <a16:creationId xmlns:a16="http://schemas.microsoft.com/office/drawing/2014/main" id="{411EA9D2-D0B7-4ECF-88D4-8A77EE0F7CF8}"/>
              </a:ext>
            </a:extLst>
          </p:cNvPr>
          <p:cNvGraphicFramePr>
            <a:graphicFrameLocks noGrp="1"/>
          </p:cNvGraphicFramePr>
          <p:nvPr>
            <p:extLst>
              <p:ext uri="{D42A27DB-BD31-4B8C-83A1-F6EECF244321}">
                <p14:modId xmlns:p14="http://schemas.microsoft.com/office/powerpoint/2010/main" val="243110765"/>
              </p:ext>
            </p:extLst>
          </p:nvPr>
        </p:nvGraphicFramePr>
        <p:xfrm>
          <a:off x="106326" y="1842172"/>
          <a:ext cx="11542202" cy="4814316"/>
        </p:xfrm>
        <a:graphic>
          <a:graphicData uri="http://schemas.openxmlformats.org/drawingml/2006/table">
            <a:tbl>
              <a:tblPr firstRow="1" bandRow="1">
                <a:tableStyleId>{5C22544A-7EE6-4342-B048-85BDC9FD1C3A}</a:tableStyleId>
              </a:tblPr>
              <a:tblGrid>
                <a:gridCol w="627321">
                  <a:extLst>
                    <a:ext uri="{9D8B030D-6E8A-4147-A177-3AD203B41FA5}">
                      <a16:colId xmlns:a16="http://schemas.microsoft.com/office/drawing/2014/main" val="1407473165"/>
                    </a:ext>
                  </a:extLst>
                </a:gridCol>
                <a:gridCol w="2744989">
                  <a:extLst>
                    <a:ext uri="{9D8B030D-6E8A-4147-A177-3AD203B41FA5}">
                      <a16:colId xmlns:a16="http://schemas.microsoft.com/office/drawing/2014/main" val="1988515929"/>
                    </a:ext>
                  </a:extLst>
                </a:gridCol>
                <a:gridCol w="2882444">
                  <a:extLst>
                    <a:ext uri="{9D8B030D-6E8A-4147-A177-3AD203B41FA5}">
                      <a16:colId xmlns:a16="http://schemas.microsoft.com/office/drawing/2014/main" val="3348694486"/>
                    </a:ext>
                  </a:extLst>
                </a:gridCol>
                <a:gridCol w="2897934">
                  <a:extLst>
                    <a:ext uri="{9D8B030D-6E8A-4147-A177-3AD203B41FA5}">
                      <a16:colId xmlns:a16="http://schemas.microsoft.com/office/drawing/2014/main" val="828493833"/>
                    </a:ext>
                  </a:extLst>
                </a:gridCol>
                <a:gridCol w="2389514">
                  <a:extLst>
                    <a:ext uri="{9D8B030D-6E8A-4147-A177-3AD203B41FA5}">
                      <a16:colId xmlns:a16="http://schemas.microsoft.com/office/drawing/2014/main" val="3587959605"/>
                    </a:ext>
                  </a:extLst>
                </a:gridCol>
              </a:tblGrid>
              <a:tr h="1234440">
                <a:tc>
                  <a:txBody>
                    <a:bodyPr/>
                    <a:lstStyle/>
                    <a:p>
                      <a:pPr algn="ctr"/>
                      <a:r>
                        <a:rPr lang="en-US" sz="1050" b="1" dirty="0">
                          <a:solidFill>
                            <a:schemeClr val="tx1"/>
                          </a:solidFill>
                          <a:latin typeface="Arial" panose="020B0604020202020204" pitchFamily="34" charset="0"/>
                          <a:cs typeface="Arial" panose="020B0604020202020204" pitchFamily="34" charset="0"/>
                        </a:rPr>
                        <a:t>Allow </a:t>
                      </a:r>
                    </a:p>
                  </a:txBody>
                  <a:tcPr marL="182880" marR="182880" vert="vert270" anchor="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Light" panose="020B0306030504020204" pitchFamily="34" charset="0"/>
                          <a:cs typeface="Arial" panose="020B0604020202020204" pitchFamily="34" charset="0"/>
                        </a:rPr>
                        <a:t>Only virtual learning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Light" panose="020B0306030504020204" pitchFamily="34" charset="0"/>
                          <a:cs typeface="Arial" panose="020B0604020202020204" pitchFamily="34" charset="0"/>
                        </a:rPr>
                        <a:t>Residential students to remain on campus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Light" panose="020B0306030504020204" pitchFamily="34" charset="0"/>
                          <a:cs typeface="Arial" panose="020B0604020202020204" pitchFamily="34" charset="0"/>
                        </a:rPr>
                        <a:t>Essential faculty and staff for programming</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Light" panose="020B0306030504020204" pitchFamily="34" charset="0"/>
                          <a:cs typeface="Arial" panose="020B0604020202020204" pitchFamily="34" charset="0"/>
                        </a:rPr>
                        <a:t>Essential security, cleaning, building maintenance</a:t>
                      </a:r>
                    </a:p>
                  </a:txBody>
                  <a:tcPr marL="182880" marR="182880">
                    <a:lnB w="12700" cap="flat" cmpd="sng" algn="ctr">
                      <a:solidFill>
                        <a:schemeClr val="tx1"/>
                      </a:solidFill>
                      <a:prstDash val="solid"/>
                      <a:round/>
                      <a:headEnd type="none" w="med" len="med"/>
                      <a:tailEnd type="none" w="med" len="med"/>
                    </a:ln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j-lt"/>
                          <a:ea typeface="Open Sans Light" panose="020B0306030504020204" pitchFamily="34" charset="0"/>
                          <a:cs typeface="Arial" panose="020B0604020202020204" pitchFamily="34" charset="0"/>
                        </a:rPr>
                        <a:t>Primarily online learning environment</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j-lt"/>
                          <a:ea typeface="Open Sans Light" panose="020B0306030504020204" pitchFamily="34" charset="0"/>
                          <a:cs typeface="Arial" panose="020B0604020202020204" pitchFamily="34" charset="0"/>
                        </a:rPr>
                        <a:t>Where exceptions are made for in-person learning, reduced class size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j-lt"/>
                          <a:ea typeface="Open Sans Light" panose="020B0306030504020204" pitchFamily="34" charset="0"/>
                          <a:cs typeface="Arial" panose="020B0604020202020204" pitchFamily="34" charset="0"/>
                        </a:rPr>
                        <a:t>Essential faculty and staff for programming</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kern="1200" dirty="0">
                          <a:solidFill>
                            <a:schemeClr val="tx1"/>
                          </a:solidFill>
                          <a:latin typeface="+mj-lt"/>
                          <a:ea typeface="Open Sans Light" panose="020B0306030504020204" pitchFamily="34" charset="0"/>
                          <a:cs typeface="Arial" panose="020B0604020202020204" pitchFamily="34" charset="0"/>
                        </a:rPr>
                        <a:t>Essential security, cleaning, building maintenance</a:t>
                      </a:r>
                    </a:p>
                  </a:txBody>
                  <a:tcPr marL="182880" marR="182880">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b="0" dirty="0">
                          <a:solidFill>
                            <a:schemeClr val="tx1"/>
                          </a:solidFill>
                          <a:latin typeface="+mj-lt"/>
                          <a:cs typeface="Arial" panose="020B0604020202020204" pitchFamily="34" charset="0"/>
                        </a:rPr>
                        <a:t>Learning environment 30% online, 70% in-person </a:t>
                      </a:r>
                    </a:p>
                    <a:p>
                      <a:pPr marL="171450" indent="-171450">
                        <a:buFont typeface="Arial" panose="020B0604020202020204" pitchFamily="34" charset="0"/>
                        <a:buChar char="•"/>
                      </a:pPr>
                      <a:r>
                        <a:rPr lang="en-US" sz="1000" b="0" dirty="0">
                          <a:solidFill>
                            <a:schemeClr val="tx1"/>
                          </a:solidFill>
                          <a:latin typeface="+mj-lt"/>
                          <a:cs typeface="Arial" panose="020B0604020202020204" pitchFamily="34" charset="0"/>
                        </a:rPr>
                        <a:t>Reopening of on-site student services activities (e.g., library, vending, wellness center)</a:t>
                      </a:r>
                    </a:p>
                    <a:p>
                      <a:pPr marL="171450" indent="-171450">
                        <a:buFont typeface="Arial" panose="020B0604020202020204" pitchFamily="34" charset="0"/>
                        <a:buChar char="•"/>
                      </a:pPr>
                      <a:r>
                        <a:rPr lang="en-US" sz="1000" b="0" dirty="0">
                          <a:solidFill>
                            <a:schemeClr val="tx1"/>
                          </a:solidFill>
                          <a:latin typeface="+mj-lt"/>
                          <a:cs typeface="Arial" panose="020B0604020202020204" pitchFamily="34" charset="0"/>
                        </a:rPr>
                        <a:t>Faculty reenter campus (e.g., advising)</a:t>
                      </a:r>
                    </a:p>
                    <a:p>
                      <a:pPr marL="171450" indent="-171450">
                        <a:buFont typeface="Arial" panose="020B0604020202020204" pitchFamily="34" charset="0"/>
                        <a:buChar char="•"/>
                      </a:pPr>
                      <a:r>
                        <a:rPr lang="en-US" sz="1000" b="0" dirty="0">
                          <a:solidFill>
                            <a:schemeClr val="tx1"/>
                          </a:solidFill>
                          <a:latin typeface="+mj-lt"/>
                          <a:cs typeface="Arial" panose="020B0604020202020204" pitchFamily="34" charset="0"/>
                        </a:rPr>
                        <a:t>Student-facing support staff reenter (e.g., FA)</a:t>
                      </a:r>
                    </a:p>
                    <a:p>
                      <a:pPr marL="171450" indent="-171450">
                        <a:buFont typeface="Arial" panose="020B0604020202020204" pitchFamily="34" charset="0"/>
                        <a:buChar char="•"/>
                      </a:pPr>
                      <a:r>
                        <a:rPr lang="en-US" sz="1000" b="0" dirty="0">
                          <a:solidFill>
                            <a:schemeClr val="tx1"/>
                          </a:solidFill>
                          <a:latin typeface="+mj-lt"/>
                          <a:cs typeface="Arial" panose="020B0604020202020204" pitchFamily="34" charset="0"/>
                        </a:rPr>
                        <a:t>Staff-interaction activities reenter (e.g., HR)</a:t>
                      </a:r>
                    </a:p>
                    <a:p>
                      <a:pPr marL="171450" indent="-171450">
                        <a:buFont typeface="Arial" panose="020B0604020202020204" pitchFamily="34" charset="0"/>
                        <a:buChar char="•"/>
                      </a:pPr>
                      <a:r>
                        <a:rPr lang="en-US" sz="1000" b="0" dirty="0">
                          <a:solidFill>
                            <a:schemeClr val="tx1"/>
                          </a:solidFill>
                          <a:latin typeface="+mj-lt"/>
                          <a:cs typeface="Arial" panose="020B0604020202020204" pitchFamily="34" charset="0"/>
                        </a:rPr>
                        <a:t>Increased 3</a:t>
                      </a:r>
                      <a:r>
                        <a:rPr lang="en-US" sz="1000" b="0" baseline="30000" dirty="0">
                          <a:solidFill>
                            <a:schemeClr val="tx1"/>
                          </a:solidFill>
                          <a:latin typeface="+mj-lt"/>
                          <a:cs typeface="Arial" panose="020B0604020202020204" pitchFamily="34" charset="0"/>
                        </a:rPr>
                        <a:t>rd</a:t>
                      </a:r>
                      <a:r>
                        <a:rPr lang="en-US" sz="1000" b="0" dirty="0">
                          <a:solidFill>
                            <a:schemeClr val="tx1"/>
                          </a:solidFill>
                          <a:latin typeface="+mj-lt"/>
                          <a:cs typeface="Arial" panose="020B0604020202020204" pitchFamily="34" charset="0"/>
                        </a:rPr>
                        <a:t> party access (vendors, patients)</a:t>
                      </a:r>
                    </a:p>
                  </a:txBody>
                  <a:tcPr marL="182880" marR="182880">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All normal activity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All staff return to campus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Athletics and student organization resume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Dining and residential return reduce restrictions </a:t>
                      </a:r>
                    </a:p>
                    <a:p>
                      <a:endParaRPr lang="en-US" sz="1000" b="0" dirty="0">
                        <a:solidFill>
                          <a:schemeClr val="tx1"/>
                        </a:solidFill>
                        <a:latin typeface="+mj-lt"/>
                        <a:cs typeface="Arial" panose="020B0604020202020204" pitchFamily="34" charset="0"/>
                      </a:endParaRPr>
                    </a:p>
                  </a:txBody>
                  <a:tcPr marL="182880" marR="182880">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6473804"/>
                  </a:ext>
                </a:extLst>
              </a:tr>
              <a:tr h="1463040">
                <a:tc>
                  <a:txBody>
                    <a:bodyPr/>
                    <a:lstStyle/>
                    <a:p>
                      <a:pPr algn="ctr"/>
                      <a:r>
                        <a:rPr lang="en-US" sz="1050" b="1" dirty="0">
                          <a:solidFill>
                            <a:schemeClr val="tx1"/>
                          </a:solidFill>
                          <a:latin typeface="Arial" panose="020B0604020202020204" pitchFamily="34" charset="0"/>
                          <a:cs typeface="Arial" panose="020B0604020202020204" pitchFamily="34" charset="0"/>
                        </a:rPr>
                        <a:t>Prohibit </a:t>
                      </a:r>
                    </a:p>
                  </a:txBody>
                  <a:tcPr marL="182880" marR="182880" vert="vert270" anchor="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Non-critical on-site functions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Non-essential faculty/staff on campus (exempt instruction and instructional design)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dirty="0">
                          <a:ln>
                            <a:noFill/>
                          </a:ln>
                          <a:solidFill>
                            <a:schemeClr val="tx1"/>
                          </a:solidFill>
                          <a:effectLst/>
                          <a:uLnTx/>
                          <a:uFillTx/>
                          <a:latin typeface="+mj-lt"/>
                          <a:ea typeface="Open Sans Light" panose="020B0306030504020204" pitchFamily="34" charset="0"/>
                          <a:cs typeface="Arial" panose="020B0604020202020204" pitchFamily="34" charset="0"/>
                        </a:rPr>
                        <a:t>Student services (library, advising)</a:t>
                      </a:r>
                      <a:endPar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Vulnerable populations on-site</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Non-</a:t>
                      </a: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critical</a:t>
                      </a: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 on-site </a:t>
                      </a: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functions</a:t>
                      </a: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 (close </a:t>
                      </a: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unused</a:t>
                      </a: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 / gathering </a:t>
                      </a: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spaces</a:t>
                      </a: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Travel (quarantine)</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Gatherings per </a:t>
                      </a:r>
                      <a:r>
                        <a:rPr lang="en-US" sz="1000" b="0" dirty="0">
                          <a:solidFill>
                            <a:schemeClr val="tx1"/>
                          </a:solidFill>
                          <a:latin typeface="+mj-lt"/>
                          <a:ea typeface="Open Sans Light" panose="020B0306030504020204" pitchFamily="34" charset="0"/>
                          <a:cs typeface="Arial" panose="020B0604020202020204" pitchFamily="34" charset="0"/>
                        </a:rPr>
                        <a:t>local guidelines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Light" panose="020B0306030504020204" pitchFamily="34" charset="0"/>
                          <a:cs typeface="Arial" panose="020B0604020202020204" pitchFamily="34" charset="0"/>
                        </a:rPr>
                        <a:t>3</a:t>
                      </a:r>
                      <a:r>
                        <a:rPr lang="en-US" sz="1000" b="0" baseline="30000" dirty="0">
                          <a:solidFill>
                            <a:schemeClr val="tx1"/>
                          </a:solidFill>
                          <a:latin typeface="+mj-lt"/>
                          <a:ea typeface="Open Sans Light" panose="020B0306030504020204" pitchFamily="34" charset="0"/>
                          <a:cs typeface="Arial" panose="020B0604020202020204" pitchFamily="34" charset="0"/>
                        </a:rPr>
                        <a:t>rd</a:t>
                      </a:r>
                      <a:r>
                        <a:rPr lang="en-US" sz="1000" b="0" dirty="0">
                          <a:solidFill>
                            <a:schemeClr val="tx1"/>
                          </a:solidFill>
                          <a:latin typeface="+mj-lt"/>
                          <a:ea typeface="Open Sans Light" panose="020B0306030504020204" pitchFamily="34" charset="0"/>
                          <a:cs typeface="Arial" panose="020B0604020202020204" pitchFamily="34" charset="0"/>
                        </a:rPr>
                        <a:t> party access (vendors, patients, wellness)</a:t>
                      </a:r>
                      <a:endParaRPr lang="en-US" sz="1000" b="0" dirty="0">
                        <a:solidFill>
                          <a:schemeClr val="tx1"/>
                        </a:solidFill>
                        <a:latin typeface="+mj-lt"/>
                        <a:cs typeface="Arial" panose="020B0604020202020204" pitchFamily="34" charset="0"/>
                      </a:endParaRP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Non-critical on-site functions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Non-essential faculty/staff on campus (exempt instruction and instructional design)</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dirty="0">
                          <a:ln>
                            <a:noFill/>
                          </a:ln>
                          <a:solidFill>
                            <a:schemeClr val="tx1"/>
                          </a:solidFill>
                          <a:effectLst/>
                          <a:uLnTx/>
                          <a:uFillTx/>
                          <a:latin typeface="+mj-lt"/>
                          <a:ea typeface="Open Sans Light" panose="020B0306030504020204" pitchFamily="34" charset="0"/>
                          <a:cs typeface="Arial" panose="020B0604020202020204" pitchFamily="34" charset="0"/>
                        </a:rPr>
                        <a:t>Student services (library, advising)</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Student athletics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Vulnerable populations on-site</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Non-critical on-site functions (close unused / gathering spaces)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Travel (quarantine)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Gatherings per </a:t>
                      </a:r>
                      <a:r>
                        <a:rPr kumimoji="0" lang="en-US" sz="1000" b="0" i="0" u="none" strike="noStrike" kern="1200" cap="none" spc="0" normalizeH="0" baseline="0" dirty="0">
                          <a:ln>
                            <a:noFill/>
                          </a:ln>
                          <a:solidFill>
                            <a:schemeClr val="tx1"/>
                          </a:solidFill>
                          <a:effectLst/>
                          <a:uLnTx/>
                          <a:uFillTx/>
                          <a:latin typeface="+mj-lt"/>
                          <a:ea typeface="Open Sans Light" panose="020B0306030504020204" pitchFamily="34" charset="0"/>
                          <a:cs typeface="Arial" panose="020B0604020202020204" pitchFamily="34" charset="0"/>
                        </a:rPr>
                        <a:t>local guidelines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Light" panose="020B0306030504020204" pitchFamily="34" charset="0"/>
                          <a:cs typeface="Arial" panose="020B0604020202020204" pitchFamily="34" charset="0"/>
                        </a:rPr>
                        <a:t>3</a:t>
                      </a:r>
                      <a:r>
                        <a:rPr lang="en-US" sz="1000" b="0" baseline="30000" dirty="0">
                          <a:solidFill>
                            <a:schemeClr val="tx1"/>
                          </a:solidFill>
                          <a:latin typeface="+mj-lt"/>
                          <a:ea typeface="Open Sans Light" panose="020B0306030504020204" pitchFamily="34" charset="0"/>
                          <a:cs typeface="Arial" panose="020B0604020202020204" pitchFamily="34" charset="0"/>
                        </a:rPr>
                        <a:t>rd</a:t>
                      </a:r>
                      <a:r>
                        <a:rPr lang="en-US" sz="1000" b="0" dirty="0">
                          <a:solidFill>
                            <a:schemeClr val="tx1"/>
                          </a:solidFill>
                          <a:latin typeface="+mj-lt"/>
                          <a:ea typeface="Open Sans Light" panose="020B0306030504020204" pitchFamily="34" charset="0"/>
                          <a:cs typeface="Arial" panose="020B0604020202020204" pitchFamily="34" charset="0"/>
                        </a:rPr>
                        <a:t> party access (vendors, patients, wellness)</a:t>
                      </a:r>
                      <a:endParaRPr lang="en-US" sz="1000" b="0" dirty="0">
                        <a:solidFill>
                          <a:schemeClr val="tx1"/>
                        </a:solidFill>
                        <a:latin typeface="+mj-lt"/>
                        <a:cs typeface="Arial" panose="020B0604020202020204" pitchFamily="34" charset="0"/>
                      </a:endParaRP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Non-critical on-site functions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fr-FR"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Vulnerable populations on-site</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Travel (quarantine)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Gatherings per l</a:t>
                      </a:r>
                      <a:r>
                        <a:rPr kumimoji="0" lang="en-US" sz="1000" b="0" i="0" u="none" strike="noStrike" kern="1200" cap="none" spc="0" normalizeH="0" baseline="0" dirty="0">
                          <a:ln>
                            <a:noFill/>
                          </a:ln>
                          <a:solidFill>
                            <a:schemeClr val="tx1"/>
                          </a:solidFill>
                          <a:effectLst/>
                          <a:uLnTx/>
                          <a:uFillTx/>
                          <a:latin typeface="+mj-lt"/>
                          <a:ea typeface="Open Sans Light" panose="020B0306030504020204" pitchFamily="34" charset="0"/>
                          <a:cs typeface="Arial" panose="020B0604020202020204" pitchFamily="34" charset="0"/>
                        </a:rPr>
                        <a:t>ocal guidelines </a:t>
                      </a: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Some restrictions on travel</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Some restrictions on conferences &amp; large gatherings</a:t>
                      </a: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6043247"/>
                  </a:ext>
                </a:extLst>
              </a:tr>
              <a:tr h="1042127">
                <a:tc>
                  <a:txBody>
                    <a:bodyPr/>
                    <a:lstStyle/>
                    <a:p>
                      <a:pPr algn="ctr"/>
                      <a:r>
                        <a:rPr lang="en-US" sz="1050" b="1" dirty="0">
                          <a:solidFill>
                            <a:schemeClr val="tx1"/>
                          </a:solidFill>
                          <a:latin typeface="Arial" panose="020B0604020202020204" pitchFamily="34" charset="0"/>
                          <a:cs typeface="Arial" panose="020B0604020202020204" pitchFamily="34" charset="0"/>
                        </a:rPr>
                        <a:t>Require</a:t>
                      </a:r>
                    </a:p>
                  </a:txBody>
                  <a:tcPr marL="182880" marR="182880" vert="vert270">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Travel self-quarantine (14 days)</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Pre-entry health screening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Light" panose="020B0306030504020204" pitchFamily="34" charset="0"/>
                          <a:cs typeface="Arial" panose="020B0604020202020204" pitchFamily="34" charset="0"/>
                        </a:rPr>
                        <a:t>Incident tracing &amp; communication tree </a:t>
                      </a:r>
                      <a:endPar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Building access sign-in; safety ambassadors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Use of face mask and appropriate PPE</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Enhanced cleaning &amp; airflow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Sick leave and employee policies </a:t>
                      </a:r>
                      <a:endParaRPr lang="en-US" sz="1000" b="0" dirty="0">
                        <a:solidFill>
                          <a:schemeClr val="tx1"/>
                        </a:solidFill>
                        <a:latin typeface="+mj-lt"/>
                        <a:cs typeface="Arial" panose="020B0604020202020204" pitchFamily="34" charset="0"/>
                      </a:endParaRP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Travel self-quarantine (14 days)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Pre-entry health screening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dirty="0">
                          <a:ln>
                            <a:noFill/>
                          </a:ln>
                          <a:solidFill>
                            <a:schemeClr val="tx1"/>
                          </a:solidFill>
                          <a:effectLst/>
                          <a:uLnTx/>
                          <a:uFillTx/>
                          <a:latin typeface="+mj-lt"/>
                          <a:ea typeface="Open Sans Light" panose="020B0306030504020204" pitchFamily="34" charset="0"/>
                          <a:cs typeface="Arial" panose="020B0604020202020204" pitchFamily="34" charset="0"/>
                        </a:rPr>
                        <a:t>Incident tracing &amp; communication tree </a:t>
                      </a:r>
                      <a:endPar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Building access sign-in; safety </a:t>
                      </a:r>
                      <a:r>
                        <a:rPr kumimoji="0" lang="en-US" sz="1000" b="0" i="0" u="none" strike="noStrike" kern="1200" cap="none" spc="0" normalizeH="0" baseline="0" noProof="0" dirty="0">
                          <a:ln>
                            <a:noFill/>
                          </a:ln>
                          <a:solidFill>
                            <a:schemeClr val="tx1"/>
                          </a:solidFill>
                          <a:effectLst/>
                          <a:uLnTx/>
                          <a:uFillTx/>
                          <a:latin typeface="+mn-lt"/>
                          <a:ea typeface="Open Sans Light" panose="020B0306030504020204" pitchFamily="34" charset="0"/>
                          <a:cs typeface="Arial" panose="020B0604020202020204" pitchFamily="34" charset="0"/>
                        </a:rPr>
                        <a:t>ambassadors </a:t>
                      </a: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Use of face mask and appropriate PPE</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Enhanced cleaning &amp; airflow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Sick leave and employee policies </a:t>
                      </a:r>
                      <a:endParaRPr lang="en-US" sz="1000" b="0" dirty="0">
                        <a:solidFill>
                          <a:schemeClr val="tx1"/>
                        </a:solidFill>
                        <a:latin typeface="+mj-lt"/>
                        <a:cs typeface="Arial" panose="020B0604020202020204" pitchFamily="34" charset="0"/>
                      </a:endParaRP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Travel self-quarantine (14 days)</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Pre-entry health screening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dirty="0">
                          <a:ln>
                            <a:noFill/>
                          </a:ln>
                          <a:solidFill>
                            <a:schemeClr val="tx1"/>
                          </a:solidFill>
                          <a:effectLst/>
                          <a:uLnTx/>
                          <a:uFillTx/>
                          <a:latin typeface="+mj-lt"/>
                          <a:ea typeface="Open Sans Light" panose="020B0306030504020204" pitchFamily="34" charset="0"/>
                          <a:cs typeface="Arial" panose="020B0604020202020204" pitchFamily="34" charset="0"/>
                        </a:rPr>
                        <a:t>Incident tracing &amp; communication tree </a:t>
                      </a:r>
                      <a:endPar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Building access sign-in; safety </a:t>
                      </a:r>
                      <a:r>
                        <a:rPr kumimoji="0" lang="en-US" sz="1000" b="0" i="0" u="none" strike="noStrike" kern="1200" cap="none" spc="0" normalizeH="0" baseline="0" noProof="0" dirty="0">
                          <a:ln>
                            <a:noFill/>
                          </a:ln>
                          <a:solidFill>
                            <a:schemeClr val="tx1"/>
                          </a:solidFill>
                          <a:effectLst/>
                          <a:uLnTx/>
                          <a:uFillTx/>
                          <a:latin typeface="+mn-lt"/>
                          <a:ea typeface="Open Sans Light" panose="020B0306030504020204" pitchFamily="34" charset="0"/>
                          <a:cs typeface="Arial" panose="020B0604020202020204" pitchFamily="34" charset="0"/>
                        </a:rPr>
                        <a:t>ambassadors </a:t>
                      </a:r>
                      <a:endPar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Use of face mask and appropriate PPE</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Enhanced cleaning &amp; airflow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Sick leave and employee policies</a:t>
                      </a:r>
                      <a:endParaRPr lang="en-US" sz="1000" b="0" dirty="0">
                        <a:solidFill>
                          <a:schemeClr val="tx1"/>
                        </a:solidFill>
                        <a:latin typeface="+mj-lt"/>
                        <a:cs typeface="Arial" panose="020B0604020202020204" pitchFamily="34" charset="0"/>
                      </a:endParaRP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Monitoring of employees’ and student health</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Enhanced cleaning &amp; airflow </a:t>
                      </a: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rPr>
                        <a:t>Sick leave and employee policies </a:t>
                      </a:r>
                      <a:endParaRPr kumimoji="0" lang="en-US" sz="1000" b="0" i="0" u="none" strike="noStrike" kern="1200" cap="none" spc="0" normalizeH="0" baseline="0" dirty="0">
                        <a:ln>
                          <a:noFill/>
                        </a:ln>
                        <a:solidFill>
                          <a:schemeClr val="tx1"/>
                        </a:solidFill>
                        <a:effectLst/>
                        <a:uLnTx/>
                        <a:uFillTx/>
                        <a:latin typeface="+mj-lt"/>
                        <a:ea typeface="Open Sans Light" panose="020B0306030504020204" pitchFamily="34" charset="0"/>
                        <a:cs typeface="Arial" panose="020B0604020202020204" pitchFamily="34" charset="0"/>
                      </a:endParaRPr>
                    </a:p>
                    <a:p>
                      <a:pPr marL="137160" marR="0" lvl="0" indent="-137160" algn="l" defTabSz="914400" rtl="0" eaLnBrk="1" fontAlgn="auto" latinLnBrk="0" hangingPunct="0">
                        <a:lnSpc>
                          <a:spcPct val="110000"/>
                        </a:lnSpc>
                        <a:spcBef>
                          <a:spcPts val="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schemeClr val="tx1"/>
                        </a:solidFill>
                        <a:effectLst/>
                        <a:uLnTx/>
                        <a:uFillTx/>
                        <a:latin typeface="+mj-lt"/>
                        <a:ea typeface="Open Sans Light" panose="020B0306030504020204" pitchFamily="34" charset="0"/>
                        <a:cs typeface="Arial" panose="020B0604020202020204" pitchFamily="34" charset="0"/>
                      </a:endParaRPr>
                    </a:p>
                    <a:p>
                      <a:endParaRPr lang="en-US" sz="1000" b="0" dirty="0">
                        <a:solidFill>
                          <a:schemeClr val="tx1"/>
                        </a:solidFill>
                        <a:latin typeface="+mj-lt"/>
                        <a:cs typeface="Arial" panose="020B0604020202020204" pitchFamily="34" charset="0"/>
                      </a:endParaRPr>
                    </a:p>
                  </a:txBody>
                  <a:tcPr marL="182880" marR="18288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8670241"/>
                  </a:ext>
                </a:extLst>
              </a:tr>
            </a:tbl>
          </a:graphicData>
        </a:graphic>
      </p:graphicFrame>
      <p:sp>
        <p:nvSpPr>
          <p:cNvPr id="14" name="Text Placeholder 2">
            <a:extLst>
              <a:ext uri="{FF2B5EF4-FFF2-40B4-BE49-F238E27FC236}">
                <a16:creationId xmlns:a16="http://schemas.microsoft.com/office/drawing/2014/main" id="{B6050F2F-626E-422A-A8CE-927970C46889}"/>
              </a:ext>
            </a:extLst>
          </p:cNvPr>
          <p:cNvSpPr>
            <a:spLocks noGrp="1"/>
          </p:cNvSpPr>
          <p:nvPr>
            <p:ph type="body" sz="quarter" idx="13"/>
          </p:nvPr>
        </p:nvSpPr>
        <p:spPr>
          <a:xfrm>
            <a:off x="469900" y="694132"/>
            <a:ext cx="11234419" cy="387259"/>
          </a:xfrm>
        </p:spPr>
        <p:txBody>
          <a:bodyPr vert="horz" lIns="0" tIns="0" rIns="0" bIns="0" rtlCol="0">
            <a:noAutofit/>
          </a:bodyPr>
          <a:lstStyle/>
          <a:p>
            <a:pPr>
              <a:buFontTx/>
            </a:pPr>
            <a:r>
              <a:rPr lang="en-US" sz="1600" dirty="0">
                <a:solidFill>
                  <a:srgbClr val="53565A"/>
                </a:solidFill>
                <a:latin typeface="Arial" panose="020B0604020202020204" pitchFamily="34" charset="0"/>
                <a:ea typeface="+mn-ea"/>
                <a:cs typeface="Arial" panose="020B0604020202020204" pitchFamily="34" charset="0"/>
              </a:rPr>
              <a:t>After completing a short-term closure, the University will need to determine how best to safely and effectively resume instructional programming and other operations.</a:t>
            </a:r>
          </a:p>
        </p:txBody>
      </p:sp>
      <p:sp>
        <p:nvSpPr>
          <p:cNvPr id="36" name="Rectangle 35">
            <a:extLst>
              <a:ext uri="{FF2B5EF4-FFF2-40B4-BE49-F238E27FC236}">
                <a16:creationId xmlns:a16="http://schemas.microsoft.com/office/drawing/2014/main" id="{53EA5993-0A0C-460C-8A24-EA902755F819}"/>
              </a:ext>
            </a:extLst>
          </p:cNvPr>
          <p:cNvSpPr/>
          <p:nvPr/>
        </p:nvSpPr>
        <p:spPr>
          <a:xfrm>
            <a:off x="3675121" y="1372724"/>
            <a:ext cx="2617521" cy="443803"/>
          </a:xfrm>
          <a:prstGeom prst="rect">
            <a:avLst/>
          </a:prstGeom>
          <a:solidFill>
            <a:srgbClr val="53565A"/>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0" rtlCol="0" anchor="ctr"/>
          <a:lstStyle/>
          <a:p>
            <a:pPr lvl="0" algn="ctr">
              <a:defRPr/>
            </a:pPr>
            <a:r>
              <a:rPr lang="en-US" sz="900" b="1" dirty="0">
                <a:solidFill>
                  <a:schemeClr val="bg1"/>
                </a:solidFill>
                <a:latin typeface="+mj-lt"/>
                <a:ea typeface="Open Sans Light" panose="020B0306030504020204" pitchFamily="34" charset="0"/>
                <a:cs typeface="Arial" panose="020B0604020202020204" pitchFamily="34" charset="0"/>
              </a:rPr>
              <a:t>All students, essential face-to-face </a:t>
            </a:r>
            <a:endParaRPr kumimoji="0" lang="en-US" sz="900" b="1" i="0" u="none" strike="noStrike" kern="1200" cap="none" spc="0" normalizeH="0" baseline="0" noProof="0" dirty="0">
              <a:ln>
                <a:noFill/>
              </a:ln>
              <a:solidFill>
                <a:schemeClr val="bg1"/>
              </a:solidFill>
              <a:effectLst/>
              <a:uLnTx/>
              <a:uFillTx/>
              <a:latin typeface="+mj-lt"/>
              <a:ea typeface="Open Sans Light" panose="020B0306030504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0EA38DC6-07D3-442F-A5F1-E6F75E768BC8}"/>
              </a:ext>
            </a:extLst>
          </p:cNvPr>
          <p:cNvSpPr/>
          <p:nvPr/>
        </p:nvSpPr>
        <p:spPr>
          <a:xfrm>
            <a:off x="6546137" y="1372724"/>
            <a:ext cx="2617521" cy="443803"/>
          </a:xfrm>
          <a:prstGeom prst="rect">
            <a:avLst/>
          </a:prstGeom>
          <a:solidFill>
            <a:srgbClr val="492F24"/>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00" b="1" i="0" u="none" strike="noStrike" kern="1200" cap="none" spc="0" normalizeH="0" baseline="0" noProof="0" dirty="0">
              <a:ln>
                <a:noFill/>
              </a:ln>
              <a:solidFill>
                <a:prstClr val="black"/>
              </a:solidFill>
              <a:effectLst/>
              <a:uLnTx/>
              <a:uFillTx/>
              <a:latin typeface="+mj-lt"/>
              <a:ea typeface="Open Sans Light" panose="020B0306030504020204" pitchFamily="34" charset="0"/>
              <a:cs typeface="Arial" panose="020B0604020202020204" pitchFamily="34" charset="0"/>
            </a:endParaRPr>
          </a:p>
          <a:p>
            <a:pPr lvl="0" algn="ctr">
              <a:defRPr/>
            </a:pPr>
            <a:r>
              <a:rPr lang="en-US" sz="900" b="1" dirty="0">
                <a:solidFill>
                  <a:schemeClr val="bg1"/>
                </a:solidFill>
                <a:latin typeface="+mj-lt"/>
                <a:ea typeface="Open Sans Light" panose="020B0306030504020204" pitchFamily="34" charset="0"/>
                <a:cs typeface="Arial" panose="020B0604020202020204" pitchFamily="34" charset="0"/>
              </a:rPr>
              <a:t>All students, hyflex learning</a:t>
            </a:r>
            <a:endParaRPr kumimoji="0" lang="en-US" sz="900" b="1" i="0" u="none" strike="noStrike" kern="1200" cap="none" spc="0" normalizeH="0" baseline="0" noProof="0" dirty="0">
              <a:ln>
                <a:noFill/>
              </a:ln>
              <a:solidFill>
                <a:schemeClr val="bg1"/>
              </a:solidFill>
              <a:effectLst/>
              <a:uLnTx/>
              <a:uFillTx/>
              <a:latin typeface="+mj-lt"/>
              <a:ea typeface="Open Sans Light" panose="020B0306030504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910CFCC2-34DA-4C15-A32C-1B091F4EDDA6}"/>
              </a:ext>
            </a:extLst>
          </p:cNvPr>
          <p:cNvSpPr/>
          <p:nvPr/>
        </p:nvSpPr>
        <p:spPr>
          <a:xfrm>
            <a:off x="9357506" y="1372975"/>
            <a:ext cx="2364594" cy="443551"/>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0" rtlCol="0" anchor="ctr"/>
          <a:lstStyle/>
          <a:p>
            <a:pPr lvl="0" algn="ctr">
              <a:defRPr/>
            </a:pPr>
            <a:r>
              <a:rPr lang="en-US" sz="900" b="1" dirty="0">
                <a:solidFill>
                  <a:schemeClr val="tx1"/>
                </a:solidFill>
                <a:latin typeface="+mj-lt"/>
                <a:ea typeface="Open Sans Light" panose="020B0306030504020204" pitchFamily="34" charset="0"/>
                <a:cs typeface="Arial" panose="020B0604020202020204" pitchFamily="34" charset="0"/>
              </a:rPr>
              <a:t>All students, </a:t>
            </a:r>
            <a:br>
              <a:rPr lang="en-US" sz="900" b="1" dirty="0">
                <a:solidFill>
                  <a:schemeClr val="tx1"/>
                </a:solidFill>
                <a:latin typeface="+mj-lt"/>
                <a:ea typeface="Open Sans Light" panose="020B0306030504020204" pitchFamily="34" charset="0"/>
                <a:cs typeface="Arial" panose="020B0604020202020204" pitchFamily="34" charset="0"/>
              </a:rPr>
            </a:br>
            <a:r>
              <a:rPr lang="en-US" sz="900" b="1" dirty="0">
                <a:solidFill>
                  <a:schemeClr val="tx1"/>
                </a:solidFill>
                <a:latin typeface="+mj-lt"/>
                <a:ea typeface="Open Sans Light" panose="020B0306030504020204" pitchFamily="34" charset="0"/>
                <a:cs typeface="Arial" panose="020B0604020202020204" pitchFamily="34" charset="0"/>
              </a:rPr>
              <a:t>all academic, athletic and social activities  </a:t>
            </a:r>
          </a:p>
        </p:txBody>
      </p:sp>
      <p:sp>
        <p:nvSpPr>
          <p:cNvPr id="71" name="Rectangle 70">
            <a:extLst>
              <a:ext uri="{FF2B5EF4-FFF2-40B4-BE49-F238E27FC236}">
                <a16:creationId xmlns:a16="http://schemas.microsoft.com/office/drawing/2014/main" id="{C14D37B3-9898-40D2-8B3B-F34E5AAF0C39}"/>
              </a:ext>
            </a:extLst>
          </p:cNvPr>
          <p:cNvSpPr/>
          <p:nvPr/>
        </p:nvSpPr>
        <p:spPr>
          <a:xfrm>
            <a:off x="3395867" y="1911615"/>
            <a:ext cx="209215" cy="47465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dirty="0">
                <a:ln>
                  <a:noFill/>
                </a:ln>
                <a:solidFill>
                  <a:prstClr val="white"/>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TRIGGERS</a:t>
            </a:r>
          </a:p>
        </p:txBody>
      </p:sp>
      <p:sp>
        <p:nvSpPr>
          <p:cNvPr id="72" name="Rectangle 71">
            <a:extLst>
              <a:ext uri="{FF2B5EF4-FFF2-40B4-BE49-F238E27FC236}">
                <a16:creationId xmlns:a16="http://schemas.microsoft.com/office/drawing/2014/main" id="{B958C995-CE08-4D87-9A40-54360BB3640A}"/>
              </a:ext>
            </a:extLst>
          </p:cNvPr>
          <p:cNvSpPr/>
          <p:nvPr/>
        </p:nvSpPr>
        <p:spPr>
          <a:xfrm>
            <a:off x="6291452" y="1930588"/>
            <a:ext cx="209215" cy="47465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dirty="0">
                <a:ln>
                  <a:noFill/>
                </a:ln>
                <a:solidFill>
                  <a:prstClr val="white"/>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TRIGGERS</a:t>
            </a:r>
          </a:p>
        </p:txBody>
      </p:sp>
      <p:sp>
        <p:nvSpPr>
          <p:cNvPr id="73" name="Rectangle 72">
            <a:extLst>
              <a:ext uri="{FF2B5EF4-FFF2-40B4-BE49-F238E27FC236}">
                <a16:creationId xmlns:a16="http://schemas.microsoft.com/office/drawing/2014/main" id="{5AE84BAE-FECF-45AB-909D-58E858D1F4F3}"/>
              </a:ext>
            </a:extLst>
          </p:cNvPr>
          <p:cNvSpPr/>
          <p:nvPr/>
        </p:nvSpPr>
        <p:spPr>
          <a:xfrm>
            <a:off x="9187037" y="1904610"/>
            <a:ext cx="209215" cy="47465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dirty="0">
                <a:ln>
                  <a:noFill/>
                </a:ln>
                <a:solidFill>
                  <a:prstClr val="white"/>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TRIGGERS</a:t>
            </a:r>
          </a:p>
        </p:txBody>
      </p:sp>
      <p:sp>
        <p:nvSpPr>
          <p:cNvPr id="76" name="Rectangle 75">
            <a:extLst>
              <a:ext uri="{FF2B5EF4-FFF2-40B4-BE49-F238E27FC236}">
                <a16:creationId xmlns:a16="http://schemas.microsoft.com/office/drawing/2014/main" id="{7B049786-082B-4CAA-A7EE-977AD339803F}"/>
              </a:ext>
            </a:extLst>
          </p:cNvPr>
          <p:cNvSpPr/>
          <p:nvPr/>
        </p:nvSpPr>
        <p:spPr bwMode="gray">
          <a:xfrm>
            <a:off x="10004258" y="1307722"/>
            <a:ext cx="1071091" cy="190321"/>
          </a:xfrm>
          <a:prstGeom prst="rect">
            <a:avLst/>
          </a:prstGeom>
          <a:solidFill>
            <a:schemeClr val="bg1"/>
          </a:solidFill>
          <a:ln w="19050" algn="ctr">
            <a:solidFill>
              <a:schemeClr val="tx1"/>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lang="en-US" sz="1050" b="1" dirty="0">
                <a:solidFill>
                  <a:prstClr val="black"/>
                </a:solidFill>
                <a:latin typeface="+mj-lt"/>
                <a:cs typeface="Arial" panose="020B0604020202020204" pitchFamily="34" charset="0"/>
              </a:rPr>
              <a:t>Phase 4</a:t>
            </a:r>
            <a:endParaRPr kumimoji="0" lang="en-US" sz="1050" b="1" i="0" u="none" strike="noStrike" kern="1200" cap="none" spc="0" normalizeH="0" baseline="0" noProof="0" dirty="0">
              <a:ln>
                <a:noFill/>
              </a:ln>
              <a:solidFill>
                <a:prstClr val="black"/>
              </a:solidFill>
              <a:effectLst/>
              <a:uLnTx/>
              <a:uFillTx/>
              <a:latin typeface="+mj-lt"/>
              <a:cs typeface="Arial" panose="020B0604020202020204" pitchFamily="34" charset="0"/>
            </a:endParaRPr>
          </a:p>
        </p:txBody>
      </p:sp>
      <p:sp>
        <p:nvSpPr>
          <p:cNvPr id="77" name="Rectangle 76">
            <a:extLst>
              <a:ext uri="{FF2B5EF4-FFF2-40B4-BE49-F238E27FC236}">
                <a16:creationId xmlns:a16="http://schemas.microsoft.com/office/drawing/2014/main" id="{5771D535-1601-494C-8916-BB101033D477}"/>
              </a:ext>
            </a:extLst>
          </p:cNvPr>
          <p:cNvSpPr/>
          <p:nvPr/>
        </p:nvSpPr>
        <p:spPr bwMode="gray">
          <a:xfrm>
            <a:off x="1671474" y="1307722"/>
            <a:ext cx="1071091" cy="190321"/>
          </a:xfrm>
          <a:prstGeom prst="rect">
            <a:avLst/>
          </a:prstGeom>
          <a:solidFill>
            <a:schemeClr val="bg1"/>
          </a:solidFill>
          <a:ln w="19050" algn="ctr">
            <a:solidFill>
              <a:schemeClr val="tx1"/>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lang="en-US" sz="1050" b="1" dirty="0">
                <a:solidFill>
                  <a:prstClr val="black"/>
                </a:solidFill>
                <a:latin typeface="+mj-lt"/>
                <a:cs typeface="Arial" panose="020B0604020202020204" pitchFamily="34" charset="0"/>
              </a:rPr>
              <a:t>Phase 1</a:t>
            </a:r>
            <a:endParaRPr kumimoji="0" lang="en-US" sz="1050" b="1" i="0" u="none" strike="noStrike" kern="1200" cap="none" spc="0" normalizeH="0" baseline="0" noProof="0" dirty="0">
              <a:ln>
                <a:noFill/>
              </a:ln>
              <a:solidFill>
                <a:prstClr val="black"/>
              </a:solidFill>
              <a:effectLst/>
              <a:uLnTx/>
              <a:uFillTx/>
              <a:latin typeface="+mj-lt"/>
              <a:cs typeface="Arial" panose="020B0604020202020204" pitchFamily="34" charset="0"/>
            </a:endParaRPr>
          </a:p>
        </p:txBody>
      </p:sp>
      <p:sp>
        <p:nvSpPr>
          <p:cNvPr id="78" name="Rectangle 77">
            <a:extLst>
              <a:ext uri="{FF2B5EF4-FFF2-40B4-BE49-F238E27FC236}">
                <a16:creationId xmlns:a16="http://schemas.microsoft.com/office/drawing/2014/main" id="{0C501B12-BB1A-4AA1-B54C-EBBD6F6950A1}"/>
              </a:ext>
            </a:extLst>
          </p:cNvPr>
          <p:cNvSpPr/>
          <p:nvPr/>
        </p:nvSpPr>
        <p:spPr bwMode="gray">
          <a:xfrm>
            <a:off x="4515242" y="1307722"/>
            <a:ext cx="1071091" cy="190321"/>
          </a:xfrm>
          <a:prstGeom prst="rect">
            <a:avLst/>
          </a:prstGeom>
          <a:solidFill>
            <a:schemeClr val="bg1"/>
          </a:solidFill>
          <a:ln w="19050" algn="ctr">
            <a:solidFill>
              <a:schemeClr val="tx1"/>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lang="en-US" sz="1050" b="1" dirty="0">
                <a:solidFill>
                  <a:prstClr val="black"/>
                </a:solidFill>
                <a:latin typeface="+mj-lt"/>
                <a:cs typeface="Arial" panose="020B0604020202020204" pitchFamily="34" charset="0"/>
              </a:rPr>
              <a:t>Phase 2</a:t>
            </a:r>
            <a:endParaRPr kumimoji="0" lang="en-US" sz="1050" b="1" i="0" u="none" strike="noStrike" kern="1200" cap="none" spc="0" normalizeH="0" baseline="0" noProof="0" dirty="0">
              <a:ln>
                <a:noFill/>
              </a:ln>
              <a:solidFill>
                <a:prstClr val="black"/>
              </a:solidFill>
              <a:effectLst/>
              <a:uLnTx/>
              <a:uFillTx/>
              <a:latin typeface="+mj-lt"/>
              <a:cs typeface="Arial" panose="020B0604020202020204" pitchFamily="34" charset="0"/>
            </a:endParaRPr>
          </a:p>
        </p:txBody>
      </p:sp>
      <p:sp>
        <p:nvSpPr>
          <p:cNvPr id="79" name="Rectangle 78">
            <a:extLst>
              <a:ext uri="{FF2B5EF4-FFF2-40B4-BE49-F238E27FC236}">
                <a16:creationId xmlns:a16="http://schemas.microsoft.com/office/drawing/2014/main" id="{6ABA915A-4471-463B-B89F-D8827969E3C6}"/>
              </a:ext>
            </a:extLst>
          </p:cNvPr>
          <p:cNvSpPr/>
          <p:nvPr/>
        </p:nvSpPr>
        <p:spPr bwMode="gray">
          <a:xfrm>
            <a:off x="7319352" y="1307722"/>
            <a:ext cx="1071091" cy="190321"/>
          </a:xfrm>
          <a:prstGeom prst="rect">
            <a:avLst/>
          </a:prstGeom>
          <a:solidFill>
            <a:schemeClr val="bg1"/>
          </a:solidFill>
          <a:ln w="19050" algn="ctr">
            <a:solidFill>
              <a:schemeClr val="tx1"/>
            </a:solid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050" b="1" i="0" u="none" strike="noStrike" kern="1200" cap="none" spc="0" normalizeH="0" baseline="0" noProof="0" dirty="0">
                <a:ln>
                  <a:noFill/>
                </a:ln>
                <a:solidFill>
                  <a:prstClr val="black"/>
                </a:solidFill>
                <a:effectLst/>
                <a:uLnTx/>
                <a:uFillTx/>
                <a:latin typeface="+mj-lt"/>
                <a:cs typeface="Arial" panose="020B0604020202020204" pitchFamily="34" charset="0"/>
              </a:rPr>
              <a:t>Phase 3</a:t>
            </a:r>
          </a:p>
        </p:txBody>
      </p:sp>
      <p:sp>
        <p:nvSpPr>
          <p:cNvPr id="16" name="Title 1">
            <a:extLst>
              <a:ext uri="{FF2B5EF4-FFF2-40B4-BE49-F238E27FC236}">
                <a16:creationId xmlns:a16="http://schemas.microsoft.com/office/drawing/2014/main" id="{BC50C3BF-EDA9-4237-91B0-A5CFB94258E4}"/>
              </a:ext>
            </a:extLst>
          </p:cNvPr>
          <p:cNvSpPr txBox="1">
            <a:spLocks/>
          </p:cNvSpPr>
          <p:nvPr/>
        </p:nvSpPr>
        <p:spPr bwMode="gray">
          <a:xfrm>
            <a:off x="469900" y="402586"/>
            <a:ext cx="11349960" cy="417077"/>
          </a:xfrm>
          <a:prstGeom prst="rect">
            <a:avLst/>
          </a:prstGeom>
        </p:spPr>
        <p:txBody>
          <a:bodyPr vert="horz" lIns="0" tIns="0" rIns="0" bIns="0" rtlCol="0" anchor="t" anchorCtr="0">
            <a:noAutofit/>
          </a:bodyPr>
          <a:lstStyle>
            <a:lvl1pPr algn="l" defTabSz="914400" rtl="0" eaLnBrk="1" latinLnBrk="0" hangingPunct="1">
              <a:spcBef>
                <a:spcPct val="0"/>
              </a:spcBef>
              <a:buNone/>
              <a:defRPr sz="2000" b="1"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latin typeface="+mj-lt"/>
                <a:cs typeface="Arial" panose="020B0604020202020204" pitchFamily="34" charset="0"/>
              </a:rPr>
              <a:t>A risk-based, staged approach prioritizes returning activities | Discussion Document  -- DRAFT </a:t>
            </a:r>
          </a:p>
        </p:txBody>
      </p:sp>
      <p:sp>
        <p:nvSpPr>
          <p:cNvPr id="19" name="TextBox 18">
            <a:extLst>
              <a:ext uri="{FF2B5EF4-FFF2-40B4-BE49-F238E27FC236}">
                <a16:creationId xmlns:a16="http://schemas.microsoft.com/office/drawing/2014/main" id="{8B6EBBFC-F543-4045-898B-DABF725DF5FA}"/>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
        <p:nvSpPr>
          <p:cNvPr id="4" name="Rectangle 3">
            <a:extLst>
              <a:ext uri="{FF2B5EF4-FFF2-40B4-BE49-F238E27FC236}">
                <a16:creationId xmlns:a16="http://schemas.microsoft.com/office/drawing/2014/main" id="{116DA8C9-DBBC-403B-9738-0F8117C12C36}"/>
              </a:ext>
            </a:extLst>
          </p:cNvPr>
          <p:cNvSpPr/>
          <p:nvPr/>
        </p:nvSpPr>
        <p:spPr bwMode="gray">
          <a:xfrm>
            <a:off x="6406576" y="1081391"/>
            <a:ext cx="2855267" cy="5705303"/>
          </a:xfrm>
          <a:prstGeom prst="rect">
            <a:avLst/>
          </a:prstGeom>
          <a:noFill/>
          <a:ln>
            <a:solidFill>
              <a:schemeClr val="bg1">
                <a:lumMod val="65000"/>
              </a:schemeClr>
            </a:solidFill>
            <a:prstDash val="sysDot"/>
            <a:headEnd/>
            <a:tailEnd/>
          </a:ln>
        </p:spPr>
        <p:style>
          <a:lnRef idx="2">
            <a:schemeClr val="dk1"/>
          </a:lnRef>
          <a:fillRef idx="1">
            <a:schemeClr val="lt1"/>
          </a:fillRef>
          <a:effectRef idx="0">
            <a:schemeClr val="dk1"/>
          </a:effectRef>
          <a:fontRef idx="minor">
            <a:schemeClr val="dk1"/>
          </a:fontRef>
        </p:style>
        <p:txBody>
          <a:bodyPr wrap="square" lIns="88900" tIns="88900" rIns="88900" bIns="88900" rtlCol="0" anchor="ctr"/>
          <a:lstStyle/>
          <a:p>
            <a:pPr algn="ctr">
              <a:lnSpc>
                <a:spcPct val="106000"/>
              </a:lnSpc>
              <a:buFont typeface="Wingdings 2" pitchFamily="18" charset="2"/>
              <a:buNone/>
            </a:pPr>
            <a:endParaRPr lang="en-US" sz="1600" b="1" dirty="0">
              <a:solidFill>
                <a:schemeClr val="bg1"/>
              </a:solidFill>
            </a:endParaRPr>
          </a:p>
        </p:txBody>
      </p:sp>
      <p:sp>
        <p:nvSpPr>
          <p:cNvPr id="5" name="TextBox 4">
            <a:extLst>
              <a:ext uri="{FF2B5EF4-FFF2-40B4-BE49-F238E27FC236}">
                <a16:creationId xmlns:a16="http://schemas.microsoft.com/office/drawing/2014/main" id="{5814B014-E537-4A1C-8007-C2D99816D804}"/>
              </a:ext>
            </a:extLst>
          </p:cNvPr>
          <p:cNvSpPr txBox="1"/>
          <p:nvPr/>
        </p:nvSpPr>
        <p:spPr>
          <a:xfrm>
            <a:off x="6969210" y="973669"/>
            <a:ext cx="1771361" cy="215444"/>
          </a:xfrm>
          <a:prstGeom prst="rect">
            <a:avLst/>
          </a:prstGeom>
          <a:solidFill>
            <a:schemeClr val="bg1"/>
          </a:solidFill>
        </p:spPr>
        <p:txBody>
          <a:bodyPr wrap="square" lIns="0" tIns="0" rIns="0" bIns="0" rtlCol="0">
            <a:spAutoFit/>
          </a:bodyPr>
          <a:lstStyle/>
          <a:p>
            <a:pPr algn="ctr">
              <a:spcBef>
                <a:spcPts val="600"/>
              </a:spcBef>
              <a:buSzPct val="100000"/>
            </a:pPr>
            <a:r>
              <a:rPr lang="en-US" sz="1400" b="1" dirty="0"/>
              <a:t>Plan for August Reopen</a:t>
            </a:r>
          </a:p>
        </p:txBody>
      </p:sp>
    </p:spTree>
    <p:extLst>
      <p:ext uri="{BB962C8B-B14F-4D97-AF65-F5344CB8AC3E}">
        <p14:creationId xmlns:p14="http://schemas.microsoft.com/office/powerpoint/2010/main" val="16323830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BE42-4663-4E69-AEC2-D25D1996234F}"/>
              </a:ext>
            </a:extLst>
          </p:cNvPr>
          <p:cNvSpPr>
            <a:spLocks noGrp="1"/>
          </p:cNvSpPr>
          <p:nvPr>
            <p:ph type="title"/>
          </p:nvPr>
        </p:nvSpPr>
        <p:spPr>
          <a:xfrm>
            <a:off x="469900" y="402586"/>
            <a:ext cx="11349960" cy="417077"/>
          </a:xfrm>
        </p:spPr>
        <p:txBody>
          <a:bodyPr vert="horz" lIns="0" tIns="0" rIns="0" bIns="0" rtlCol="0" anchor="t" anchorCtr="0">
            <a:noAutofit/>
          </a:bodyPr>
          <a:lstStyle/>
          <a:p>
            <a:r>
              <a:rPr lang="en-US" dirty="0">
                <a:latin typeface="+mj-lt"/>
                <a:cs typeface="Arial" panose="020B0604020202020204" pitchFamily="34" charset="0"/>
              </a:rPr>
              <a:t>The </a:t>
            </a:r>
            <a:r>
              <a:rPr lang="en-US" i="1" u="sng" dirty="0">
                <a:latin typeface="+mj-lt"/>
                <a:cs typeface="Arial" panose="020B0604020202020204" pitchFamily="34" charset="0"/>
              </a:rPr>
              <a:t>Closing Considerations</a:t>
            </a:r>
            <a:r>
              <a:rPr lang="en-US" i="1" dirty="0">
                <a:latin typeface="+mj-lt"/>
                <a:cs typeface="Arial" panose="020B0604020202020204" pitchFamily="34" charset="0"/>
              </a:rPr>
              <a:t> </a:t>
            </a:r>
            <a:r>
              <a:rPr lang="en-US" dirty="0">
                <a:latin typeface="+mj-lt"/>
                <a:cs typeface="Arial" panose="020B0604020202020204" pitchFamily="34" charset="0"/>
              </a:rPr>
              <a:t>Working Group has been established to carry this effort forward.</a:t>
            </a:r>
          </a:p>
        </p:txBody>
      </p:sp>
      <p:sp>
        <p:nvSpPr>
          <p:cNvPr id="5" name="TextBox 4">
            <a:extLst>
              <a:ext uri="{FF2B5EF4-FFF2-40B4-BE49-F238E27FC236}">
                <a16:creationId xmlns:a16="http://schemas.microsoft.com/office/drawing/2014/main" id="{A3ABA1BA-675A-4D0B-A682-188C8B61203B}"/>
              </a:ext>
            </a:extLst>
          </p:cNvPr>
          <p:cNvSpPr txBox="1"/>
          <p:nvPr/>
        </p:nvSpPr>
        <p:spPr>
          <a:xfrm>
            <a:off x="917160" y="1033673"/>
            <a:ext cx="10363753" cy="5386090"/>
          </a:xfrm>
          <a:prstGeom prst="rect">
            <a:avLst/>
          </a:prstGeom>
          <a:noFill/>
        </p:spPr>
        <p:txBody>
          <a:bodyPr wrap="square" lIns="0" tIns="0" rIns="0" bIns="0" rtlCol="0">
            <a:spAutoFit/>
          </a:bodyPr>
          <a:lstStyle/>
          <a:p>
            <a:pPr>
              <a:spcBef>
                <a:spcPts val="600"/>
              </a:spcBef>
              <a:buSzPct val="100000"/>
            </a:pPr>
            <a:r>
              <a:rPr lang="en-US" u="sng" dirty="0">
                <a:solidFill>
                  <a:srgbClr val="313131"/>
                </a:solidFill>
                <a:latin typeface="+mj-lt"/>
              </a:rPr>
              <a:t>Co-Chairs</a:t>
            </a:r>
            <a:r>
              <a:rPr lang="en-US" dirty="0">
                <a:solidFill>
                  <a:srgbClr val="313131"/>
                </a:solidFill>
                <a:latin typeface="+mj-lt"/>
              </a:rPr>
              <a:t>:</a:t>
            </a:r>
          </a:p>
          <a:p>
            <a:pPr marL="91440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Tara Evans </a:t>
            </a:r>
            <a:r>
              <a:rPr lang="en-US" dirty="0">
                <a:latin typeface="+mj-lt"/>
                <a:ea typeface="Open Sans" panose="020B0606030504020204" pitchFamily="34" charset="0"/>
                <a:cs typeface="Open Sans" panose="020B0606030504020204" pitchFamily="34" charset="0"/>
              </a:rPr>
              <a:t>– VP &amp; General Counsel</a:t>
            </a:r>
            <a:endParaRPr lang="en-US" dirty="0">
              <a:latin typeface="+mj-lt"/>
            </a:endParaRPr>
          </a:p>
          <a:p>
            <a:pPr marL="914400" indent="-457200">
              <a:spcBef>
                <a:spcPts val="600"/>
              </a:spcBef>
              <a:buSzPct val="100000"/>
              <a:buFont typeface="Arial" panose="020B0604020202020204" pitchFamily="34" charset="0"/>
              <a:buChar char="•"/>
            </a:pPr>
            <a:r>
              <a:rPr lang="en-US" b="1" dirty="0">
                <a:latin typeface="+mj-lt"/>
              </a:rPr>
              <a:t>Neil Theobald </a:t>
            </a:r>
            <a:r>
              <a:rPr lang="en-US" dirty="0">
                <a:latin typeface="+mj-lt"/>
                <a:ea typeface="Open Sans" panose="020B0606030504020204" pitchFamily="34" charset="0"/>
                <a:cs typeface="Open Sans" panose="020B0606030504020204" pitchFamily="34" charset="0"/>
              </a:rPr>
              <a:t>–</a:t>
            </a:r>
            <a:r>
              <a:rPr lang="en-US" dirty="0">
                <a:ea typeface="Open Sans" panose="020B0606030504020204" pitchFamily="34" charset="0"/>
                <a:cs typeface="Open Sans" panose="020B0606030504020204" pitchFamily="34" charset="0"/>
              </a:rPr>
              <a:t> </a:t>
            </a:r>
            <a:r>
              <a:rPr lang="en-US" dirty="0">
                <a:latin typeface="+mj-lt"/>
              </a:rPr>
              <a:t>Senior VP for Administration &amp; Finance</a:t>
            </a:r>
            <a:endParaRPr lang="en-US" dirty="0">
              <a:solidFill>
                <a:srgbClr val="313131"/>
              </a:solidFill>
              <a:latin typeface="+mj-lt"/>
            </a:endParaRPr>
          </a:p>
          <a:p>
            <a:pPr>
              <a:spcBef>
                <a:spcPts val="600"/>
              </a:spcBef>
              <a:buSzPct val="100000"/>
            </a:pPr>
            <a:r>
              <a:rPr lang="en-US" u="sng" dirty="0">
                <a:solidFill>
                  <a:srgbClr val="313131"/>
                </a:solidFill>
                <a:latin typeface="+mj-lt"/>
              </a:rPr>
              <a:t>Members</a:t>
            </a:r>
            <a:r>
              <a:rPr lang="en-US" dirty="0">
                <a:solidFill>
                  <a:srgbClr val="313131"/>
                </a:solidFill>
                <a:latin typeface="+mj-lt"/>
              </a:rPr>
              <a:t>:</a:t>
            </a:r>
          </a:p>
          <a:p>
            <a:pPr marL="914400" lvl="0" indent="-457200">
              <a:spcBef>
                <a:spcPts val="600"/>
              </a:spcBef>
              <a:buSzPct val="100000"/>
              <a:buFont typeface="Arial" panose="020B0604020202020204" pitchFamily="34" charset="0"/>
              <a:buChar char="•"/>
            </a:pPr>
            <a:r>
              <a:rPr lang="en-US" b="1" dirty="0">
                <a:solidFill>
                  <a:prstClr val="black"/>
                </a:solidFill>
                <a:latin typeface="Calibri"/>
                <a:ea typeface="Open Sans" panose="020B0606030504020204" pitchFamily="34" charset="0"/>
                <a:cs typeface="Open Sans" panose="020B0606030504020204" pitchFamily="34" charset="0"/>
              </a:rPr>
              <a:t>John McKinley </a:t>
            </a:r>
            <a:r>
              <a:rPr lang="en-US" dirty="0">
                <a:solidFill>
                  <a:prstClr val="black"/>
                </a:solidFill>
                <a:latin typeface="Calibri"/>
                <a:ea typeface="Open Sans" panose="020B0606030504020204" pitchFamily="34" charset="0"/>
                <a:cs typeface="Open Sans" panose="020B0606030504020204" pitchFamily="34" charset="0"/>
              </a:rPr>
              <a:t>–</a:t>
            </a:r>
            <a:r>
              <a:rPr lang="en-US" b="1" dirty="0">
                <a:solidFill>
                  <a:prstClr val="black"/>
                </a:solidFill>
                <a:latin typeface="Calibri"/>
                <a:ea typeface="Open Sans" panose="020B0606030504020204" pitchFamily="34" charset="0"/>
                <a:cs typeface="Open Sans" panose="020B0606030504020204" pitchFamily="34" charset="0"/>
              </a:rPr>
              <a:t> </a:t>
            </a:r>
            <a:r>
              <a:rPr lang="en-US" dirty="0">
                <a:solidFill>
                  <a:prstClr val="black"/>
                </a:solidFill>
                <a:latin typeface="Calibri"/>
                <a:ea typeface="Open Sans" panose="020B0606030504020204" pitchFamily="34" charset="0"/>
                <a:cs typeface="Open Sans" panose="020B0606030504020204" pitchFamily="34" charset="0"/>
              </a:rPr>
              <a:t>Vice Chairman of the Board</a:t>
            </a:r>
          </a:p>
          <a:p>
            <a:pPr marL="914400" lvl="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Kim Chestnut </a:t>
            </a:r>
            <a:r>
              <a:rPr lang="en-US" dirty="0">
                <a:solidFill>
                  <a:prstClr val="black"/>
                </a:solidFill>
                <a:latin typeface="Calibri"/>
                <a:ea typeface="Open Sans" panose="020B0606030504020204" pitchFamily="34" charset="0"/>
                <a:cs typeface="Open Sans" panose="020B0606030504020204" pitchFamily="34" charset="0"/>
              </a:rPr>
              <a:t>–</a:t>
            </a:r>
            <a:r>
              <a:rPr lang="en-US" b="1" dirty="0">
                <a:latin typeface="+mj-lt"/>
                <a:ea typeface="Open Sans" panose="020B0606030504020204" pitchFamily="34" charset="0"/>
                <a:cs typeface="Open Sans" panose="020B0606030504020204" pitchFamily="34" charset="0"/>
              </a:rPr>
              <a:t> </a:t>
            </a:r>
            <a:r>
              <a:rPr lang="en-US" dirty="0">
                <a:latin typeface="+mj-lt"/>
                <a:ea typeface="Open Sans" panose="020B0606030504020204" pitchFamily="34" charset="0"/>
                <a:cs typeface="Open Sans" panose="020B0606030504020204" pitchFamily="34" charset="0"/>
              </a:rPr>
              <a:t>VP Student Affairs</a:t>
            </a:r>
          </a:p>
          <a:p>
            <a:pPr marL="914400" lvl="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David Jewell</a:t>
            </a:r>
            <a:r>
              <a:rPr lang="en-US" dirty="0">
                <a:latin typeface="+mj-lt"/>
                <a:ea typeface="Open Sans" panose="020B0606030504020204" pitchFamily="34" charset="0"/>
                <a:cs typeface="Open Sans" panose="020B0606030504020204" pitchFamily="34" charset="0"/>
              </a:rPr>
              <a:t> </a:t>
            </a:r>
            <a:r>
              <a:rPr lang="en-US" dirty="0">
                <a:solidFill>
                  <a:prstClr val="black"/>
                </a:solidFill>
                <a:latin typeface="Calibri"/>
                <a:ea typeface="Open Sans" panose="020B0606030504020204" pitchFamily="34" charset="0"/>
                <a:cs typeface="Open Sans" panose="020B0606030504020204" pitchFamily="34" charset="0"/>
              </a:rPr>
              <a:t>– </a:t>
            </a:r>
            <a:r>
              <a:rPr lang="en-US" dirty="0">
                <a:latin typeface="+mj-lt"/>
                <a:ea typeface="Open Sans" panose="020B0606030504020204" pitchFamily="34" charset="0"/>
                <a:cs typeface="Open Sans" panose="020B0606030504020204" pitchFamily="34" charset="0"/>
              </a:rPr>
              <a:t>AVP Budget &amp; Institutional Planning</a:t>
            </a:r>
          </a:p>
          <a:p>
            <a:pPr marL="914400" lvl="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Anne Alexander </a:t>
            </a:r>
            <a:r>
              <a:rPr lang="en-US" dirty="0">
                <a:solidFill>
                  <a:prstClr val="black"/>
                </a:solidFill>
                <a:latin typeface="Calibri"/>
                <a:ea typeface="Open Sans" panose="020B0606030504020204" pitchFamily="34" charset="0"/>
                <a:cs typeface="Open Sans" panose="020B0606030504020204" pitchFamily="34" charset="0"/>
              </a:rPr>
              <a:t>–</a:t>
            </a:r>
            <a:r>
              <a:rPr lang="en-US" dirty="0">
                <a:latin typeface="+mj-lt"/>
                <a:ea typeface="Open Sans" panose="020B0606030504020204" pitchFamily="34" charset="0"/>
                <a:cs typeface="Open Sans" panose="020B0606030504020204" pitchFamily="34" charset="0"/>
              </a:rPr>
              <a:t> Interim Provost &amp; Vice President, Academic Affairs</a:t>
            </a:r>
          </a:p>
          <a:p>
            <a:pPr marL="914400" lvl="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Dr. Will Laegreid </a:t>
            </a:r>
            <a:r>
              <a:rPr lang="en-US" dirty="0">
                <a:solidFill>
                  <a:prstClr val="black"/>
                </a:solidFill>
                <a:latin typeface="Calibri"/>
                <a:ea typeface="Open Sans" panose="020B0606030504020204" pitchFamily="34" charset="0"/>
                <a:cs typeface="Open Sans" panose="020B0606030504020204" pitchFamily="34" charset="0"/>
              </a:rPr>
              <a:t>– </a:t>
            </a:r>
            <a:r>
              <a:rPr lang="en-US" dirty="0">
                <a:latin typeface="+mj-lt"/>
                <a:ea typeface="Open Sans" panose="020B0606030504020204" pitchFamily="34" charset="0"/>
                <a:cs typeface="Open Sans" panose="020B0606030504020204" pitchFamily="34" charset="0"/>
              </a:rPr>
              <a:t>Director/Professor of Veterinary Science, Epidemiologist</a:t>
            </a:r>
          </a:p>
          <a:p>
            <a:pPr marL="914400" lvl="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Dr. Alexia Harrist </a:t>
            </a:r>
            <a:r>
              <a:rPr lang="en-US" dirty="0">
                <a:solidFill>
                  <a:prstClr val="black"/>
                </a:solidFill>
                <a:latin typeface="Calibri"/>
                <a:ea typeface="Open Sans" panose="020B0606030504020204" pitchFamily="34" charset="0"/>
                <a:cs typeface="Open Sans" panose="020B0606030504020204" pitchFamily="34" charset="0"/>
              </a:rPr>
              <a:t>– </a:t>
            </a:r>
            <a:r>
              <a:rPr lang="en-US" dirty="0">
                <a:latin typeface="+mj-lt"/>
                <a:ea typeface="Open Sans" panose="020B0606030504020204" pitchFamily="34" charset="0"/>
                <a:cs typeface="Open Sans" panose="020B0606030504020204" pitchFamily="34" charset="0"/>
              </a:rPr>
              <a:t>WY Department of Public Health</a:t>
            </a:r>
          </a:p>
          <a:p>
            <a:pPr marL="91440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Jean Allais </a:t>
            </a:r>
            <a:r>
              <a:rPr lang="en-US" dirty="0">
                <a:latin typeface="+mj-lt"/>
                <a:ea typeface="Open Sans" panose="020B0606030504020204" pitchFamily="34" charset="0"/>
                <a:cs typeface="Open Sans" panose="020B0606030504020204" pitchFamily="34" charset="0"/>
              </a:rPr>
              <a:t>–</a:t>
            </a:r>
            <a:r>
              <a:rPr lang="en-US" b="1" dirty="0">
                <a:latin typeface="+mj-lt"/>
                <a:ea typeface="Open Sans" panose="020B0606030504020204" pitchFamily="34" charset="0"/>
                <a:cs typeface="Open Sans" panose="020B0606030504020204" pitchFamily="34" charset="0"/>
              </a:rPr>
              <a:t> </a:t>
            </a:r>
            <a:r>
              <a:rPr lang="en-US" dirty="0">
                <a:latin typeface="+mj-lt"/>
                <a:ea typeface="Open Sans" panose="020B0606030504020204" pitchFamily="34" charset="0"/>
                <a:cs typeface="Open Sans" panose="020B0606030504020204" pitchFamily="34" charset="0"/>
              </a:rPr>
              <a:t>Albany County Public Health Official</a:t>
            </a:r>
          </a:p>
          <a:p>
            <a:pPr marL="91440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Doug Faus </a:t>
            </a:r>
            <a:r>
              <a:rPr lang="en-US" dirty="0">
                <a:latin typeface="+mj-lt"/>
                <a:ea typeface="Open Sans" panose="020B0606030504020204" pitchFamily="34" charset="0"/>
                <a:cs typeface="Open Sans" panose="020B0606030504020204" pitchFamily="34" charset="0"/>
              </a:rPr>
              <a:t>– CEO Ivinson Memorial Hospital</a:t>
            </a:r>
          </a:p>
          <a:p>
            <a:pPr marL="91440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Brant Schumaker </a:t>
            </a:r>
            <a:r>
              <a:rPr lang="en-US" dirty="0">
                <a:latin typeface="+mj-lt"/>
                <a:ea typeface="Open Sans" panose="020B0606030504020204" pitchFamily="34" charset="0"/>
                <a:cs typeface="Open Sans" panose="020B0606030504020204" pitchFamily="34" charset="0"/>
              </a:rPr>
              <a:t>– Associate Professor, Veterinary Science</a:t>
            </a:r>
          </a:p>
          <a:p>
            <a:pPr marL="914400" indent="-457200">
              <a:spcBef>
                <a:spcPts val="600"/>
              </a:spcBef>
              <a:buSzPct val="100000"/>
              <a:buFont typeface="Arial" panose="020B0604020202020204" pitchFamily="34" charset="0"/>
              <a:buChar char="•"/>
            </a:pPr>
            <a:r>
              <a:rPr lang="en-US" b="1" dirty="0">
                <a:latin typeface="+mj-lt"/>
                <a:ea typeface="Open Sans" panose="020B0606030504020204" pitchFamily="34" charset="0"/>
                <a:cs typeface="Open Sans" panose="020B0606030504020204" pitchFamily="34" charset="0"/>
              </a:rPr>
              <a:t>Alex Buerkle – </a:t>
            </a:r>
            <a:r>
              <a:rPr lang="en-US" dirty="0">
                <a:latin typeface="+mj-lt"/>
                <a:ea typeface="Open Sans" panose="020B0606030504020204" pitchFamily="34" charset="0"/>
                <a:cs typeface="Open Sans" panose="020B0606030504020204" pitchFamily="34" charset="0"/>
              </a:rPr>
              <a:t>Professor, Botany</a:t>
            </a:r>
            <a:endParaRPr lang="en-US" sz="1600" dirty="0">
              <a:latin typeface="+mj-lt"/>
              <a:ea typeface="Open Sans" panose="020B0606030504020204" pitchFamily="34" charset="0"/>
              <a:cs typeface="Open Sans" panose="020B0606030504020204" pitchFamily="34" charset="0"/>
            </a:endParaRPr>
          </a:p>
          <a:p>
            <a:pPr lvl="0">
              <a:spcBef>
                <a:spcPts val="600"/>
              </a:spcBef>
              <a:buSzPct val="100000"/>
            </a:pPr>
            <a:endParaRPr lang="en-US" sz="900" dirty="0">
              <a:latin typeface="+mj-lt"/>
              <a:ea typeface="Open Sans" panose="020B0606030504020204" pitchFamily="34" charset="0"/>
              <a:cs typeface="Open Sans" panose="020B0606030504020204" pitchFamily="34" charset="0"/>
            </a:endParaRPr>
          </a:p>
          <a:p>
            <a:pPr lvl="0">
              <a:spcBef>
                <a:spcPts val="600"/>
              </a:spcBef>
              <a:buSzPct val="100000"/>
            </a:pPr>
            <a:r>
              <a:rPr lang="en-US" sz="1400" dirty="0">
                <a:latin typeface="+mj-lt"/>
                <a:ea typeface="Open Sans" panose="020B0606030504020204" pitchFamily="34" charset="0"/>
                <a:cs typeface="Open Sans" panose="020B0606030504020204" pitchFamily="34" charset="0"/>
              </a:rPr>
              <a:t>* Membership may be adjusted and supplemented as University’s plans adapt to evolving environment.</a:t>
            </a:r>
            <a:endParaRPr lang="en-US" sz="1600" dirty="0">
              <a:latin typeface="+mj-lt"/>
              <a:ea typeface="Open Sans" panose="020B0606030504020204" pitchFamily="34" charset="0"/>
              <a:cs typeface="Open Sans" panose="020B0606030504020204" pitchFamily="34" charset="0"/>
            </a:endParaRPr>
          </a:p>
        </p:txBody>
      </p:sp>
      <p:sp>
        <p:nvSpPr>
          <p:cNvPr id="6" name="Rectangle 5">
            <a:extLst>
              <a:ext uri="{FF2B5EF4-FFF2-40B4-BE49-F238E27FC236}">
                <a16:creationId xmlns:a16="http://schemas.microsoft.com/office/drawing/2014/main" id="{5F6082B3-AAA8-4FBF-8E3A-84C90DFAB712}"/>
              </a:ext>
            </a:extLst>
          </p:cNvPr>
          <p:cNvSpPr/>
          <p:nvPr/>
        </p:nvSpPr>
        <p:spPr>
          <a:xfrm>
            <a:off x="469900" y="924339"/>
            <a:ext cx="11181326" cy="5655365"/>
          </a:xfrm>
          <a:prstGeom prst="rect">
            <a:avLst/>
          </a:prstGeom>
          <a:noFill/>
          <a:ln w="28575">
            <a:solidFill>
              <a:srgbClr val="FFC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D2A642ED-7B7C-44C7-A539-6096A9AE618C}"/>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3177971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BE42-4663-4E69-AEC2-D25D1996234F}"/>
              </a:ext>
            </a:extLst>
          </p:cNvPr>
          <p:cNvSpPr>
            <a:spLocks noGrp="1"/>
          </p:cNvSpPr>
          <p:nvPr>
            <p:ph type="title"/>
          </p:nvPr>
        </p:nvSpPr>
        <p:spPr>
          <a:xfrm>
            <a:off x="469900" y="402586"/>
            <a:ext cx="11349960" cy="417077"/>
          </a:xfrm>
        </p:spPr>
        <p:txBody>
          <a:bodyPr vert="horz" lIns="0" tIns="0" rIns="0" bIns="0" rtlCol="0" anchor="t" anchorCtr="0">
            <a:noAutofit/>
          </a:bodyPr>
          <a:lstStyle/>
          <a:p>
            <a:r>
              <a:rPr lang="en-US" dirty="0">
                <a:latin typeface="+mj-lt"/>
                <a:cs typeface="Arial" panose="020B0604020202020204" pitchFamily="34" charset="0"/>
              </a:rPr>
              <a:t>Key Questions and Considerations.</a:t>
            </a:r>
          </a:p>
        </p:txBody>
      </p:sp>
      <p:sp>
        <p:nvSpPr>
          <p:cNvPr id="5" name="TextBox 4">
            <a:extLst>
              <a:ext uri="{FF2B5EF4-FFF2-40B4-BE49-F238E27FC236}">
                <a16:creationId xmlns:a16="http://schemas.microsoft.com/office/drawing/2014/main" id="{A3ABA1BA-675A-4D0B-A682-188C8B61203B}"/>
              </a:ext>
            </a:extLst>
          </p:cNvPr>
          <p:cNvSpPr txBox="1"/>
          <p:nvPr/>
        </p:nvSpPr>
        <p:spPr>
          <a:xfrm>
            <a:off x="745158" y="1135920"/>
            <a:ext cx="10615268" cy="4924425"/>
          </a:xfrm>
          <a:prstGeom prst="rect">
            <a:avLst/>
          </a:prstGeom>
          <a:noFill/>
        </p:spPr>
        <p:txBody>
          <a:bodyPr wrap="square" lIns="0" tIns="0" rIns="0" bIns="0" rtlCol="0">
            <a:spAutoFit/>
          </a:bodyPr>
          <a:lstStyle/>
          <a:p>
            <a:pPr>
              <a:spcBef>
                <a:spcPts val="2400"/>
              </a:spcBef>
              <a:buSzPct val="100000"/>
            </a:pPr>
            <a:r>
              <a:rPr lang="en-US" sz="2000" dirty="0">
                <a:latin typeface="+mj-lt"/>
                <a:ea typeface="Open Sans" panose="020B0606030504020204" pitchFamily="34" charset="0"/>
                <a:cs typeface="Open Sans" panose="020B0606030504020204" pitchFamily="34" charset="0"/>
              </a:rPr>
              <a:t>The Closing Considerations Working Group will begin to work through initial questions to refine the approach, in consultation with public health advisors and campus leaders:   </a:t>
            </a:r>
          </a:p>
          <a:p>
            <a:pPr marL="457200" indent="-457200">
              <a:spcBef>
                <a:spcPts val="2400"/>
              </a:spcBef>
              <a:buSzPct val="100000"/>
              <a:buFont typeface="+mj-lt"/>
              <a:buAutoNum type="arabicPeriod"/>
            </a:pPr>
            <a:r>
              <a:rPr lang="en-US" sz="2000" dirty="0">
                <a:latin typeface="Calibri Light" panose="020F0302020204030204" pitchFamily="34" charset="0"/>
                <a:ea typeface="Open Sans" panose="020B0606030504020204" pitchFamily="34" charset="0"/>
                <a:cs typeface="Calibri Light" panose="020F0302020204030204" pitchFamily="34" charset="0"/>
              </a:rPr>
              <a:t>How do we prioritize safety while pursuing our mission?</a:t>
            </a:r>
          </a:p>
          <a:p>
            <a:pPr marL="457200" indent="-457200">
              <a:spcBef>
                <a:spcPts val="2400"/>
              </a:spcBef>
              <a:buSzPct val="100000"/>
              <a:buFont typeface="+mj-lt"/>
              <a:buAutoNum type="arabicPeriod"/>
            </a:pPr>
            <a:r>
              <a:rPr lang="en-US" sz="2000" dirty="0">
                <a:latin typeface="Calibri Light" panose="020F0302020204030204" pitchFamily="34" charset="0"/>
                <a:ea typeface="Open Sans" panose="020B0606030504020204" pitchFamily="34" charset="0"/>
                <a:cs typeface="Calibri Light" panose="020F0302020204030204" pitchFamily="34" charset="0"/>
              </a:rPr>
              <a:t>What are the detailed definitions of the response options (e.g. a “pause” and a “short term close”)?</a:t>
            </a:r>
          </a:p>
          <a:p>
            <a:pPr marL="457200" indent="-457200">
              <a:spcBef>
                <a:spcPts val="2400"/>
              </a:spcBef>
              <a:buSzPct val="100000"/>
              <a:buFont typeface="+mj-lt"/>
              <a:buAutoNum type="arabicPeriod"/>
            </a:pPr>
            <a:r>
              <a:rPr lang="en-US" sz="2000" dirty="0">
                <a:latin typeface="Calibri Light" panose="020F0302020204030204" pitchFamily="34" charset="0"/>
                <a:ea typeface="Open Sans" panose="020B0606030504020204" pitchFamily="34" charset="0"/>
                <a:cs typeface="Calibri Light" panose="020F0302020204030204" pitchFamily="34" charset="0"/>
              </a:rPr>
              <a:t>Are there variations of proposed response options? What other options should UW consider?</a:t>
            </a:r>
          </a:p>
          <a:p>
            <a:pPr marL="457200" indent="-457200">
              <a:spcBef>
                <a:spcPts val="2400"/>
              </a:spcBef>
              <a:buSzPct val="100000"/>
              <a:buFont typeface="+mj-lt"/>
              <a:buAutoNum type="arabicPeriod"/>
            </a:pPr>
            <a:r>
              <a:rPr lang="en-US" sz="2000" dirty="0">
                <a:latin typeface="Calibri Light" panose="020F0302020204030204" pitchFamily="34" charset="0"/>
                <a:ea typeface="Open Sans" panose="020B0606030504020204" pitchFamily="34" charset="0"/>
                <a:cs typeface="Calibri Light" panose="020F0302020204030204" pitchFamily="34" charset="0"/>
              </a:rPr>
              <a:t>After taking action, how does UW return to instruction? Is there a phased return?</a:t>
            </a:r>
          </a:p>
          <a:p>
            <a:pPr marL="457200" indent="-457200">
              <a:spcBef>
                <a:spcPts val="2400"/>
              </a:spcBef>
              <a:buSzPct val="100000"/>
              <a:buFont typeface="+mj-lt"/>
              <a:buAutoNum type="arabicPeriod"/>
            </a:pPr>
            <a:r>
              <a:rPr lang="en-US" sz="2000" dirty="0">
                <a:latin typeface="Calibri Light" panose="020F0302020204030204" pitchFamily="34" charset="0"/>
                <a:ea typeface="Open Sans" panose="020B0606030504020204" pitchFamily="34" charset="0"/>
                <a:cs typeface="Calibri Light" panose="020F0302020204030204" pitchFamily="34" charset="0"/>
              </a:rPr>
              <a:t>What are the detailed triggers and how will these be monitored?</a:t>
            </a:r>
          </a:p>
          <a:p>
            <a:pPr marL="457200" indent="-457200">
              <a:spcBef>
                <a:spcPts val="2400"/>
              </a:spcBef>
              <a:buSzPct val="100000"/>
              <a:buFont typeface="+mj-lt"/>
              <a:buAutoNum type="arabicPeriod"/>
            </a:pPr>
            <a:r>
              <a:rPr lang="en-US" sz="2000" dirty="0">
                <a:latin typeface="Calibri Light" panose="020F0302020204030204" pitchFamily="34" charset="0"/>
                <a:ea typeface="Open Sans" panose="020B0606030504020204" pitchFamily="34" charset="0"/>
                <a:cs typeface="Calibri Light" panose="020F0302020204030204" pitchFamily="34" charset="0"/>
              </a:rPr>
              <a:t>What are the risks and mitigation strategies involved in response options?</a:t>
            </a:r>
          </a:p>
          <a:p>
            <a:pPr marL="457200" indent="-457200">
              <a:spcBef>
                <a:spcPts val="2400"/>
              </a:spcBef>
              <a:buSzPct val="100000"/>
              <a:buFont typeface="+mj-lt"/>
              <a:buAutoNum type="arabicPeriod"/>
            </a:pPr>
            <a:r>
              <a:rPr lang="en-US" sz="2000" dirty="0">
                <a:latin typeface="Calibri Light" panose="020F0302020204030204" pitchFamily="34" charset="0"/>
                <a:ea typeface="Open Sans" panose="020B0606030504020204" pitchFamily="34" charset="0"/>
                <a:cs typeface="Calibri Light" panose="020F0302020204030204" pitchFamily="34" charset="0"/>
              </a:rPr>
              <a:t>How does the University operationalize response options?</a:t>
            </a:r>
          </a:p>
        </p:txBody>
      </p:sp>
      <p:sp>
        <p:nvSpPr>
          <p:cNvPr id="6" name="Rectangle 5">
            <a:extLst>
              <a:ext uri="{FF2B5EF4-FFF2-40B4-BE49-F238E27FC236}">
                <a16:creationId xmlns:a16="http://schemas.microsoft.com/office/drawing/2014/main" id="{5F6082B3-AAA8-4FBF-8E3A-84C90DFAB712}"/>
              </a:ext>
            </a:extLst>
          </p:cNvPr>
          <p:cNvSpPr/>
          <p:nvPr/>
        </p:nvSpPr>
        <p:spPr>
          <a:xfrm>
            <a:off x="469900" y="924339"/>
            <a:ext cx="11181326" cy="5655365"/>
          </a:xfrm>
          <a:prstGeom prst="rect">
            <a:avLst/>
          </a:prstGeom>
          <a:noFill/>
          <a:ln w="28575">
            <a:solidFill>
              <a:srgbClr val="FFC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F669C39-C180-46C2-8A52-9EB6815B01DF}"/>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2234077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84785FDF-B953-4139-AB2D-2973F144F914}"/>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3" name="think-cell Slide" r:id="rId5" imgW="395" imgH="396" progId="TCLayout.ActiveDocument.1">
                  <p:embed/>
                </p:oleObj>
              </mc:Choice>
              <mc:Fallback>
                <p:oleObj name="think-cell Slide" r:id="rId5" imgW="395" imgH="396" progId="TCLayout.ActiveDocument.1">
                  <p:embed/>
                  <p:pic>
                    <p:nvPicPr>
                      <p:cNvPr id="6" name="Object 5" hidden="1">
                        <a:extLst>
                          <a:ext uri="{FF2B5EF4-FFF2-40B4-BE49-F238E27FC236}">
                            <a16:creationId xmlns:a16="http://schemas.microsoft.com/office/drawing/2014/main" id="{84785FDF-B953-4139-AB2D-2973F144F91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BF8651E3-1C12-42EF-900E-7FD32E26282C}"/>
              </a:ext>
            </a:extLst>
          </p:cNvPr>
          <p:cNvSpPr/>
          <p:nvPr/>
        </p:nvSpPr>
        <p:spPr>
          <a:xfrm>
            <a:off x="169682" y="197962"/>
            <a:ext cx="11849493" cy="6523349"/>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itle 2">
            <a:extLst>
              <a:ext uri="{FF2B5EF4-FFF2-40B4-BE49-F238E27FC236}">
                <a16:creationId xmlns:a16="http://schemas.microsoft.com/office/drawing/2014/main" id="{13E941A6-7602-4A3E-A028-A0A8E6585B12}"/>
              </a:ext>
            </a:extLst>
          </p:cNvPr>
          <p:cNvSpPr txBox="1">
            <a:spLocks/>
          </p:cNvSpPr>
          <p:nvPr/>
        </p:nvSpPr>
        <p:spPr>
          <a:xfrm>
            <a:off x="495593" y="2069466"/>
            <a:ext cx="10313609" cy="623396"/>
          </a:xfrm>
          <a:prstGeom prst="rect">
            <a:avLst/>
          </a:prstGeom>
        </p:spPr>
        <p:txBody>
          <a:bodyPr lIns="0" tIns="0" rIns="0" bIns="0" anchor="t"/>
          <a:lstStyle>
            <a:lvl1pPr algn="l" defTabSz="1219170" rtl="0" eaLnBrk="1" latinLnBrk="0" hangingPunct="1">
              <a:spcBef>
                <a:spcPct val="0"/>
              </a:spcBef>
              <a:buNone/>
              <a:defRPr sz="4800" b="1" kern="1200">
                <a:solidFill>
                  <a:schemeClr val="tx1"/>
                </a:solidFill>
                <a:latin typeface="+mj-lt"/>
                <a:ea typeface="+mj-ea"/>
                <a:cs typeface="+mj-cs"/>
              </a:defRPr>
            </a:lvl1pPr>
          </a:lstStyle>
          <a:p>
            <a:pPr lvl="0">
              <a:defRPr/>
            </a:pPr>
            <a:r>
              <a:rPr lang="en-US" sz="4000" dirty="0">
                <a:latin typeface="+mn-lt"/>
                <a:cs typeface="Arial" panose="020B0604020202020204" pitchFamily="34" charset="0"/>
              </a:rPr>
              <a:t>Appendix</a:t>
            </a:r>
          </a:p>
          <a:p>
            <a:r>
              <a:rPr lang="en-US" sz="2000" b="0" i="1" dirty="0">
                <a:latin typeface="+mn-lt"/>
                <a:cs typeface="Arial" panose="020B0604020202020204" pitchFamily="34" charset="0"/>
              </a:rPr>
              <a:t>Exposure Types and Guidance on How Individuals Should Respond</a:t>
            </a:r>
          </a:p>
          <a:p>
            <a:pPr lvl="0">
              <a:defRPr/>
            </a:pPr>
            <a:endParaRPr kumimoji="0" lang="en-US" sz="4800" b="1" i="0" u="none" strike="noStrike" kern="1200" cap="none" spc="0" normalizeH="0" baseline="0" noProof="0" dirty="0">
              <a:ln>
                <a:noFill/>
              </a:ln>
              <a:solidFill>
                <a:sysClr val="windowText" lastClr="000000"/>
              </a:solidFill>
              <a:effectLst/>
              <a:uLnTx/>
              <a:uFillTx/>
              <a:latin typeface="+mn-lt"/>
              <a:ea typeface="+mj-ea"/>
              <a:cs typeface="+mj-cs"/>
            </a:endParaRPr>
          </a:p>
        </p:txBody>
      </p:sp>
      <p:sp>
        <p:nvSpPr>
          <p:cNvPr id="8" name="Rectangle 7">
            <a:extLst>
              <a:ext uri="{FF2B5EF4-FFF2-40B4-BE49-F238E27FC236}">
                <a16:creationId xmlns:a16="http://schemas.microsoft.com/office/drawing/2014/main" id="{64C169E0-D508-479B-A3AF-2B717F90543D}"/>
              </a:ext>
            </a:extLst>
          </p:cNvPr>
          <p:cNvSpPr/>
          <p:nvPr/>
        </p:nvSpPr>
        <p:spPr>
          <a:xfrm>
            <a:off x="612740" y="1880365"/>
            <a:ext cx="763573" cy="7098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736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
            <a:extLst>
              <a:ext uri="{FF2B5EF4-FFF2-40B4-BE49-F238E27FC236}">
                <a16:creationId xmlns:a16="http://schemas.microsoft.com/office/drawing/2014/main" id="{B4186075-43F8-4640-AD03-5FB5100678EC}"/>
              </a:ext>
            </a:extLst>
          </p:cNvPr>
          <p:cNvSpPr txBox="1">
            <a:spLocks/>
          </p:cNvSpPr>
          <p:nvPr/>
        </p:nvSpPr>
        <p:spPr bwMode="gray">
          <a:xfrm>
            <a:off x="469900" y="402586"/>
            <a:ext cx="11252200" cy="698501"/>
          </a:xfrm>
          <a:prstGeom prst="rect">
            <a:avLst/>
          </a:prstGeom>
        </p:spPr>
        <p:txBody>
          <a:bodyPr vert="horz" lIns="0" tIns="0" rIns="0" bIns="0" rtlCol="0" anchor="t" anchorCtr="0">
            <a:noAutofit/>
          </a:bodyPr>
          <a:lstStyle>
            <a:lvl1pPr algn="l" defTabSz="914400" rtl="0" eaLnBrk="1" latinLnBrk="0" hangingPunct="1">
              <a:spcBef>
                <a:spcPct val="0"/>
              </a:spcBef>
              <a:buNone/>
              <a:defRPr sz="2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ea typeface="+mj-ea"/>
                <a:cs typeface="Arial" panose="020B0604020202020204" pitchFamily="34" charset="0"/>
              </a:rPr>
              <a:t>COVID-19 Exposure Types and Response Considerations for Individuals</a:t>
            </a:r>
          </a:p>
        </p:txBody>
      </p:sp>
      <p:sp>
        <p:nvSpPr>
          <p:cNvPr id="32" name="Rectangle 31">
            <a:extLst>
              <a:ext uri="{FF2B5EF4-FFF2-40B4-BE49-F238E27FC236}">
                <a16:creationId xmlns:a16="http://schemas.microsoft.com/office/drawing/2014/main" id="{A81FD9CC-B275-48B4-BCD8-6D074D8BA4FF}"/>
              </a:ext>
            </a:extLst>
          </p:cNvPr>
          <p:cNvSpPr/>
          <p:nvPr/>
        </p:nvSpPr>
        <p:spPr>
          <a:xfrm>
            <a:off x="512391" y="1399091"/>
            <a:ext cx="3669278" cy="4938606"/>
          </a:xfrm>
          <a:prstGeom prst="rect">
            <a:avLst/>
          </a:prstGeom>
          <a:noFill/>
          <a:ln w="22225" cap="flat" cmpd="sng" algn="ctr">
            <a:solidFill>
              <a:srgbClr val="ED8B00"/>
            </a:solidFill>
            <a:prstDash val="solid"/>
            <a:miter lim="800000"/>
          </a:ln>
          <a:effectLst/>
        </p:spPr>
        <p:txBody>
          <a:bodyPr lIns="91440" tIns="91440" rIns="91440" bIns="0"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AC813E7F-4208-4EEE-9C8E-DD498AD596AE}"/>
              </a:ext>
            </a:extLst>
          </p:cNvPr>
          <p:cNvSpPr/>
          <p:nvPr/>
        </p:nvSpPr>
        <p:spPr>
          <a:xfrm>
            <a:off x="4300549" y="1414133"/>
            <a:ext cx="3666849" cy="4923563"/>
          </a:xfrm>
          <a:prstGeom prst="rect">
            <a:avLst/>
          </a:prstGeom>
          <a:noFill/>
          <a:ln w="22225" cap="flat" cmpd="sng" algn="ctr">
            <a:solidFill>
              <a:srgbClr val="ED8B00"/>
            </a:solidFill>
            <a:prstDash val="solid"/>
            <a:miter lim="800000"/>
          </a:ln>
          <a:effectLst/>
        </p:spPr>
        <p:txBody>
          <a:bodyPr lIns="91440" tIns="91440" rIns="91440" bIns="0"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3A12EB28-52D7-44DA-B7E4-F8A493C41BB8}"/>
              </a:ext>
            </a:extLst>
          </p:cNvPr>
          <p:cNvSpPr/>
          <p:nvPr/>
        </p:nvSpPr>
        <p:spPr>
          <a:xfrm>
            <a:off x="8109650" y="1397338"/>
            <a:ext cx="3666849" cy="4923562"/>
          </a:xfrm>
          <a:prstGeom prst="rect">
            <a:avLst/>
          </a:prstGeom>
          <a:noFill/>
          <a:ln w="22225" cap="flat" cmpd="sng" algn="ctr">
            <a:solidFill>
              <a:srgbClr val="ED8B00"/>
            </a:solidFill>
            <a:prstDash val="solid"/>
            <a:miter lim="800000"/>
          </a:ln>
          <a:effectLst/>
        </p:spPr>
        <p:txBody>
          <a:bodyPr lIns="91440" tIns="91440" rIns="91440" bIns="0"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600" b="0" i="1"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0" i="1" u="none" strike="noStrike" kern="0" cap="none" spc="30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p:txBody>
      </p:sp>
      <p:sp>
        <p:nvSpPr>
          <p:cNvPr id="35" name="Rectangle 34">
            <a:extLst>
              <a:ext uri="{FF2B5EF4-FFF2-40B4-BE49-F238E27FC236}">
                <a16:creationId xmlns:a16="http://schemas.microsoft.com/office/drawing/2014/main" id="{38EC181A-B415-4F3B-B5FC-14555C1F3C27}"/>
              </a:ext>
            </a:extLst>
          </p:cNvPr>
          <p:cNvSpPr/>
          <p:nvPr/>
        </p:nvSpPr>
        <p:spPr>
          <a:xfrm>
            <a:off x="4342414" y="1945491"/>
            <a:ext cx="3533564" cy="2435167"/>
          </a:xfrm>
          <a:prstGeom prst="rect">
            <a:avLst/>
          </a:prstGeom>
        </p:spPr>
        <p:txBody>
          <a:bodyPr wrap="square" numCol="1" spcCol="137160" anchor="t">
            <a:noAutofit/>
          </a:bodyPr>
          <a:lstStyle/>
          <a:p>
            <a:pPr marL="0" marR="0" lvl="0" indent="0" algn="l" defTabSz="914400" rtl="0" eaLnBrk="1" fontAlgn="auto" latinLnBrk="0" hangingPunct="1">
              <a:lnSpc>
                <a:spcPct val="114000"/>
              </a:lnSpc>
              <a:spcBef>
                <a:spcPts val="0"/>
              </a:spcBef>
              <a:spcAft>
                <a:spcPts val="80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Individuals were exposed to COVID-19 through person- to-person contact, however, are </a:t>
            </a:r>
            <a:r>
              <a:rPr kumimoji="0" lang="en-US" sz="1050" b="1"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not experiencing any symptoms</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 </a:t>
            </a:r>
          </a:p>
          <a:p>
            <a:pPr marL="171450" marR="0" lvl="0" indent="-171450" algn="l" defTabSz="914400" rtl="0" eaLnBrk="1" fontAlgn="auto" latinLnBrk="0" hangingPunct="1">
              <a:lnSpc>
                <a:spcPct val="114000"/>
              </a:lnSpc>
              <a:spcBef>
                <a:spcPts val="0"/>
              </a:spcBef>
              <a:spcAft>
                <a:spcPts val="400"/>
              </a:spcAft>
              <a:buClrTx/>
              <a:buSzTx/>
              <a:buFont typeface="Arial" panose="020B0604020202020204" pitchFamily="34" charset="0"/>
              <a:buChar char="•"/>
              <a:tabLst/>
              <a:defRPr/>
            </a:pPr>
            <a:r>
              <a:rPr kumimoji="0" lang="en-US" sz="1050" b="0" i="0" u="sng"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Primary Exposure</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 direct contact with COVID-19 positive person, traveled to / from restricted area, or contact with someone who has traveled to a restricted area</a:t>
            </a:r>
          </a:p>
          <a:p>
            <a:pPr marL="171450" marR="0" lvl="0" indent="-171450" algn="l" defTabSz="914400" rtl="0" eaLnBrk="1" fontAlgn="auto" latinLnBrk="0" hangingPunct="1">
              <a:lnSpc>
                <a:spcPct val="114000"/>
              </a:lnSpc>
              <a:spcBef>
                <a:spcPts val="0"/>
              </a:spcBef>
              <a:spcAft>
                <a:spcPts val="400"/>
              </a:spcAft>
              <a:buClrTx/>
              <a:buSzTx/>
              <a:buFont typeface="Arial" panose="020B0604020202020204" pitchFamily="34" charset="0"/>
              <a:buChar char="•"/>
              <a:tabLst/>
              <a:defRPr/>
            </a:pPr>
            <a:r>
              <a:rPr kumimoji="0" lang="en-US" sz="1050" b="0" i="0" u="sng"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Secondary Exposure</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 direct contact with person who was exposed to confirmed / suspected </a:t>
            </a:r>
            <a:b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b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COVID case </a:t>
            </a:r>
          </a:p>
          <a:p>
            <a:pPr marL="171450" marR="0" lvl="0" indent="-171450" algn="l" defTabSz="914400" rtl="0" eaLnBrk="1" fontAlgn="auto" latinLnBrk="0" hangingPunct="1">
              <a:lnSpc>
                <a:spcPct val="114000"/>
              </a:lnSpc>
              <a:spcBef>
                <a:spcPts val="0"/>
              </a:spcBef>
              <a:spcAft>
                <a:spcPts val="400"/>
              </a:spcAft>
              <a:buClrTx/>
              <a:buSzTx/>
              <a:buFont typeface="Arial" panose="020B0604020202020204" pitchFamily="34" charset="0"/>
              <a:buChar char="•"/>
              <a:tabLst/>
              <a:defRPr/>
            </a:pPr>
            <a:r>
              <a:rPr kumimoji="0" lang="en-US" sz="1050" b="0" i="0" u="sng"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Tertiary Exposure</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 close contact with someone who has had secondary exposure</a:t>
            </a:r>
          </a:p>
        </p:txBody>
      </p:sp>
      <p:sp>
        <p:nvSpPr>
          <p:cNvPr id="36" name="Shape 12569">
            <a:extLst>
              <a:ext uri="{FF2B5EF4-FFF2-40B4-BE49-F238E27FC236}">
                <a16:creationId xmlns:a16="http://schemas.microsoft.com/office/drawing/2014/main" id="{5EE73143-B68A-4AF8-88A7-B0BDFC029DE3}"/>
              </a:ext>
            </a:extLst>
          </p:cNvPr>
          <p:cNvSpPr/>
          <p:nvPr/>
        </p:nvSpPr>
        <p:spPr>
          <a:xfrm>
            <a:off x="8473077" y="1493335"/>
            <a:ext cx="2959117" cy="449146"/>
          </a:xfrm>
          <a:prstGeom prst="rect">
            <a:avLst/>
          </a:prstGeom>
          <a:noFill/>
          <a:ln>
            <a:noFill/>
          </a:ln>
        </p:spPr>
        <p:txBody>
          <a:bodyPr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kumimoji="0" lang="en-US" b="1" i="0" u="none" strike="noStrike" kern="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sym typeface="Verdana"/>
              </a:rPr>
              <a:t>COVID-19 Caregiver</a:t>
            </a:r>
          </a:p>
        </p:txBody>
      </p:sp>
      <p:sp>
        <p:nvSpPr>
          <p:cNvPr id="37" name="Rectangle 36">
            <a:extLst>
              <a:ext uri="{FF2B5EF4-FFF2-40B4-BE49-F238E27FC236}">
                <a16:creationId xmlns:a16="http://schemas.microsoft.com/office/drawing/2014/main" id="{B2CADF9E-CB14-42BE-BADF-9270148488AE}"/>
              </a:ext>
            </a:extLst>
          </p:cNvPr>
          <p:cNvSpPr/>
          <p:nvPr/>
        </p:nvSpPr>
        <p:spPr>
          <a:xfrm>
            <a:off x="8168895" y="1934859"/>
            <a:ext cx="3526638" cy="1266094"/>
          </a:xfrm>
          <a:prstGeom prst="rect">
            <a:avLst/>
          </a:prstGeom>
        </p:spPr>
        <p:txBody>
          <a:bodyPr wrap="square" numCol="1" spcCol="137160" anchor="t">
            <a:noAutofit/>
          </a:bodyPr>
          <a:lstStyle/>
          <a:p>
            <a:pPr marL="0" marR="0" lvl="0" indent="0" algn="l" defTabSz="914400" rtl="0" eaLnBrk="1" fontAlgn="auto" latinLnBrk="0" hangingPunct="1">
              <a:lnSpc>
                <a:spcPct val="114000"/>
              </a:lnSpc>
              <a:spcBef>
                <a:spcPts val="0"/>
              </a:spcBef>
              <a:spcAft>
                <a:spcPts val="80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Individuals are </a:t>
            </a:r>
            <a:r>
              <a:rPr kumimoji="0" lang="en-US" sz="1050" b="1"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residing in a household or have been acting as the primary caretaker </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for someone who has a confirmed or suspected COVID-19 diagnosis. These individuals meet the criteria for primary contacts.</a:t>
            </a:r>
          </a:p>
          <a:p>
            <a:pPr marL="0" marR="0" lvl="0" indent="0" algn="l" defTabSz="914400" rtl="0" eaLnBrk="1" fontAlgn="auto" latinLnBrk="0" hangingPunct="1">
              <a:lnSpc>
                <a:spcPct val="114000"/>
              </a:lnSpc>
              <a:spcBef>
                <a:spcPts val="0"/>
              </a:spcBef>
              <a:spcAft>
                <a:spcPts val="80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p:txBody>
      </p:sp>
      <p:sp>
        <p:nvSpPr>
          <p:cNvPr id="38" name="Shape 12569">
            <a:extLst>
              <a:ext uri="{FF2B5EF4-FFF2-40B4-BE49-F238E27FC236}">
                <a16:creationId xmlns:a16="http://schemas.microsoft.com/office/drawing/2014/main" id="{F5BB5C61-0F63-4D8D-B0C7-B9F2972AEE05}"/>
              </a:ext>
            </a:extLst>
          </p:cNvPr>
          <p:cNvSpPr/>
          <p:nvPr/>
        </p:nvSpPr>
        <p:spPr>
          <a:xfrm>
            <a:off x="4273814" y="1493335"/>
            <a:ext cx="3741634" cy="500179"/>
          </a:xfrm>
          <a:prstGeom prst="rect">
            <a:avLst/>
          </a:prstGeom>
          <a:noFill/>
          <a:ln>
            <a:noFill/>
          </a:ln>
        </p:spPr>
        <p:txBody>
          <a:bodyPr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kumimoji="0" lang="en-US" b="1" i="0" u="none" strike="noStrike" kern="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sym typeface="Verdana"/>
              </a:rPr>
              <a:t>Exposed, Asymptomatic</a:t>
            </a:r>
          </a:p>
        </p:txBody>
      </p:sp>
      <p:sp>
        <p:nvSpPr>
          <p:cNvPr id="39" name="Shape 12569">
            <a:extLst>
              <a:ext uri="{FF2B5EF4-FFF2-40B4-BE49-F238E27FC236}">
                <a16:creationId xmlns:a16="http://schemas.microsoft.com/office/drawing/2014/main" id="{33F15B56-6A69-4591-AF50-4D82C7EF679E}"/>
              </a:ext>
            </a:extLst>
          </p:cNvPr>
          <p:cNvSpPr/>
          <p:nvPr/>
        </p:nvSpPr>
        <p:spPr>
          <a:xfrm>
            <a:off x="1002241" y="1493335"/>
            <a:ext cx="2492756" cy="445773"/>
          </a:xfrm>
          <a:prstGeom prst="rect">
            <a:avLst/>
          </a:prstGeom>
          <a:noFill/>
          <a:ln>
            <a:noFill/>
          </a:ln>
        </p:spPr>
        <p:txBody>
          <a:bodyPr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0" cap="none" spc="-2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sym typeface="Verdana"/>
              </a:rPr>
              <a:t>Symptomatic</a:t>
            </a:r>
            <a:endParaRPr kumimoji="0" lang="en-US" b="1" i="0" u="none" strike="noStrike" kern="0" cap="none" spc="-2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0314D039-A26E-4AAD-8D21-4C0ABDDDB4E8}"/>
              </a:ext>
            </a:extLst>
          </p:cNvPr>
          <p:cNvSpPr/>
          <p:nvPr/>
        </p:nvSpPr>
        <p:spPr>
          <a:xfrm>
            <a:off x="547311" y="1945491"/>
            <a:ext cx="3586615" cy="2195567"/>
          </a:xfrm>
          <a:prstGeom prst="rect">
            <a:avLst/>
          </a:prstGeom>
        </p:spPr>
        <p:txBody>
          <a:bodyPr wrap="square" numCol="1" spcCol="137160" anchor="t">
            <a:noAutofit/>
          </a:bodyPr>
          <a:lstStyle/>
          <a:p>
            <a:pPr marL="0" marR="0" lvl="0" indent="0" algn="l" defTabSz="914400" rtl="0" eaLnBrk="1" fontAlgn="auto" latinLnBrk="0" hangingPunct="1">
              <a:lnSpc>
                <a:spcPct val="114000"/>
              </a:lnSpc>
              <a:spcBef>
                <a:spcPts val="0"/>
              </a:spcBef>
              <a:spcAft>
                <a:spcPts val="80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Individuals have </a:t>
            </a:r>
            <a:r>
              <a:rPr kumimoji="0" lang="en-US" sz="1050" b="1"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laboratory confirmed or clinically presumed positive illnesses</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 ranging from mild symptoms to severe illness.</a:t>
            </a:r>
          </a:p>
          <a:p>
            <a:pPr marL="0" marR="0" lvl="0" indent="0" algn="l" defTabSz="914400" rtl="0" eaLnBrk="1" fontAlgn="auto" latinLnBrk="0" hangingPunct="1">
              <a:lnSpc>
                <a:spcPct val="114000"/>
              </a:lnSpc>
              <a:spcBef>
                <a:spcPts val="0"/>
              </a:spcBef>
              <a:spcAft>
                <a:spcPts val="80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Initial symptoms may include the following and occur 2-14 days (median 5) after an exposure resulting in infection:</a:t>
            </a:r>
          </a:p>
          <a:p>
            <a:pPr marL="628650" marR="0" lvl="1" indent="-1714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endPar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F2CE151A-E446-41F5-87B0-FA16748486D4}"/>
              </a:ext>
            </a:extLst>
          </p:cNvPr>
          <p:cNvSpPr/>
          <p:nvPr/>
        </p:nvSpPr>
        <p:spPr>
          <a:xfrm>
            <a:off x="512391" y="4716005"/>
            <a:ext cx="3586615" cy="1461939"/>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The sick individual will undergo isolation until they meet the end-of-isolation criteria: 1) at least three full days pass with no fever and no respiratory illness symptoms; and 2) at least 10 days pass since the symptoms first appeared.</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A designated coordinator will assist in notifying those that the individual had direct contact with (primary contacts) up to 3 days prior to symptom onset and ask them to self-quarantine for 14 days.</a:t>
            </a:r>
            <a:endParaRPr kumimoji="0" lang="en-US" sz="1050" b="0" i="0" u="none" strike="noStrike" kern="1200" cap="none" spc="0" normalizeH="0" baseline="30000" noProof="0" dirty="0">
              <a:ln>
                <a:noFill/>
              </a:ln>
              <a:solidFill>
                <a:prstClr val="black"/>
              </a:solidFill>
              <a:effectLst/>
              <a:uLnTx/>
              <a:uFillTx/>
              <a:latin typeface="+mj-lt"/>
              <a:ea typeface="Open Sans" panose="020B0606030504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27BE98B4-83E6-4EED-BE8B-1A65581AD666}"/>
              </a:ext>
            </a:extLst>
          </p:cNvPr>
          <p:cNvSpPr/>
          <p:nvPr/>
        </p:nvSpPr>
        <p:spPr>
          <a:xfrm>
            <a:off x="4300549" y="4716005"/>
            <a:ext cx="3712917" cy="1454244"/>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All exposed individuals are encouraged to get tested.</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Primary contacts will self-quarantine for 14 days.</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Secondary / Tertiary contacts will monitor their own health.</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sng"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Note</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 an asymptomatic person who develops symptoms or has a positive COVID test is then considered a presumed positive case and should follow the “Symptomatic Cases” guidelines.</a:t>
            </a:r>
          </a:p>
        </p:txBody>
      </p:sp>
      <p:sp>
        <p:nvSpPr>
          <p:cNvPr id="43" name="Rectangle 42">
            <a:extLst>
              <a:ext uri="{FF2B5EF4-FFF2-40B4-BE49-F238E27FC236}">
                <a16:creationId xmlns:a16="http://schemas.microsoft.com/office/drawing/2014/main" id="{01187A5D-DC02-411B-9E25-5402783B6216}"/>
              </a:ext>
            </a:extLst>
          </p:cNvPr>
          <p:cNvSpPr/>
          <p:nvPr/>
        </p:nvSpPr>
        <p:spPr>
          <a:xfrm>
            <a:off x="8168895" y="4716005"/>
            <a:ext cx="3712917" cy="977191"/>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Individuals will self-quarantine for 14 days after confirmed case has resolution of symptoms.</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050" b="0" i="0" u="sng"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Note</a:t>
            </a:r>
            <a:r>
              <a:rPr kumimoji="0" lang="en-US" sz="1050" b="0"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 a caregiver who develops symptoms or has a positive COVID test is then considered a presumed positive case and should follow the “Symptomatic Cases” guidelines.</a:t>
            </a:r>
          </a:p>
        </p:txBody>
      </p:sp>
      <p:cxnSp>
        <p:nvCxnSpPr>
          <p:cNvPr id="44" name="Straight Connector 43">
            <a:extLst>
              <a:ext uri="{FF2B5EF4-FFF2-40B4-BE49-F238E27FC236}">
                <a16:creationId xmlns:a16="http://schemas.microsoft.com/office/drawing/2014/main" id="{81613FEC-0E88-4F54-AB9D-BBD4A47976BD}"/>
              </a:ext>
            </a:extLst>
          </p:cNvPr>
          <p:cNvCxnSpPr/>
          <p:nvPr/>
        </p:nvCxnSpPr>
        <p:spPr>
          <a:xfrm>
            <a:off x="630789" y="1878881"/>
            <a:ext cx="3429000" cy="0"/>
          </a:xfrm>
          <a:prstGeom prst="line">
            <a:avLst/>
          </a:prstGeom>
          <a:noFill/>
          <a:ln w="19050" cap="flat" cmpd="sng" algn="ctr">
            <a:solidFill>
              <a:srgbClr val="492F24"/>
            </a:solidFill>
            <a:prstDash val="solid"/>
          </a:ln>
          <a:effectLst/>
        </p:spPr>
      </p:cxnSp>
      <p:cxnSp>
        <p:nvCxnSpPr>
          <p:cNvPr id="45" name="Straight Connector 44">
            <a:extLst>
              <a:ext uri="{FF2B5EF4-FFF2-40B4-BE49-F238E27FC236}">
                <a16:creationId xmlns:a16="http://schemas.microsoft.com/office/drawing/2014/main" id="{56A903D2-B0DD-4DA2-998E-ADBC313BA1AC}"/>
              </a:ext>
            </a:extLst>
          </p:cNvPr>
          <p:cNvCxnSpPr/>
          <p:nvPr/>
        </p:nvCxnSpPr>
        <p:spPr>
          <a:xfrm>
            <a:off x="4410584" y="1878881"/>
            <a:ext cx="3429000" cy="0"/>
          </a:xfrm>
          <a:prstGeom prst="line">
            <a:avLst/>
          </a:prstGeom>
          <a:noFill/>
          <a:ln w="19050" cap="flat" cmpd="sng" algn="ctr">
            <a:solidFill>
              <a:srgbClr val="492F24"/>
            </a:solidFill>
            <a:prstDash val="solid"/>
          </a:ln>
          <a:effectLst/>
        </p:spPr>
      </p:cxnSp>
      <p:cxnSp>
        <p:nvCxnSpPr>
          <p:cNvPr id="46" name="Straight Connector 45">
            <a:extLst>
              <a:ext uri="{FF2B5EF4-FFF2-40B4-BE49-F238E27FC236}">
                <a16:creationId xmlns:a16="http://schemas.microsoft.com/office/drawing/2014/main" id="{B5112767-FCF8-49EC-BD60-0E9C85DF99FE}"/>
              </a:ext>
            </a:extLst>
          </p:cNvPr>
          <p:cNvCxnSpPr/>
          <p:nvPr/>
        </p:nvCxnSpPr>
        <p:spPr>
          <a:xfrm>
            <a:off x="8225546" y="1878881"/>
            <a:ext cx="3429000" cy="0"/>
          </a:xfrm>
          <a:prstGeom prst="line">
            <a:avLst/>
          </a:prstGeom>
          <a:noFill/>
          <a:ln w="19050" cap="flat" cmpd="sng" algn="ctr">
            <a:solidFill>
              <a:srgbClr val="492F24"/>
            </a:solidFill>
            <a:prstDash val="solid"/>
          </a:ln>
          <a:effectLst/>
        </p:spPr>
      </p:cxnSp>
      <p:sp>
        <p:nvSpPr>
          <p:cNvPr id="47" name="Rectangle 46">
            <a:extLst>
              <a:ext uri="{FF2B5EF4-FFF2-40B4-BE49-F238E27FC236}">
                <a16:creationId xmlns:a16="http://schemas.microsoft.com/office/drawing/2014/main" id="{73AA8632-65BC-4BC5-B34B-ECA8A510236C}"/>
              </a:ext>
            </a:extLst>
          </p:cNvPr>
          <p:cNvSpPr/>
          <p:nvPr/>
        </p:nvSpPr>
        <p:spPr>
          <a:xfrm>
            <a:off x="499711" y="4466662"/>
            <a:ext cx="1584088" cy="25391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Response for Individuals</a:t>
            </a:r>
            <a:endParaRPr kumimoji="0" lang="en-US" sz="105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48" name="Rectangle 47">
            <a:extLst>
              <a:ext uri="{FF2B5EF4-FFF2-40B4-BE49-F238E27FC236}">
                <a16:creationId xmlns:a16="http://schemas.microsoft.com/office/drawing/2014/main" id="{45D01324-9A2E-40D6-8F6B-C37F64CD52CE}"/>
              </a:ext>
            </a:extLst>
          </p:cNvPr>
          <p:cNvSpPr/>
          <p:nvPr/>
        </p:nvSpPr>
        <p:spPr>
          <a:xfrm>
            <a:off x="4323921" y="4468307"/>
            <a:ext cx="1553630" cy="25391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Response for Individuals</a:t>
            </a:r>
            <a:endParaRPr kumimoji="0" lang="en-US" sz="105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49" name="Rectangle 48">
            <a:extLst>
              <a:ext uri="{FF2B5EF4-FFF2-40B4-BE49-F238E27FC236}">
                <a16:creationId xmlns:a16="http://schemas.microsoft.com/office/drawing/2014/main" id="{7975D50C-51BF-4D0D-9AA4-623DC2351838}"/>
              </a:ext>
            </a:extLst>
          </p:cNvPr>
          <p:cNvSpPr/>
          <p:nvPr/>
        </p:nvSpPr>
        <p:spPr>
          <a:xfrm>
            <a:off x="8148132" y="4469952"/>
            <a:ext cx="1553630" cy="25391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mj-lt"/>
                <a:ea typeface="Open Sans" panose="020B0606030504020204" pitchFamily="34" charset="0"/>
                <a:cs typeface="Arial" panose="020B0604020202020204" pitchFamily="34" charset="0"/>
              </a:rPr>
              <a:t>Response for Individuals</a:t>
            </a:r>
            <a:endParaRPr kumimoji="0" lang="en-US" sz="105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graphicFrame>
        <p:nvGraphicFramePr>
          <p:cNvPr id="50" name="Table 5">
            <a:extLst>
              <a:ext uri="{FF2B5EF4-FFF2-40B4-BE49-F238E27FC236}">
                <a16:creationId xmlns:a16="http://schemas.microsoft.com/office/drawing/2014/main" id="{8B45EB6A-E557-4E7C-9858-8FC0330B3BDB}"/>
              </a:ext>
            </a:extLst>
          </p:cNvPr>
          <p:cNvGraphicFramePr>
            <a:graphicFrameLocks noGrp="1"/>
          </p:cNvGraphicFramePr>
          <p:nvPr>
            <p:extLst>
              <p:ext uri="{D42A27DB-BD31-4B8C-83A1-F6EECF244321}">
                <p14:modId xmlns:p14="http://schemas.microsoft.com/office/powerpoint/2010/main" val="634418047"/>
              </p:ext>
            </p:extLst>
          </p:nvPr>
        </p:nvGraphicFramePr>
        <p:xfrm>
          <a:off x="574143" y="3014499"/>
          <a:ext cx="3398384" cy="1169079"/>
        </p:xfrm>
        <a:graphic>
          <a:graphicData uri="http://schemas.openxmlformats.org/drawingml/2006/table">
            <a:tbl>
              <a:tblPr firstRow="1" bandRow="1"/>
              <a:tblGrid>
                <a:gridCol w="1699192">
                  <a:extLst>
                    <a:ext uri="{9D8B030D-6E8A-4147-A177-3AD203B41FA5}">
                      <a16:colId xmlns:a16="http://schemas.microsoft.com/office/drawing/2014/main" val="2950404048"/>
                    </a:ext>
                  </a:extLst>
                </a:gridCol>
                <a:gridCol w="1699192">
                  <a:extLst>
                    <a:ext uri="{9D8B030D-6E8A-4147-A177-3AD203B41FA5}">
                      <a16:colId xmlns:a16="http://schemas.microsoft.com/office/drawing/2014/main" val="535229043"/>
                    </a:ext>
                  </a:extLst>
                </a:gridCol>
              </a:tblGrid>
              <a:tr h="1169079">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Fever or chills</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Cough</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Shortness of breath or difficulty breathing</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Fatigue</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Muscle or body aches</a:t>
                      </a:r>
                    </a:p>
                    <a:p>
                      <a:pPr marL="173736"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tx1"/>
                          </a:solidFill>
                          <a:latin typeface="+mj-lt"/>
                          <a:ea typeface="Open Sans" panose="020B0606030504020204" pitchFamily="34" charset="0"/>
                          <a:cs typeface="Arial" panose="020B0604020202020204" pitchFamily="34" charset="0"/>
                        </a:rPr>
                        <a:t>Headache</a:t>
                      </a:r>
                    </a:p>
                  </a:txBody>
                  <a:tcPr anchor="ctr">
                    <a:lnL w="12700" cmpd="sng">
                      <a:solidFill>
                        <a:sysClr val="window" lastClr="FFFFFF"/>
                      </a:solidFill>
                    </a:lnL>
                    <a:lnR w="12700" cap="flat" cmpd="sng" algn="ctr">
                      <a:solidFill>
                        <a:sysClr val="window" lastClr="FFFFFF">
                          <a:lumMod val="65000"/>
                        </a:sysClr>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Verdana"/>
                        </a:defRPr>
                      </a:lvl1pPr>
                      <a:lvl2pPr marL="457200" algn="l" defTabSz="914400" rtl="0" eaLnBrk="1" latinLnBrk="0" hangingPunct="1">
                        <a:defRPr sz="1800" b="1" kern="1200">
                          <a:solidFill>
                            <a:schemeClr val="lt1"/>
                          </a:solidFill>
                          <a:latin typeface="Verdana"/>
                        </a:defRPr>
                      </a:lvl2pPr>
                      <a:lvl3pPr marL="914400" algn="l" defTabSz="914400" rtl="0" eaLnBrk="1" latinLnBrk="0" hangingPunct="1">
                        <a:defRPr sz="1800" b="1" kern="1200">
                          <a:solidFill>
                            <a:schemeClr val="lt1"/>
                          </a:solidFill>
                          <a:latin typeface="Verdana"/>
                        </a:defRPr>
                      </a:lvl3pPr>
                      <a:lvl4pPr marL="1371600" algn="l" defTabSz="914400" rtl="0" eaLnBrk="1" latinLnBrk="0" hangingPunct="1">
                        <a:defRPr sz="1800" b="1" kern="1200">
                          <a:solidFill>
                            <a:schemeClr val="lt1"/>
                          </a:solidFill>
                          <a:latin typeface="Verdana"/>
                        </a:defRPr>
                      </a:lvl4pPr>
                      <a:lvl5pPr marL="1828800" algn="l" defTabSz="914400" rtl="0" eaLnBrk="1" latinLnBrk="0" hangingPunct="1">
                        <a:defRPr sz="1800" b="1" kern="1200">
                          <a:solidFill>
                            <a:schemeClr val="lt1"/>
                          </a:solidFill>
                          <a:latin typeface="Verdana"/>
                        </a:defRPr>
                      </a:lvl5pPr>
                      <a:lvl6pPr marL="2286000" algn="l" defTabSz="914400" rtl="0" eaLnBrk="1" latinLnBrk="0" hangingPunct="1">
                        <a:defRPr sz="1800" b="1" kern="1200">
                          <a:solidFill>
                            <a:schemeClr val="lt1"/>
                          </a:solidFill>
                          <a:latin typeface="Verdana"/>
                        </a:defRPr>
                      </a:lvl6pPr>
                      <a:lvl7pPr marL="2743200" algn="l" defTabSz="914400" rtl="0" eaLnBrk="1" latinLnBrk="0" hangingPunct="1">
                        <a:defRPr sz="1800" b="1" kern="1200">
                          <a:solidFill>
                            <a:schemeClr val="lt1"/>
                          </a:solidFill>
                          <a:latin typeface="Verdana"/>
                        </a:defRPr>
                      </a:lvl7pPr>
                      <a:lvl8pPr marL="3200400" algn="l" defTabSz="914400" rtl="0" eaLnBrk="1" latinLnBrk="0" hangingPunct="1">
                        <a:defRPr sz="1800" b="1" kern="1200">
                          <a:solidFill>
                            <a:schemeClr val="lt1"/>
                          </a:solidFill>
                          <a:latin typeface="Verdana"/>
                        </a:defRPr>
                      </a:lvl8pPr>
                      <a:lvl9pPr marL="3657600" algn="l" defTabSz="914400" rtl="0" eaLnBrk="1" latinLnBrk="0" hangingPunct="1">
                        <a:defRPr sz="1800" b="1" kern="1200">
                          <a:solidFill>
                            <a:schemeClr val="lt1"/>
                          </a:solidFill>
                          <a:latin typeface="Verdana"/>
                        </a:defRPr>
                      </a:lvl9pPr>
                    </a:lstStyle>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New loss of taste or smell</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Sore throat</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Congestion or runny nose</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Nausea or vomiting</a:t>
                      </a:r>
                    </a:p>
                    <a:p>
                      <a:pPr marL="173736" lvl="0" indent="-171450">
                        <a:lnSpc>
                          <a:spcPct val="100000"/>
                        </a:lnSpc>
                        <a:buFont typeface="Arial" panose="020B0604020202020204" pitchFamily="34" charset="0"/>
                        <a:buChar char="•"/>
                        <a:defRPr/>
                      </a:pPr>
                      <a:r>
                        <a:rPr lang="en-US" sz="1000" b="0" dirty="0">
                          <a:solidFill>
                            <a:schemeClr val="tx1"/>
                          </a:solidFill>
                          <a:latin typeface="+mj-lt"/>
                          <a:ea typeface="Open Sans" panose="020B0606030504020204" pitchFamily="34" charset="0"/>
                          <a:cs typeface="Arial" panose="020B0604020202020204" pitchFamily="34" charset="0"/>
                        </a:rPr>
                        <a:t>Diarrhea</a:t>
                      </a:r>
                      <a:endParaRPr lang="en-US" sz="2000" b="0" dirty="0">
                        <a:solidFill>
                          <a:schemeClr val="tx1"/>
                        </a:solidFill>
                        <a:latin typeface="+mj-lt"/>
                        <a:cs typeface="Arial" panose="020B0604020202020204" pitchFamily="34" charset="0"/>
                      </a:endParaRPr>
                    </a:p>
                  </a:txBody>
                  <a:tcPr anchor="ctr">
                    <a:lnL w="12700" cap="flat" cmpd="sng" algn="ctr">
                      <a:solidFill>
                        <a:sysClr val="window" lastClr="FFFFFF">
                          <a:lumMod val="65000"/>
                        </a:sysClr>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noFill/>
                  </a:tcPr>
                </a:tc>
                <a:extLst>
                  <a:ext uri="{0D108BD9-81ED-4DB2-BD59-A6C34878D82A}">
                    <a16:rowId xmlns:a16="http://schemas.microsoft.com/office/drawing/2014/main" val="702002453"/>
                  </a:ext>
                </a:extLst>
              </a:tr>
            </a:tbl>
          </a:graphicData>
        </a:graphic>
      </p:graphicFrame>
      <p:cxnSp>
        <p:nvCxnSpPr>
          <p:cNvPr id="51" name="Straight Connector 50">
            <a:extLst>
              <a:ext uri="{FF2B5EF4-FFF2-40B4-BE49-F238E27FC236}">
                <a16:creationId xmlns:a16="http://schemas.microsoft.com/office/drawing/2014/main" id="{50E0C17F-AE3A-44B9-8AE3-4A1A1F0F891C}"/>
              </a:ext>
            </a:extLst>
          </p:cNvPr>
          <p:cNvCxnSpPr>
            <a:cxnSpLocks/>
          </p:cNvCxnSpPr>
          <p:nvPr/>
        </p:nvCxnSpPr>
        <p:spPr>
          <a:xfrm>
            <a:off x="630789" y="4379006"/>
            <a:ext cx="11023757" cy="0"/>
          </a:xfrm>
          <a:prstGeom prst="line">
            <a:avLst/>
          </a:prstGeom>
          <a:noFill/>
          <a:ln w="19050" cap="flat" cmpd="sng" algn="ctr">
            <a:solidFill>
              <a:srgbClr val="492F24"/>
            </a:solidFill>
            <a:prstDash val="sysDot"/>
          </a:ln>
          <a:effectLst/>
        </p:spPr>
      </p:cxnSp>
      <p:sp>
        <p:nvSpPr>
          <p:cNvPr id="52" name="Text Placeholder 2">
            <a:extLst>
              <a:ext uri="{FF2B5EF4-FFF2-40B4-BE49-F238E27FC236}">
                <a16:creationId xmlns:a16="http://schemas.microsoft.com/office/drawing/2014/main" id="{3ECC9FB8-3970-4C62-9A46-6428524E36DF}"/>
              </a:ext>
            </a:extLst>
          </p:cNvPr>
          <p:cNvSpPr txBox="1">
            <a:spLocks/>
          </p:cNvSpPr>
          <p:nvPr/>
        </p:nvSpPr>
        <p:spPr>
          <a:xfrm>
            <a:off x="469900" y="736689"/>
            <a:ext cx="11252200" cy="518698"/>
          </a:xfrm>
          <a:prstGeom prst="rect">
            <a:avLst/>
          </a:prstGeom>
        </p:spPr>
        <p:txBody>
          <a:bodyPr vert="horz" lIns="0" tIns="0" rIns="0" bIns="0" rtlCol="0">
            <a:noAutofit/>
          </a:bodyPr>
          <a:lstStyle>
            <a:lvl1pPr marL="0" indent="0" algn="l" defTabSz="914400" rtl="0" eaLnBrk="1" latinLnBrk="0" hangingPunct="1">
              <a:spcBef>
                <a:spcPts val="0"/>
              </a:spcBef>
              <a:spcAft>
                <a:spcPts val="1000"/>
              </a:spcAft>
              <a:buSzPct val="100000"/>
              <a:buFontTx/>
              <a:buNone/>
              <a:defRPr sz="2000" b="0" kern="1200">
                <a:solidFill>
                  <a:srgbClr val="575757"/>
                </a:solidFill>
                <a:latin typeface="+mn-lt"/>
                <a:ea typeface="+mn-ea"/>
                <a:cs typeface="+mn-cs"/>
              </a:defRPr>
            </a:lvl1pPr>
            <a:lvl2pPr marL="127000" indent="-127000" algn="l" defTabSz="914400" rtl="0" eaLnBrk="1" latinLnBrk="0" hangingPunct="1">
              <a:spcBef>
                <a:spcPts val="0"/>
              </a:spcBef>
              <a:spcAft>
                <a:spcPts val="1000"/>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914400" rtl="0" eaLnBrk="1" latinLnBrk="0" hangingPunct="1">
              <a:spcBef>
                <a:spcPts val="0"/>
              </a:spcBef>
              <a:spcAft>
                <a:spcPts val="1000"/>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798513" rtl="0" eaLnBrk="1" latinLnBrk="0" hangingPunct="1">
              <a:spcBef>
                <a:spcPts val="0"/>
              </a:spcBef>
              <a:spcAft>
                <a:spcPts val="1000"/>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000"/>
              </a:spcAft>
              <a:buClrTx/>
              <a:buSzPct val="100000"/>
              <a:buFontTx/>
              <a:buNone/>
              <a:tabLst/>
              <a:defRPr/>
            </a:pPr>
            <a:r>
              <a:rPr kumimoji="0" lang="en-US" sz="1400" b="0" i="0" u="none" strike="noStrike" kern="1200" cap="none" spc="0" normalizeH="0" baseline="0" noProof="0" dirty="0">
                <a:ln>
                  <a:noFill/>
                </a:ln>
                <a:solidFill>
                  <a:srgbClr val="53565A"/>
                </a:solidFill>
                <a:effectLst/>
                <a:uLnTx/>
                <a:uFillTx/>
                <a:latin typeface="+mj-lt"/>
                <a:ea typeface="+mn-ea"/>
                <a:cs typeface="Arial" panose="020B0604020202020204" pitchFamily="34" charset="0"/>
              </a:rPr>
              <a:t>Working closely with local public health officials, the University will need to determine the appropriate response to each exposure type, including the potential for a targeted pause, short-term closure, or shift to virtual.</a:t>
            </a:r>
          </a:p>
        </p:txBody>
      </p:sp>
      <p:sp>
        <p:nvSpPr>
          <p:cNvPr id="24" name="TextBox 23">
            <a:extLst>
              <a:ext uri="{FF2B5EF4-FFF2-40B4-BE49-F238E27FC236}">
                <a16:creationId xmlns:a16="http://schemas.microsoft.com/office/drawing/2014/main" id="{16F1D076-16F8-44A2-9CFA-D7D4EA8738F4}"/>
              </a:ext>
            </a:extLst>
          </p:cNvPr>
          <p:cNvSpPr txBox="1"/>
          <p:nvPr/>
        </p:nvSpPr>
        <p:spPr>
          <a:xfrm>
            <a:off x="11052313" y="168965"/>
            <a:ext cx="894522" cy="369332"/>
          </a:xfrm>
          <a:prstGeom prst="rect">
            <a:avLst/>
          </a:prstGeom>
          <a:noFill/>
        </p:spPr>
        <p:txBody>
          <a:bodyPr wrap="square" rtlCol="0">
            <a:spAutoFit/>
          </a:bodyPr>
          <a:lstStyle/>
          <a:p>
            <a:pPr algn="r"/>
            <a:r>
              <a:rPr lang="en-US" b="1" dirty="0"/>
              <a:t>DRAFT</a:t>
            </a:r>
          </a:p>
        </p:txBody>
      </p:sp>
    </p:spTree>
    <p:extLst>
      <p:ext uri="{BB962C8B-B14F-4D97-AF65-F5344CB8AC3E}">
        <p14:creationId xmlns:p14="http://schemas.microsoft.com/office/powerpoint/2010/main" val="1585638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fhZDme2kQYmsNTd_Bdph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loitte Brand Theme">
  <a:themeElements>
    <a:clrScheme name="Custom 1">
      <a:dk1>
        <a:sysClr val="windowText" lastClr="000000"/>
      </a:dk1>
      <a:lt1>
        <a:sysClr val="window" lastClr="FFFFFF"/>
      </a:lt1>
      <a:dk2>
        <a:srgbClr val="D0D0CE"/>
      </a:dk2>
      <a:lt2>
        <a:srgbClr val="53565A"/>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eloitte">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eloitte_16_9_Onscreen_US_2020.potx" id="{92B24A2B-56E8-4FF8-915D-767B73A34FB4}" vid="{682D7134-F737-4752-8719-1C523556CB7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1D76496B642FE418C4FA65A8A3F47CA" ma:contentTypeVersion="4" ma:contentTypeDescription="Create a new document." ma:contentTypeScope="" ma:versionID="b5e06fb9d6e6e92b2998c42efe9968a6">
  <xsd:schema xmlns:xsd="http://www.w3.org/2001/XMLSchema" xmlns:xs="http://www.w3.org/2001/XMLSchema" xmlns:p="http://schemas.microsoft.com/office/2006/metadata/properties" xmlns:ns2="732ffc9b-af19-4319-b003-2b0c48c66d46" targetNamespace="http://schemas.microsoft.com/office/2006/metadata/properties" ma:root="true" ma:fieldsID="cf734c8c20697d9cc6e93eb839d768b8" ns2:_="">
    <xsd:import namespace="732ffc9b-af19-4319-b003-2b0c48c66d4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2ffc9b-af19-4319-b003-2b0c48c66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20CC92-DE66-4C63-9775-71C72AC634B3}">
  <ds:schemaRefs>
    <ds:schemaRef ds:uri="http://schemas.microsoft.com/office/2006/metadata/properties"/>
    <ds:schemaRef ds:uri="732ffc9b-af19-4319-b003-2b0c48c66d4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4E8A44A7-4C46-43B3-AB35-43679C7F6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2ffc9b-af19-4319-b003-2b0c48c66d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9671F9-146F-4F17-84BF-31383F5CBF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TotalTime>
  <Words>1903</Words>
  <Application>Microsoft Office PowerPoint</Application>
  <PresentationFormat>Widescreen</PresentationFormat>
  <Paragraphs>274</Paragraphs>
  <Slides>10</Slides>
  <Notes>10</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21" baseType="lpstr">
      <vt:lpstr>Arial</vt:lpstr>
      <vt:lpstr>Calibri</vt:lpstr>
      <vt:lpstr>Calibri Light</vt:lpstr>
      <vt:lpstr>Courier New</vt:lpstr>
      <vt:lpstr>Open Sans</vt:lpstr>
      <vt:lpstr>Open Sans Light</vt:lpstr>
      <vt:lpstr>Verdana</vt:lpstr>
      <vt:lpstr>Wingdings 2</vt:lpstr>
      <vt:lpstr>Office Theme</vt:lpstr>
      <vt:lpstr>Deloitte Brand Theme</vt:lpstr>
      <vt:lpstr>think-cell Slide</vt:lpstr>
      <vt:lpstr>Campus Closure Decision Points Campus Restart Project Management Services </vt:lpstr>
      <vt:lpstr>How does the University respond to potential COVID cases on Campus?</vt:lpstr>
      <vt:lpstr>Closing Considerations Working Group Status Update | First Meeting 7/14</vt:lpstr>
      <vt:lpstr>Response Options to On-Campus Exposure | Discussion Document  -- DRAFT </vt:lpstr>
      <vt:lpstr>PowerPoint Presentation</vt:lpstr>
      <vt:lpstr>The Closing Considerations Working Group has been established to carry this effort forward.</vt:lpstr>
      <vt:lpstr>Key Questions and Considerations.</vt:lpstr>
      <vt:lpstr>PowerPoint Presentation</vt:lpstr>
      <vt:lpstr>PowerPoint Presentation</vt:lpstr>
      <vt:lpstr>CDC Based Guidance on Assessing Exposure Types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Kickoff Campus Restart Project Management Services</dc:title>
  <dc:creator>Marlowe, Mackenzie</dc:creator>
  <cp:lastModifiedBy>Marlowe, Mackenzie</cp:lastModifiedBy>
  <cp:revision>5</cp:revision>
  <dcterms:created xsi:type="dcterms:W3CDTF">2020-07-07T20:43:15Z</dcterms:created>
  <dcterms:modified xsi:type="dcterms:W3CDTF">2020-07-14T18:27:47Z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0x010100B1D76496B642FE418C4FA65A8A3F47CA</vt:lpwstr>
  </property>
</Properties>
</file>