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7" r:id="rId6"/>
    <p:sldId id="268" r:id="rId7"/>
    <p:sldId id="270" r:id="rId8"/>
    <p:sldId id="269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41CF9-FD9B-CD46-B59F-6703AAC0A67B}" v="8" dt="2020-10-30T17:20:10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2"/>
    <p:restoredTop sz="91964"/>
  </p:normalViewPr>
  <p:slideViewPr>
    <p:cSldViewPr snapToGrid="0">
      <p:cViewPr varScale="1">
        <p:scale>
          <a:sx n="49" d="100"/>
          <a:sy n="4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9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5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38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C75D8-1CD8-5C47-A59F-312F15880D7F}"/>
              </a:ext>
            </a:extLst>
          </p:cNvPr>
          <p:cNvSpPr txBox="1"/>
          <p:nvPr userDrawn="1"/>
        </p:nvSpPr>
        <p:spPr>
          <a:xfrm>
            <a:off x="0" y="6538912"/>
            <a:ext cx="327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Insert College or Department logo here</a:t>
            </a:r>
          </a:p>
        </p:txBody>
      </p:sp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346646" cy="3019104"/>
          </a:xfrm>
        </p:spPr>
        <p:txBody>
          <a:bodyPr anchor="t">
            <a:normAutofit/>
          </a:bodyPr>
          <a:lstStyle/>
          <a:p>
            <a:pPr algn="l"/>
            <a:r>
              <a:rPr lang="en-US" sz="3800" b="1" spc="300" dirty="0">
                <a:latin typeface="Myriad Pro" panose="020B0503030403020204" pitchFamily="34" charset="0"/>
              </a:rPr>
              <a:t>TEI Update for UW Board of Trustees</a:t>
            </a:r>
            <a:br>
              <a:rPr lang="en-US" sz="3800" b="1" spc="300" dirty="0">
                <a:latin typeface="Myriad Pro" panose="020B0503030403020204" pitchFamily="34" charset="0"/>
              </a:rPr>
            </a:br>
            <a:br>
              <a:rPr lang="en-US" sz="3800" b="1" spc="300" dirty="0">
                <a:latin typeface="Myriad Pro" panose="020B0503030403020204" pitchFamily="34" charset="0"/>
              </a:rPr>
            </a:br>
            <a:r>
              <a:rPr lang="en-US" sz="2000" b="1" spc="300" dirty="0">
                <a:latin typeface="Myriad Pro" panose="020B0503030403020204" pitchFamily="34" charset="0"/>
              </a:rPr>
              <a:t>Dave Bostrom</a:t>
            </a:r>
            <a:br>
              <a:rPr lang="en-US" sz="2000" b="1" spc="300" dirty="0">
                <a:latin typeface="Myriad Pro" panose="020B0503030403020204" pitchFamily="34" charset="0"/>
              </a:rPr>
            </a:br>
            <a:r>
              <a:rPr lang="en-US" sz="2000" b="1" spc="300" dirty="0">
                <a:latin typeface="Myriad Pro" panose="020B0503030403020204" pitchFamily="34" charset="0"/>
              </a:rPr>
              <a:t>Leslie S. Rush</a:t>
            </a:r>
            <a:endParaRPr lang="en-US" sz="3800" b="1" spc="300" dirty="0"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November 12, 2020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865B41BC-1BD6-804D-919C-B669BF975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5" r="3095" b="-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6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66911-E205-8C4A-82DF-5440700F8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1" y="2160094"/>
            <a:ext cx="8222936" cy="3421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2020 Impact Report</a:t>
            </a:r>
          </a:p>
          <a:p>
            <a:pPr marL="0" indent="0">
              <a:buNone/>
            </a:pPr>
            <a:r>
              <a:rPr lang="en-US" dirty="0"/>
              <a:t>Changes to the TEI Governing Board membership</a:t>
            </a:r>
          </a:p>
          <a:p>
            <a:pPr marL="0" indent="0">
              <a:buNone/>
            </a:pPr>
            <a:r>
              <a:rPr lang="en-US" dirty="0"/>
              <a:t>TEI Executive </a:t>
            </a:r>
            <a:r>
              <a:rPr lang="en-US" dirty="0" err="1"/>
              <a:t>Cmte</a:t>
            </a:r>
            <a:r>
              <a:rPr lang="en-US" dirty="0"/>
              <a:t> and Governing Board meetings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4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2F0B5E4C-CB93-4B0D-84E5-FD92E35A3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" y="4236696"/>
            <a:ext cx="2853812" cy="2618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ABBCB8-B173-F244-AAFE-AAE09DB94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229" y="5546007"/>
            <a:ext cx="4212771" cy="12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3128211" y="5712021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UW-E4 and Innovations Update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BE8AA3-E446-1D4C-9381-4DF0FD465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1423" y="0"/>
            <a:ext cx="9150577" cy="5714378"/>
          </a:xfrm>
        </p:spPr>
      </p:pic>
      <p:pic>
        <p:nvPicPr>
          <p:cNvPr id="2" name="Picture 2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7DD57776-36F7-47BF-8B0A-1E63A9D59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9" y="4218261"/>
            <a:ext cx="2878393" cy="26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838200" y="1377385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E5 Endurance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7DD57776-36F7-47BF-8B0A-1E63A9D5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" y="4218261"/>
            <a:ext cx="2878393" cy="263705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643320-388A-8F49-B57F-D2578C41E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164" y="2171128"/>
            <a:ext cx="8476636" cy="2813592"/>
          </a:xfrm>
        </p:spPr>
        <p:txBody>
          <a:bodyPr/>
          <a:lstStyle/>
          <a:p>
            <a:r>
              <a:rPr lang="en-US" dirty="0"/>
              <a:t>Next leg in the UW-E4 Student Journey</a:t>
            </a:r>
          </a:p>
          <a:p>
            <a:r>
              <a:rPr lang="en-US" dirty="0"/>
              <a:t>Professional development on a UW platform</a:t>
            </a:r>
          </a:p>
          <a:p>
            <a:pPr lvl="1"/>
            <a:r>
              <a:rPr lang="en-US" dirty="0"/>
              <a:t>In response to needs that have become clear during the pandemic;</a:t>
            </a:r>
          </a:p>
          <a:p>
            <a:pPr lvl="1"/>
            <a:r>
              <a:rPr lang="en-US" dirty="0"/>
              <a:t>Provided for both </a:t>
            </a:r>
            <a:r>
              <a:rPr lang="en-US" dirty="0" err="1"/>
              <a:t>inservice</a:t>
            </a:r>
            <a:r>
              <a:rPr lang="en-US" dirty="0"/>
              <a:t> and preservice teachers;</a:t>
            </a:r>
          </a:p>
          <a:p>
            <a:pPr lvl="1"/>
            <a:r>
              <a:rPr lang="en-US" dirty="0"/>
              <a:t>In partnership with other institutions;</a:t>
            </a:r>
          </a:p>
          <a:p>
            <a:pPr lvl="1"/>
            <a:r>
              <a:rPr lang="en-US" dirty="0"/>
              <a:t>Inclusive of PD for current and upcoming TEI initiatives, as well as others regularly produced across campus.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3D59F-9B85-1344-90D9-50D1D5D60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229" y="5546007"/>
            <a:ext cx="4212771" cy="12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124326" y="1418991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TEI Financial Outlook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9F775F-FF65-4542-80A9-EE82C731FD92}"/>
              </a:ext>
            </a:extLst>
          </p:cNvPr>
          <p:cNvSpPr txBox="1"/>
          <p:nvPr/>
        </p:nvSpPr>
        <p:spPr>
          <a:xfrm>
            <a:off x="1491916" y="2342321"/>
            <a:ext cx="769991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Current financial standing</a:t>
            </a:r>
          </a:p>
          <a:p>
            <a:r>
              <a:rPr lang="en-US" sz="2400" dirty="0"/>
              <a:t>Efforts to pursue continued private funding</a:t>
            </a:r>
          </a:p>
          <a:p>
            <a:r>
              <a:rPr lang="en-US" sz="2400" dirty="0"/>
              <a:t>An opportunity for the </a:t>
            </a:r>
            <a:r>
              <a:rPr lang="en-US" sz="2400" dirty="0" err="1"/>
              <a:t>BoT</a:t>
            </a:r>
            <a:r>
              <a:rPr lang="en-US" sz="2400" dirty="0"/>
              <a:t> to invest in its Education Initiative</a:t>
            </a:r>
          </a:p>
        </p:txBody>
      </p:sp>
      <p:pic>
        <p:nvPicPr>
          <p:cNvPr id="3" name="Picture 6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3F8865DA-47FD-4E43-A8F0-1DD5E623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" y="4205971"/>
            <a:ext cx="2890683" cy="2649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7B541-E9B0-8F42-B533-F340526D8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229" y="5546007"/>
            <a:ext cx="4212771" cy="12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124326" y="1418991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Questions/Comments?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49F775F-FF65-4542-80A9-EE82C731FD92}"/>
              </a:ext>
            </a:extLst>
          </p:cNvPr>
          <p:cNvSpPr txBox="1"/>
          <p:nvPr/>
        </p:nvSpPr>
        <p:spPr>
          <a:xfrm>
            <a:off x="1491916" y="2342321"/>
            <a:ext cx="769991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/>
          </a:p>
        </p:txBody>
      </p:sp>
      <p:pic>
        <p:nvPicPr>
          <p:cNvPr id="3" name="Picture 6" descr="A picture containing clock, food&#10;&#10;Description automatically generated">
            <a:extLst>
              <a:ext uri="{FF2B5EF4-FFF2-40B4-BE49-F238E27FC236}">
                <a16:creationId xmlns:a16="http://schemas.microsoft.com/office/drawing/2014/main" id="{3F8865DA-47FD-4E43-A8F0-1DD5E6237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" y="4205971"/>
            <a:ext cx="2890683" cy="2649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7B541-E9B0-8F42-B533-F340526D8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229" y="5546007"/>
            <a:ext cx="4212771" cy="12036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486BA8-2470-864E-9446-4A01D9971EC1}"/>
              </a:ext>
            </a:extLst>
          </p:cNvPr>
          <p:cNvSpPr txBox="1"/>
          <p:nvPr/>
        </p:nvSpPr>
        <p:spPr>
          <a:xfrm>
            <a:off x="4441371" y="3422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1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10" ma:contentTypeDescription="Create a new document." ma:contentTypeScope="" ma:versionID="076b06d9717972e5b82613cde3436b2f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255eac4f170f47865b0b7fa560f8275c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A238F6-1630-4873-B33B-130FECC03E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f6f78f-b42d-4d30-8e14-603aa1dc9ba8"/>
    <ds:schemaRef ds:uri="aaf0272d-e64e-4369-bca1-c498ae827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8F2B55-3835-4073-BD48-7C23AD9D3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C8D12A-4803-4707-81B1-512D6F0096F0}">
  <ds:schemaRefs>
    <ds:schemaRef ds:uri="f3461e78-f12f-4fc8-86d2-274acae0a874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133</Words>
  <Application>Microsoft Office PowerPoint</Application>
  <PresentationFormat>Widescreen</PresentationFormat>
  <Paragraphs>24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TEI Update for UW Board of Trustees  Dave Bostrom Leslie S. Rush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 Update for UW Board of Trustees</dc:title>
  <dc:creator>Leslie Susan Rush</dc:creator>
  <cp:lastModifiedBy>Leslie Susan Rush</cp:lastModifiedBy>
  <cp:revision>2</cp:revision>
  <dcterms:created xsi:type="dcterms:W3CDTF">2020-10-26T18:30:04Z</dcterms:created>
  <dcterms:modified xsi:type="dcterms:W3CDTF">2020-11-12T00:23:40Z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