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261" r:id="rId4"/>
    <p:sldId id="264" r:id="rId5"/>
    <p:sldId id="295" r:id="rId6"/>
    <p:sldId id="290" r:id="rId7"/>
    <p:sldId id="291" r:id="rId8"/>
    <p:sldId id="292" r:id="rId9"/>
    <p:sldId id="293" r:id="rId10"/>
    <p:sldId id="294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482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4"/>
    <p:restoredTop sz="95271"/>
  </p:normalViewPr>
  <p:slideViewPr>
    <p:cSldViewPr snapToGrid="0" snapToObjects="1">
      <p:cViewPr varScale="1">
        <p:scale>
          <a:sx n="95" d="100"/>
          <a:sy n="95" d="100"/>
        </p:scale>
        <p:origin x="208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35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5CEB68-988A-5D40-BC98-22A4AE3353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DED587-F2A0-CC46-9ED0-60008C28E2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BB203-597F-5041-A583-1CEE141B12CD}" type="datetimeFigureOut">
              <a:t>3/24/21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1A02D-7130-2743-937C-8FA9C890A2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E7EE9-5175-764F-B0F0-B78B95E713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1678E-E000-9E4C-88BE-F250D938511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7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F3C75-D912-4F42-A0AB-2949C925A0C7}" type="datetimeFigureOut">
              <a:t>3/24/21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64839-C8F7-AD4D-83F4-721BAC698B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21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14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4D998FD-1B08-404D-BD4C-2B85A1B58E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84617" y="0"/>
            <a:ext cx="7907383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F40B97-2520-AC48-9ACB-ABCC4E5B6EE8}"/>
              </a:ext>
            </a:extLst>
          </p:cNvPr>
          <p:cNvGrpSpPr/>
          <p:nvPr userDrawn="1"/>
        </p:nvGrpSpPr>
        <p:grpSpPr>
          <a:xfrm>
            <a:off x="519248" y="439550"/>
            <a:ext cx="1497822" cy="276999"/>
            <a:chOff x="445393" y="439550"/>
            <a:chExt cx="1497822" cy="2769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06F985-E64C-354F-9ADD-CF7FCD89274D}"/>
                </a:ext>
              </a:extLst>
            </p:cNvPr>
            <p:cNvSpPr txBox="1"/>
            <p:nvPr/>
          </p:nvSpPr>
          <p:spPr>
            <a:xfrm>
              <a:off x="445393" y="439550"/>
              <a:ext cx="11176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20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MARTINEZ</a:t>
              </a:r>
              <a:endParaRPr lang="en-US" sz="1200" spc="1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5995170-82B8-EC48-A0F3-7BD56E17D0F8}"/>
                </a:ext>
              </a:extLst>
            </p:cNvPr>
            <p:cNvCxnSpPr/>
            <p:nvPr/>
          </p:nvCxnSpPr>
          <p:spPr>
            <a:xfrm>
              <a:off x="1676515" y="578049"/>
              <a:ext cx="26670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8CDA18-9C6C-464A-9F1B-99780B97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248" y="5959356"/>
            <a:ext cx="1048556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defRPr>
            </a:lvl1pPr>
          </a:lstStyle>
          <a:p>
            <a:fld id="{00BBA43F-FF41-174B-BCEA-755BAE9A1CFD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4D1307-C515-D34F-A4E3-D614DEF545C8}"/>
              </a:ext>
            </a:extLst>
          </p:cNvPr>
          <p:cNvCxnSpPr/>
          <p:nvPr userDrawn="1"/>
        </p:nvCxnSpPr>
        <p:spPr>
          <a:xfrm>
            <a:off x="907494" y="6094494"/>
            <a:ext cx="266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83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4505E532-A7F8-8141-9127-2C76BD2FAC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126" y="2560319"/>
            <a:ext cx="4795669" cy="387969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035259F-16E0-AB43-9A6D-B800514A9D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14645" y="2560319"/>
            <a:ext cx="2662706" cy="387969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2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F95A73-32D2-1746-AFA9-D637B293EF88}"/>
              </a:ext>
            </a:extLst>
          </p:cNvPr>
          <p:cNvSpPr/>
          <p:nvPr userDrawn="1"/>
        </p:nvSpPr>
        <p:spPr>
          <a:xfrm>
            <a:off x="0" y="0"/>
            <a:ext cx="604244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F28FE81-215A-2348-8BEE-293AB90842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73289" y="0"/>
            <a:ext cx="3818711" cy="613954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50CE6F3-BEAD-1242-8656-170ED30071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31471" y="13353"/>
            <a:ext cx="2410973" cy="344235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B72897A3-7644-8643-A532-1A0EB2CAF9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31471" y="3469056"/>
            <a:ext cx="2410973" cy="337559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0DA61D-CAE0-8544-9148-687471A2B0CF}"/>
              </a:ext>
            </a:extLst>
          </p:cNvPr>
          <p:cNvGrpSpPr/>
          <p:nvPr userDrawn="1"/>
        </p:nvGrpSpPr>
        <p:grpSpPr>
          <a:xfrm>
            <a:off x="519248" y="439550"/>
            <a:ext cx="1497822" cy="276999"/>
            <a:chOff x="445393" y="439550"/>
            <a:chExt cx="1497822" cy="27699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3B197AE-0160-6545-9AA0-4CF2F1B641B8}"/>
                </a:ext>
              </a:extLst>
            </p:cNvPr>
            <p:cNvSpPr txBox="1"/>
            <p:nvPr/>
          </p:nvSpPr>
          <p:spPr>
            <a:xfrm>
              <a:off x="445393" y="439550"/>
              <a:ext cx="11176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20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MARTINEZ</a:t>
              </a:r>
              <a:endParaRPr lang="en-US" sz="1200" spc="1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9ECC4CF-1ED0-8343-9C63-D03B4770E060}"/>
                </a:ext>
              </a:extLst>
            </p:cNvPr>
            <p:cNvCxnSpPr/>
            <p:nvPr/>
          </p:nvCxnSpPr>
          <p:spPr>
            <a:xfrm>
              <a:off x="1676515" y="578049"/>
              <a:ext cx="26670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C6607BB-42E2-D447-AE04-F754E7C0446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9248" y="5959356"/>
            <a:ext cx="1048556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defRPr>
            </a:lvl1pPr>
          </a:lstStyle>
          <a:p>
            <a:fld id="{00BBA43F-FF41-174B-BCEA-755BAE9A1CFD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CA2364-5351-6C46-A398-6EC1235BC890}"/>
              </a:ext>
            </a:extLst>
          </p:cNvPr>
          <p:cNvCxnSpPr/>
          <p:nvPr userDrawn="1"/>
        </p:nvCxnSpPr>
        <p:spPr>
          <a:xfrm>
            <a:off x="907494" y="6094494"/>
            <a:ext cx="266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344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5EDFB36-9E23-9446-9B6B-82B475A25B38}"/>
              </a:ext>
            </a:extLst>
          </p:cNvPr>
          <p:cNvGrpSpPr/>
          <p:nvPr userDrawn="1"/>
        </p:nvGrpSpPr>
        <p:grpSpPr>
          <a:xfrm>
            <a:off x="519248" y="439550"/>
            <a:ext cx="1497822" cy="276999"/>
            <a:chOff x="445393" y="439550"/>
            <a:chExt cx="1497822" cy="2769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45177D-AC33-4341-AF9E-FDA7240026EE}"/>
                </a:ext>
              </a:extLst>
            </p:cNvPr>
            <p:cNvSpPr txBox="1"/>
            <p:nvPr/>
          </p:nvSpPr>
          <p:spPr>
            <a:xfrm>
              <a:off x="445393" y="439550"/>
              <a:ext cx="11176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20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MARTINEZ</a:t>
              </a:r>
              <a:endParaRPr lang="en-US" sz="1200" spc="1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61ACFEA-D2AB-4B42-833F-F1C51EA1B9B2}"/>
                </a:ext>
              </a:extLst>
            </p:cNvPr>
            <p:cNvCxnSpPr/>
            <p:nvPr/>
          </p:nvCxnSpPr>
          <p:spPr>
            <a:xfrm>
              <a:off x="1676515" y="578049"/>
              <a:ext cx="26670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A9B314-F0C8-3D43-85B0-7CCFF55856E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9248" y="5959356"/>
            <a:ext cx="1048556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defRPr>
            </a:lvl1pPr>
          </a:lstStyle>
          <a:p>
            <a:fld id="{00BBA43F-FF41-174B-BCEA-755BAE9A1CFD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032E83-15B1-DF4E-8C50-2A47A1F7AE31}"/>
              </a:ext>
            </a:extLst>
          </p:cNvPr>
          <p:cNvCxnSpPr/>
          <p:nvPr userDrawn="1"/>
        </p:nvCxnSpPr>
        <p:spPr>
          <a:xfrm>
            <a:off x="907494" y="6094494"/>
            <a:ext cx="266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95248783-145E-1947-9F7C-2511D87D4A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43103" y="518189"/>
            <a:ext cx="2037806" cy="184316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0B772802-B986-3940-A145-3D24513E0C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43102" y="2507417"/>
            <a:ext cx="2037806" cy="184316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D2302B44-47E4-0D40-ACEF-BB1DA52299E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43101" y="4496645"/>
            <a:ext cx="2037806" cy="184316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1157AB-2B5F-DA41-9C33-50D07CC86686}"/>
              </a:ext>
            </a:extLst>
          </p:cNvPr>
          <p:cNvSpPr/>
          <p:nvPr userDrawn="1"/>
        </p:nvSpPr>
        <p:spPr>
          <a:xfrm>
            <a:off x="0" y="2507417"/>
            <a:ext cx="4143101" cy="1843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00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E0BB5A5-B897-7D47-BB3C-7BC3F96A06EB}"/>
              </a:ext>
            </a:extLst>
          </p:cNvPr>
          <p:cNvGrpSpPr/>
          <p:nvPr userDrawn="1"/>
        </p:nvGrpSpPr>
        <p:grpSpPr>
          <a:xfrm>
            <a:off x="519248" y="439550"/>
            <a:ext cx="1497822" cy="276999"/>
            <a:chOff x="445393" y="439550"/>
            <a:chExt cx="1497822" cy="27699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E373452-CA02-FD4D-8DE4-DBBA47516569}"/>
                </a:ext>
              </a:extLst>
            </p:cNvPr>
            <p:cNvSpPr txBox="1"/>
            <p:nvPr/>
          </p:nvSpPr>
          <p:spPr>
            <a:xfrm>
              <a:off x="445393" y="439550"/>
              <a:ext cx="11176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20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MARTINEZ</a:t>
              </a:r>
              <a:endParaRPr lang="en-US" sz="1200" spc="1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D3689F1-7334-AE4B-A9BC-7B5089D7D02C}"/>
                </a:ext>
              </a:extLst>
            </p:cNvPr>
            <p:cNvCxnSpPr/>
            <p:nvPr/>
          </p:nvCxnSpPr>
          <p:spPr>
            <a:xfrm>
              <a:off x="1676515" y="578049"/>
              <a:ext cx="26670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BDD2D4A-3B2A-AE44-8255-A59B7C9CF1F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9248" y="5959356"/>
            <a:ext cx="1048556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defRPr>
            </a:lvl1pPr>
          </a:lstStyle>
          <a:p>
            <a:fld id="{00BBA43F-FF41-174B-BCEA-755BAE9A1CFD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FB4F9F-7F8E-644A-9229-B01DF2A7B81B}"/>
              </a:ext>
            </a:extLst>
          </p:cNvPr>
          <p:cNvCxnSpPr/>
          <p:nvPr userDrawn="1"/>
        </p:nvCxnSpPr>
        <p:spPr>
          <a:xfrm>
            <a:off x="907494" y="6094494"/>
            <a:ext cx="266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BAB7B53F-1D1A-0D4A-8F05-D01BDFB800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9247" y="1293223"/>
            <a:ext cx="3033849" cy="427154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4E27280-2155-5649-98A6-8551270159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07642" y="3429000"/>
            <a:ext cx="3033849" cy="3429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59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A04CB4-059D-2248-8CE3-0BAC250CC3F2}"/>
              </a:ext>
            </a:extLst>
          </p:cNvPr>
          <p:cNvSpPr/>
          <p:nvPr userDrawn="1"/>
        </p:nvSpPr>
        <p:spPr>
          <a:xfrm>
            <a:off x="8838604" y="794655"/>
            <a:ext cx="2392192" cy="1580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C14870-EB27-8744-8402-3F549E003652}"/>
              </a:ext>
            </a:extLst>
          </p:cNvPr>
          <p:cNvSpPr/>
          <p:nvPr userDrawn="1"/>
        </p:nvSpPr>
        <p:spPr>
          <a:xfrm>
            <a:off x="8838603" y="2714898"/>
            <a:ext cx="2392192" cy="1580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DC01A-016A-774B-AE3B-9E8F5A1BBCE7}"/>
              </a:ext>
            </a:extLst>
          </p:cNvPr>
          <p:cNvSpPr/>
          <p:nvPr userDrawn="1"/>
        </p:nvSpPr>
        <p:spPr>
          <a:xfrm>
            <a:off x="8838601" y="4635141"/>
            <a:ext cx="2392192" cy="1580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E491CE-ABE2-094E-A7CD-95F6C141C2F2}"/>
              </a:ext>
            </a:extLst>
          </p:cNvPr>
          <p:cNvSpPr/>
          <p:nvPr userDrawn="1"/>
        </p:nvSpPr>
        <p:spPr>
          <a:xfrm>
            <a:off x="5833533" y="794655"/>
            <a:ext cx="2392192" cy="1580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17156B-8343-B14D-810C-45DF1C641223}"/>
              </a:ext>
            </a:extLst>
          </p:cNvPr>
          <p:cNvSpPr/>
          <p:nvPr userDrawn="1"/>
        </p:nvSpPr>
        <p:spPr>
          <a:xfrm>
            <a:off x="5833532" y="2714898"/>
            <a:ext cx="2392192" cy="1580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37A638-18CE-F44D-BBC7-EE83C4DC029B}"/>
              </a:ext>
            </a:extLst>
          </p:cNvPr>
          <p:cNvSpPr/>
          <p:nvPr userDrawn="1"/>
        </p:nvSpPr>
        <p:spPr>
          <a:xfrm>
            <a:off x="5833530" y="4635141"/>
            <a:ext cx="2392192" cy="1580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E124A31-B7CC-5045-93F5-2FBB05C9E8DE}"/>
              </a:ext>
            </a:extLst>
          </p:cNvPr>
          <p:cNvGrpSpPr/>
          <p:nvPr userDrawn="1"/>
        </p:nvGrpSpPr>
        <p:grpSpPr>
          <a:xfrm>
            <a:off x="519248" y="439550"/>
            <a:ext cx="1497822" cy="276999"/>
            <a:chOff x="445393" y="439550"/>
            <a:chExt cx="1497822" cy="27699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6C027F-61FA-2848-8224-E086A72ADD77}"/>
                </a:ext>
              </a:extLst>
            </p:cNvPr>
            <p:cNvSpPr txBox="1"/>
            <p:nvPr/>
          </p:nvSpPr>
          <p:spPr>
            <a:xfrm>
              <a:off x="445393" y="439550"/>
              <a:ext cx="11176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20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MARTINEZ</a:t>
              </a:r>
              <a:endParaRPr lang="en-US" sz="1200" spc="1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5329B93-8CEA-F545-ACC5-8BB64E216148}"/>
                </a:ext>
              </a:extLst>
            </p:cNvPr>
            <p:cNvCxnSpPr/>
            <p:nvPr/>
          </p:nvCxnSpPr>
          <p:spPr>
            <a:xfrm>
              <a:off x="1676515" y="578049"/>
              <a:ext cx="26670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854DC10-800C-EC42-AAB5-CD81B0CAF69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9248" y="5959356"/>
            <a:ext cx="1048556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defRPr>
            </a:lvl1pPr>
          </a:lstStyle>
          <a:p>
            <a:fld id="{00BBA43F-FF41-174B-BCEA-755BAE9A1CFD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58B38F-DAC7-1F4A-9470-6AFFC85A7EFD}"/>
              </a:ext>
            </a:extLst>
          </p:cNvPr>
          <p:cNvCxnSpPr/>
          <p:nvPr userDrawn="1"/>
        </p:nvCxnSpPr>
        <p:spPr>
          <a:xfrm>
            <a:off x="907494" y="6094494"/>
            <a:ext cx="266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9EA54DDD-5362-304C-B784-2E2D910736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02877" y="625714"/>
            <a:ext cx="2392191" cy="15971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8085E10D-0789-0940-BAA2-7DC588D433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02877" y="2562497"/>
            <a:ext cx="2392191" cy="15971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6408D544-93CA-DE4F-B53D-69BB35A1BA4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02876" y="4474470"/>
            <a:ext cx="2392191" cy="15971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3E5959D8-608B-5247-A3AC-329C43499B0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607946" y="642254"/>
            <a:ext cx="2392191" cy="15971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0029F5BB-0A65-6E4F-84E7-528C228261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607946" y="2579037"/>
            <a:ext cx="2392191" cy="15971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2FF55318-3BEC-DC46-BC33-D482A37A09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607945" y="4491010"/>
            <a:ext cx="2392191" cy="15971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43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78D275D-B7EE-214B-87A1-B397210575B5}"/>
              </a:ext>
            </a:extLst>
          </p:cNvPr>
          <p:cNvGrpSpPr/>
          <p:nvPr userDrawn="1"/>
        </p:nvGrpSpPr>
        <p:grpSpPr>
          <a:xfrm>
            <a:off x="519248" y="439550"/>
            <a:ext cx="1497822" cy="276999"/>
            <a:chOff x="445393" y="439550"/>
            <a:chExt cx="1497822" cy="27699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889A6A-3B52-DB41-A222-A6D4D653C581}"/>
                </a:ext>
              </a:extLst>
            </p:cNvPr>
            <p:cNvSpPr txBox="1"/>
            <p:nvPr/>
          </p:nvSpPr>
          <p:spPr>
            <a:xfrm>
              <a:off x="445393" y="439550"/>
              <a:ext cx="11176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20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MARTINEZ</a:t>
              </a:r>
              <a:endParaRPr lang="en-US" sz="1200" spc="1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20E45E8-BF79-DB4E-B4BE-BA120A1A7E6B}"/>
                </a:ext>
              </a:extLst>
            </p:cNvPr>
            <p:cNvCxnSpPr/>
            <p:nvPr/>
          </p:nvCxnSpPr>
          <p:spPr>
            <a:xfrm>
              <a:off x="1676515" y="578049"/>
              <a:ext cx="26670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D83EA9-B709-3D4A-B1DE-09DEA5B170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9248" y="5959356"/>
            <a:ext cx="1048556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defRPr>
            </a:lvl1pPr>
          </a:lstStyle>
          <a:p>
            <a:fld id="{00BBA43F-FF41-174B-BCEA-755BAE9A1CFD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A5F450-C859-4341-8384-6937A9790D26}"/>
              </a:ext>
            </a:extLst>
          </p:cNvPr>
          <p:cNvCxnSpPr/>
          <p:nvPr userDrawn="1"/>
        </p:nvCxnSpPr>
        <p:spPr>
          <a:xfrm>
            <a:off x="907494" y="6094494"/>
            <a:ext cx="266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A997792-8916-3A4E-A61E-6836F8A6FF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9247" y="2312127"/>
            <a:ext cx="7658102" cy="339630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29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55B3E0-A7E9-5F47-8EA1-B844D75B4863}"/>
              </a:ext>
            </a:extLst>
          </p:cNvPr>
          <p:cNvSpPr/>
          <p:nvPr userDrawn="1"/>
        </p:nvSpPr>
        <p:spPr>
          <a:xfrm>
            <a:off x="0" y="0"/>
            <a:ext cx="549946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96B6B0-D84D-414F-A5CC-92166D4E01A5}"/>
              </a:ext>
            </a:extLst>
          </p:cNvPr>
          <p:cNvGrpSpPr/>
          <p:nvPr userDrawn="1"/>
        </p:nvGrpSpPr>
        <p:grpSpPr>
          <a:xfrm>
            <a:off x="519248" y="439550"/>
            <a:ext cx="1497822" cy="276999"/>
            <a:chOff x="445393" y="439550"/>
            <a:chExt cx="1497822" cy="27699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0F5A88-2531-7E42-8374-C47FF4FA8740}"/>
                </a:ext>
              </a:extLst>
            </p:cNvPr>
            <p:cNvSpPr txBox="1"/>
            <p:nvPr/>
          </p:nvSpPr>
          <p:spPr>
            <a:xfrm>
              <a:off x="445393" y="439550"/>
              <a:ext cx="11176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20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MARTINEZ</a:t>
              </a:r>
              <a:endParaRPr lang="en-US" sz="1200" spc="1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23C211-AEB7-9042-ACC5-55B2868B4033}"/>
                </a:ext>
              </a:extLst>
            </p:cNvPr>
            <p:cNvCxnSpPr/>
            <p:nvPr/>
          </p:nvCxnSpPr>
          <p:spPr>
            <a:xfrm>
              <a:off x="1676515" y="578049"/>
              <a:ext cx="26670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5CE357-CE71-DC42-B0B2-28B1921DB4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9248" y="5959356"/>
            <a:ext cx="1048556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defRPr>
            </a:lvl1pPr>
          </a:lstStyle>
          <a:p>
            <a:fld id="{00BBA43F-FF41-174B-BCEA-755BAE9A1CFD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1692B9-B2BD-3543-8E18-CB72B37ED01E}"/>
              </a:ext>
            </a:extLst>
          </p:cNvPr>
          <p:cNvCxnSpPr/>
          <p:nvPr userDrawn="1"/>
        </p:nvCxnSpPr>
        <p:spPr>
          <a:xfrm>
            <a:off x="907494" y="6094494"/>
            <a:ext cx="266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3D67DD4-0E43-3E45-9B0B-BB850A1DE0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0752" y="992777"/>
            <a:ext cx="2521132" cy="4807132"/>
          </a:xfrm>
          <a:custGeom>
            <a:avLst/>
            <a:gdLst>
              <a:gd name="connsiteX0" fmla="*/ 237314 w 2521132"/>
              <a:gd name="connsiteY0" fmla="*/ 0 h 4807132"/>
              <a:gd name="connsiteX1" fmla="*/ 2283818 w 2521132"/>
              <a:gd name="connsiteY1" fmla="*/ 0 h 4807132"/>
              <a:gd name="connsiteX2" fmla="*/ 2521132 w 2521132"/>
              <a:gd name="connsiteY2" fmla="*/ 237314 h 4807132"/>
              <a:gd name="connsiteX3" fmla="*/ 2521132 w 2521132"/>
              <a:gd name="connsiteY3" fmla="*/ 4569818 h 4807132"/>
              <a:gd name="connsiteX4" fmla="*/ 2283818 w 2521132"/>
              <a:gd name="connsiteY4" fmla="*/ 4807132 h 4807132"/>
              <a:gd name="connsiteX5" fmla="*/ 237314 w 2521132"/>
              <a:gd name="connsiteY5" fmla="*/ 4807132 h 4807132"/>
              <a:gd name="connsiteX6" fmla="*/ 0 w 2521132"/>
              <a:gd name="connsiteY6" fmla="*/ 4569818 h 4807132"/>
              <a:gd name="connsiteX7" fmla="*/ 0 w 2521132"/>
              <a:gd name="connsiteY7" fmla="*/ 237314 h 4807132"/>
              <a:gd name="connsiteX8" fmla="*/ 237314 w 2521132"/>
              <a:gd name="connsiteY8" fmla="*/ 0 h 480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1132" h="4807132">
                <a:moveTo>
                  <a:pt x="237314" y="0"/>
                </a:moveTo>
                <a:lnTo>
                  <a:pt x="2283818" y="0"/>
                </a:lnTo>
                <a:cubicBezTo>
                  <a:pt x="2414883" y="0"/>
                  <a:pt x="2521132" y="106249"/>
                  <a:pt x="2521132" y="237314"/>
                </a:cubicBezTo>
                <a:lnTo>
                  <a:pt x="2521132" y="4569818"/>
                </a:lnTo>
                <a:cubicBezTo>
                  <a:pt x="2521132" y="4700883"/>
                  <a:pt x="2414883" y="4807132"/>
                  <a:pt x="2283818" y="4807132"/>
                </a:cubicBezTo>
                <a:lnTo>
                  <a:pt x="237314" y="4807132"/>
                </a:lnTo>
                <a:cubicBezTo>
                  <a:pt x="106249" y="4807132"/>
                  <a:pt x="0" y="4700883"/>
                  <a:pt x="0" y="4569818"/>
                </a:cubicBezTo>
                <a:lnTo>
                  <a:pt x="0" y="237314"/>
                </a:lnTo>
                <a:cubicBezTo>
                  <a:pt x="0" y="106249"/>
                  <a:pt x="106249" y="0"/>
                  <a:pt x="2373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68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16496B-CA18-6943-B1F8-FB00C4075E05}"/>
              </a:ext>
            </a:extLst>
          </p:cNvPr>
          <p:cNvSpPr/>
          <p:nvPr userDrawn="1"/>
        </p:nvSpPr>
        <p:spPr>
          <a:xfrm>
            <a:off x="4676503" y="966651"/>
            <a:ext cx="6548846" cy="49246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F551BBA-659E-4A4C-8BE8-B2663660E69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6651" y="966650"/>
            <a:ext cx="3709852" cy="492469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41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2B97ADA-DE35-1F42-9D5C-4CA9D8CBE46E}"/>
              </a:ext>
            </a:extLst>
          </p:cNvPr>
          <p:cNvSpPr/>
          <p:nvPr userDrawn="1"/>
        </p:nvSpPr>
        <p:spPr>
          <a:xfrm>
            <a:off x="3409406" y="0"/>
            <a:ext cx="878259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93D4C2-6F36-4549-851A-248CBEA2602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93475" y="1305294"/>
            <a:ext cx="2512034" cy="2512034"/>
          </a:xfrm>
          <a:custGeom>
            <a:avLst/>
            <a:gdLst>
              <a:gd name="connsiteX0" fmla="*/ 1256017 w 2512034"/>
              <a:gd name="connsiteY0" fmla="*/ 0 h 2512034"/>
              <a:gd name="connsiteX1" fmla="*/ 2512034 w 2512034"/>
              <a:gd name="connsiteY1" fmla="*/ 1256017 h 2512034"/>
              <a:gd name="connsiteX2" fmla="*/ 1256017 w 2512034"/>
              <a:gd name="connsiteY2" fmla="*/ 2512034 h 2512034"/>
              <a:gd name="connsiteX3" fmla="*/ 0 w 2512034"/>
              <a:gd name="connsiteY3" fmla="*/ 1256017 h 2512034"/>
              <a:gd name="connsiteX4" fmla="*/ 1256017 w 2512034"/>
              <a:gd name="connsiteY4" fmla="*/ 0 h 251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2034" h="2512034">
                <a:moveTo>
                  <a:pt x="1256017" y="0"/>
                </a:moveTo>
                <a:cubicBezTo>
                  <a:pt x="1949696" y="0"/>
                  <a:pt x="2512034" y="562338"/>
                  <a:pt x="2512034" y="1256017"/>
                </a:cubicBezTo>
                <a:cubicBezTo>
                  <a:pt x="2512034" y="1949696"/>
                  <a:pt x="1949696" y="2512034"/>
                  <a:pt x="1256017" y="2512034"/>
                </a:cubicBezTo>
                <a:cubicBezTo>
                  <a:pt x="562338" y="2512034"/>
                  <a:pt x="0" y="1949696"/>
                  <a:pt x="0" y="1256017"/>
                </a:cubicBezTo>
                <a:cubicBezTo>
                  <a:pt x="0" y="562338"/>
                  <a:pt x="562338" y="0"/>
                  <a:pt x="125601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969271-4792-9945-B2D8-B8A8998683E3}"/>
              </a:ext>
            </a:extLst>
          </p:cNvPr>
          <p:cNvGrpSpPr/>
          <p:nvPr userDrawn="1"/>
        </p:nvGrpSpPr>
        <p:grpSpPr>
          <a:xfrm>
            <a:off x="519248" y="439550"/>
            <a:ext cx="1497822" cy="276999"/>
            <a:chOff x="445393" y="439550"/>
            <a:chExt cx="1497822" cy="2769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C0F67D-10CD-CD45-A4B7-31F4B0914963}"/>
                </a:ext>
              </a:extLst>
            </p:cNvPr>
            <p:cNvSpPr txBox="1"/>
            <p:nvPr/>
          </p:nvSpPr>
          <p:spPr>
            <a:xfrm>
              <a:off x="445393" y="439550"/>
              <a:ext cx="11176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20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MARTINEZ</a:t>
              </a:r>
              <a:endParaRPr lang="en-US" sz="1200" spc="1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123FB7A-D61D-C54F-BC2B-D10A28018043}"/>
                </a:ext>
              </a:extLst>
            </p:cNvPr>
            <p:cNvCxnSpPr/>
            <p:nvPr/>
          </p:nvCxnSpPr>
          <p:spPr>
            <a:xfrm>
              <a:off x="1676515" y="578049"/>
              <a:ext cx="26670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A541893-9F32-F942-BD7F-A9B84B4C322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9248" y="5959356"/>
            <a:ext cx="1048556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defRPr>
            </a:lvl1pPr>
          </a:lstStyle>
          <a:p>
            <a:fld id="{00BBA43F-FF41-174B-BCEA-755BAE9A1CFD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DF7387-8DEB-FF49-BC59-3C8B380378CB}"/>
              </a:ext>
            </a:extLst>
          </p:cNvPr>
          <p:cNvCxnSpPr/>
          <p:nvPr userDrawn="1"/>
        </p:nvCxnSpPr>
        <p:spPr>
          <a:xfrm>
            <a:off x="907494" y="6094494"/>
            <a:ext cx="266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62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D1BE59-9E92-F34D-BF62-FAF5B3BED347}"/>
              </a:ext>
            </a:extLst>
          </p:cNvPr>
          <p:cNvSpPr/>
          <p:nvPr userDrawn="1"/>
        </p:nvSpPr>
        <p:spPr>
          <a:xfrm>
            <a:off x="1524000" y="1524000"/>
            <a:ext cx="9144000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86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AC4BC2-396C-2B45-93F1-87CDB1A35F40}"/>
              </a:ext>
            </a:extLst>
          </p:cNvPr>
          <p:cNvSpPr/>
          <p:nvPr userDrawn="1"/>
        </p:nvSpPr>
        <p:spPr>
          <a:xfrm>
            <a:off x="5490756" y="0"/>
            <a:ext cx="373597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CB4F06C-41FD-2D41-B645-D6827C8B28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60000" y="1051896"/>
            <a:ext cx="1898734" cy="1898733"/>
          </a:xfrm>
          <a:custGeom>
            <a:avLst/>
            <a:gdLst>
              <a:gd name="connsiteX0" fmla="*/ 1256017 w 2512034"/>
              <a:gd name="connsiteY0" fmla="*/ 0 h 2512034"/>
              <a:gd name="connsiteX1" fmla="*/ 2512034 w 2512034"/>
              <a:gd name="connsiteY1" fmla="*/ 1256017 h 2512034"/>
              <a:gd name="connsiteX2" fmla="*/ 1256017 w 2512034"/>
              <a:gd name="connsiteY2" fmla="*/ 2512034 h 2512034"/>
              <a:gd name="connsiteX3" fmla="*/ 0 w 2512034"/>
              <a:gd name="connsiteY3" fmla="*/ 1256017 h 2512034"/>
              <a:gd name="connsiteX4" fmla="*/ 1256017 w 2512034"/>
              <a:gd name="connsiteY4" fmla="*/ 0 h 251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2034" h="2512034">
                <a:moveTo>
                  <a:pt x="1256017" y="0"/>
                </a:moveTo>
                <a:cubicBezTo>
                  <a:pt x="1949696" y="0"/>
                  <a:pt x="2512034" y="562338"/>
                  <a:pt x="2512034" y="1256017"/>
                </a:cubicBezTo>
                <a:cubicBezTo>
                  <a:pt x="2512034" y="1949696"/>
                  <a:pt x="1949696" y="2512034"/>
                  <a:pt x="1256017" y="2512034"/>
                </a:cubicBezTo>
                <a:cubicBezTo>
                  <a:pt x="562338" y="2512034"/>
                  <a:pt x="0" y="1949696"/>
                  <a:pt x="0" y="1256017"/>
                </a:cubicBezTo>
                <a:cubicBezTo>
                  <a:pt x="0" y="562338"/>
                  <a:pt x="562338" y="0"/>
                  <a:pt x="125601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9120E3-D031-4241-BF20-9A3CD0D171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60000" y="3907371"/>
            <a:ext cx="1898734" cy="1898733"/>
          </a:xfrm>
          <a:custGeom>
            <a:avLst/>
            <a:gdLst>
              <a:gd name="connsiteX0" fmla="*/ 1256017 w 2512034"/>
              <a:gd name="connsiteY0" fmla="*/ 0 h 2512034"/>
              <a:gd name="connsiteX1" fmla="*/ 2512034 w 2512034"/>
              <a:gd name="connsiteY1" fmla="*/ 1256017 h 2512034"/>
              <a:gd name="connsiteX2" fmla="*/ 1256017 w 2512034"/>
              <a:gd name="connsiteY2" fmla="*/ 2512034 h 2512034"/>
              <a:gd name="connsiteX3" fmla="*/ 0 w 2512034"/>
              <a:gd name="connsiteY3" fmla="*/ 1256017 h 2512034"/>
              <a:gd name="connsiteX4" fmla="*/ 1256017 w 2512034"/>
              <a:gd name="connsiteY4" fmla="*/ 0 h 251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2034" h="2512034">
                <a:moveTo>
                  <a:pt x="1256017" y="0"/>
                </a:moveTo>
                <a:cubicBezTo>
                  <a:pt x="1949696" y="0"/>
                  <a:pt x="2512034" y="562338"/>
                  <a:pt x="2512034" y="1256017"/>
                </a:cubicBezTo>
                <a:cubicBezTo>
                  <a:pt x="2512034" y="1949696"/>
                  <a:pt x="1949696" y="2512034"/>
                  <a:pt x="1256017" y="2512034"/>
                </a:cubicBezTo>
                <a:cubicBezTo>
                  <a:pt x="562338" y="2512034"/>
                  <a:pt x="0" y="1949696"/>
                  <a:pt x="0" y="1256017"/>
                </a:cubicBezTo>
                <a:cubicBezTo>
                  <a:pt x="0" y="562338"/>
                  <a:pt x="562338" y="0"/>
                  <a:pt x="125601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01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DC6C9A-3A5A-BE43-8782-DF45D09B3D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28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566DD5-CE86-6547-9352-FDFB26B9D01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D15C9D-4DB0-8F49-9BE1-512134CE0DCF}"/>
              </a:ext>
            </a:extLst>
          </p:cNvPr>
          <p:cNvGrpSpPr/>
          <p:nvPr userDrawn="1"/>
        </p:nvGrpSpPr>
        <p:grpSpPr>
          <a:xfrm>
            <a:off x="519248" y="439550"/>
            <a:ext cx="1497822" cy="276999"/>
            <a:chOff x="445393" y="439550"/>
            <a:chExt cx="1497822" cy="27699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29C4826-075A-324E-B288-50A0003FB472}"/>
                </a:ext>
              </a:extLst>
            </p:cNvPr>
            <p:cNvSpPr txBox="1"/>
            <p:nvPr/>
          </p:nvSpPr>
          <p:spPr>
            <a:xfrm>
              <a:off x="445393" y="439550"/>
              <a:ext cx="11176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20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MARTINEZ</a:t>
              </a:r>
              <a:endParaRPr lang="en-US" sz="1200" spc="1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2C7C9A8-99AF-1B4A-94C3-2A93C7C87E66}"/>
                </a:ext>
              </a:extLst>
            </p:cNvPr>
            <p:cNvCxnSpPr/>
            <p:nvPr/>
          </p:nvCxnSpPr>
          <p:spPr>
            <a:xfrm>
              <a:off x="1676515" y="578049"/>
              <a:ext cx="26670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C10BC2-99F1-3E40-BF74-BB5089498D1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9248" y="5959356"/>
            <a:ext cx="1048556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defRPr>
            </a:lvl1pPr>
          </a:lstStyle>
          <a:p>
            <a:fld id="{00BBA43F-FF41-174B-BCEA-755BAE9A1CFD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04DA39-5D30-434F-9C62-B681DA4732F6}"/>
              </a:ext>
            </a:extLst>
          </p:cNvPr>
          <p:cNvCxnSpPr/>
          <p:nvPr userDrawn="1"/>
        </p:nvCxnSpPr>
        <p:spPr>
          <a:xfrm>
            <a:off x="907494" y="6094494"/>
            <a:ext cx="266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985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57E261-39E4-C144-B387-B2DFA91E5639}"/>
              </a:ext>
            </a:extLst>
          </p:cNvPr>
          <p:cNvSpPr/>
          <p:nvPr userDrawn="1"/>
        </p:nvSpPr>
        <p:spPr>
          <a:xfrm>
            <a:off x="4206240" y="3174274"/>
            <a:ext cx="5029200" cy="36837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9764F25-46F9-E045-BD33-276014AF77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420624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83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39D30F-D109-594A-BF82-C6CF34C242B4}"/>
              </a:ext>
            </a:extLst>
          </p:cNvPr>
          <p:cNvGrpSpPr/>
          <p:nvPr userDrawn="1"/>
        </p:nvGrpSpPr>
        <p:grpSpPr>
          <a:xfrm>
            <a:off x="519248" y="439550"/>
            <a:ext cx="1497822" cy="276999"/>
            <a:chOff x="445393" y="439550"/>
            <a:chExt cx="1497822" cy="27699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ECAC48-D82E-914E-9CC6-412D5AB6A39A}"/>
                </a:ext>
              </a:extLst>
            </p:cNvPr>
            <p:cNvSpPr txBox="1"/>
            <p:nvPr/>
          </p:nvSpPr>
          <p:spPr>
            <a:xfrm>
              <a:off x="445393" y="439550"/>
              <a:ext cx="11176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20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MARTINEZ</a:t>
              </a:r>
              <a:endParaRPr lang="en-US" sz="1200" spc="1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79E41C9-CF80-E54F-A6E9-F383B4160394}"/>
                </a:ext>
              </a:extLst>
            </p:cNvPr>
            <p:cNvCxnSpPr/>
            <p:nvPr/>
          </p:nvCxnSpPr>
          <p:spPr>
            <a:xfrm>
              <a:off x="1676515" y="578049"/>
              <a:ext cx="26670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7A09D-9FF9-7847-869C-1612D50D75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9248" y="5959356"/>
            <a:ext cx="1048556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defRPr>
            </a:lvl1pPr>
          </a:lstStyle>
          <a:p>
            <a:fld id="{00BBA43F-FF41-174B-BCEA-755BAE9A1CFD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545111-372F-684A-9913-43F07E91A419}"/>
              </a:ext>
            </a:extLst>
          </p:cNvPr>
          <p:cNvCxnSpPr/>
          <p:nvPr userDrawn="1"/>
        </p:nvCxnSpPr>
        <p:spPr>
          <a:xfrm>
            <a:off x="907494" y="6094494"/>
            <a:ext cx="266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4398FE9-6488-264F-97AC-DBDCC23EB7A9}"/>
              </a:ext>
            </a:extLst>
          </p:cNvPr>
          <p:cNvSpPr/>
          <p:nvPr userDrawn="1"/>
        </p:nvSpPr>
        <p:spPr>
          <a:xfrm>
            <a:off x="5603966" y="0"/>
            <a:ext cx="658803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890BC9C-3F5A-4944-A15B-167B588BF5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40776" y="1267096"/>
            <a:ext cx="6884125" cy="432380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25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8E1CF7-ED1F-7A49-B268-CF2D8C53CEDF}"/>
              </a:ext>
            </a:extLst>
          </p:cNvPr>
          <p:cNvSpPr/>
          <p:nvPr userDrawn="1"/>
        </p:nvSpPr>
        <p:spPr>
          <a:xfrm>
            <a:off x="0" y="0"/>
            <a:ext cx="40527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CB13F7-45F5-754C-A04B-F7032D7B777A}"/>
              </a:ext>
            </a:extLst>
          </p:cNvPr>
          <p:cNvGrpSpPr/>
          <p:nvPr userDrawn="1"/>
        </p:nvGrpSpPr>
        <p:grpSpPr>
          <a:xfrm>
            <a:off x="519248" y="439550"/>
            <a:ext cx="1497822" cy="276999"/>
            <a:chOff x="445393" y="439550"/>
            <a:chExt cx="1497822" cy="2769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DD21D7-2AFE-5645-A2C8-BB6B3AE29C48}"/>
                </a:ext>
              </a:extLst>
            </p:cNvPr>
            <p:cNvSpPr txBox="1"/>
            <p:nvPr/>
          </p:nvSpPr>
          <p:spPr>
            <a:xfrm>
              <a:off x="445393" y="439550"/>
              <a:ext cx="11176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20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MARTINEZ</a:t>
              </a:r>
              <a:endParaRPr lang="en-US" sz="1200" spc="1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896E0EA-188C-7D48-8A77-815A662611D5}"/>
                </a:ext>
              </a:extLst>
            </p:cNvPr>
            <p:cNvCxnSpPr/>
            <p:nvPr/>
          </p:nvCxnSpPr>
          <p:spPr>
            <a:xfrm>
              <a:off x="1676515" y="578049"/>
              <a:ext cx="26670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A5E419-EB73-B34C-9DD1-06EEBB63DD5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9248" y="5959356"/>
            <a:ext cx="1048556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defRPr>
            </a:lvl1pPr>
          </a:lstStyle>
          <a:p>
            <a:fld id="{00BBA43F-FF41-174B-BCEA-755BAE9A1CFD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E1372F-675A-CF40-813D-B88D99B732DA}"/>
              </a:ext>
            </a:extLst>
          </p:cNvPr>
          <p:cNvCxnSpPr/>
          <p:nvPr userDrawn="1"/>
        </p:nvCxnSpPr>
        <p:spPr>
          <a:xfrm>
            <a:off x="907494" y="6094494"/>
            <a:ext cx="266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2CC0ECBD-2B25-694D-B378-039CBE5235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39189" y="0"/>
            <a:ext cx="2626652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8EA00888-764B-0744-8D9F-57F644064D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52267" y="0"/>
            <a:ext cx="2626652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10BCC989-FCC7-414F-98B3-10B979BCF8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65345" y="0"/>
            <a:ext cx="2626652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68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9BFF5EB-6C7C-F74C-8FB1-5ED2B5031634}"/>
              </a:ext>
            </a:extLst>
          </p:cNvPr>
          <p:cNvGrpSpPr/>
          <p:nvPr userDrawn="1"/>
        </p:nvGrpSpPr>
        <p:grpSpPr>
          <a:xfrm>
            <a:off x="519248" y="439550"/>
            <a:ext cx="1497822" cy="276999"/>
            <a:chOff x="445393" y="439550"/>
            <a:chExt cx="1497822" cy="27699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685FCC-7516-E945-A802-E8154DB502B8}"/>
                </a:ext>
              </a:extLst>
            </p:cNvPr>
            <p:cNvSpPr txBox="1"/>
            <p:nvPr/>
          </p:nvSpPr>
          <p:spPr>
            <a:xfrm>
              <a:off x="445393" y="439550"/>
              <a:ext cx="11176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20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MARTINEZ</a:t>
              </a:r>
              <a:endParaRPr lang="en-US" sz="1200" spc="1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3A912F4-03D3-6E44-92E5-F3E567274972}"/>
                </a:ext>
              </a:extLst>
            </p:cNvPr>
            <p:cNvCxnSpPr/>
            <p:nvPr/>
          </p:nvCxnSpPr>
          <p:spPr>
            <a:xfrm>
              <a:off x="1676515" y="578049"/>
              <a:ext cx="26670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3B983-7510-4344-AD91-6CB62956799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9248" y="5959356"/>
            <a:ext cx="1048556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defRPr>
            </a:lvl1pPr>
          </a:lstStyle>
          <a:p>
            <a:fld id="{00BBA43F-FF41-174B-BCEA-755BAE9A1CFD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CBB60F-121C-CA4C-B686-61139D048899}"/>
              </a:ext>
            </a:extLst>
          </p:cNvPr>
          <p:cNvCxnSpPr/>
          <p:nvPr userDrawn="1"/>
        </p:nvCxnSpPr>
        <p:spPr>
          <a:xfrm>
            <a:off x="907494" y="6094494"/>
            <a:ext cx="266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23339D6-183D-9E47-B1B8-643403140D48}"/>
              </a:ext>
            </a:extLst>
          </p:cNvPr>
          <p:cNvSpPr/>
          <p:nvPr userDrawn="1"/>
        </p:nvSpPr>
        <p:spPr>
          <a:xfrm>
            <a:off x="9940834" y="0"/>
            <a:ext cx="225116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F8A961B8-173D-2E46-AC7A-C2D8247BC8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9247" y="1039049"/>
            <a:ext cx="3739244" cy="217496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FDB6E22-6879-6343-829B-59A7462DC7B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9247" y="3436084"/>
            <a:ext cx="3739244" cy="217496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67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A1CA61-E60E-6248-B5E6-1E959D9E6D9F}"/>
              </a:ext>
            </a:extLst>
          </p:cNvPr>
          <p:cNvGrpSpPr/>
          <p:nvPr userDrawn="1"/>
        </p:nvGrpSpPr>
        <p:grpSpPr>
          <a:xfrm>
            <a:off x="519248" y="439550"/>
            <a:ext cx="1497822" cy="276999"/>
            <a:chOff x="445393" y="439550"/>
            <a:chExt cx="1497822" cy="27699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261ECE-F061-AD4D-8B09-802EDD993F46}"/>
                </a:ext>
              </a:extLst>
            </p:cNvPr>
            <p:cNvSpPr txBox="1"/>
            <p:nvPr/>
          </p:nvSpPr>
          <p:spPr>
            <a:xfrm>
              <a:off x="445393" y="439550"/>
              <a:ext cx="11176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20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MARTINEZ</a:t>
              </a:r>
              <a:endParaRPr lang="en-US" sz="1200" spc="1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808D3C2-3A16-6D42-9958-C36790477C79}"/>
                </a:ext>
              </a:extLst>
            </p:cNvPr>
            <p:cNvCxnSpPr/>
            <p:nvPr/>
          </p:nvCxnSpPr>
          <p:spPr>
            <a:xfrm>
              <a:off x="1676515" y="578049"/>
              <a:ext cx="26670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44CAC-C89B-B142-8B8F-544E5D41FB5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9248" y="5959356"/>
            <a:ext cx="1048556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defRPr>
            </a:lvl1pPr>
          </a:lstStyle>
          <a:p>
            <a:fld id="{00BBA43F-FF41-174B-BCEA-755BAE9A1CFD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385A12-0E3B-B946-B5DF-C607CEB0DF47}"/>
              </a:ext>
            </a:extLst>
          </p:cNvPr>
          <p:cNvCxnSpPr/>
          <p:nvPr userDrawn="1"/>
        </p:nvCxnSpPr>
        <p:spPr>
          <a:xfrm>
            <a:off x="907494" y="6094494"/>
            <a:ext cx="266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416770B-1777-6540-80D5-B6B9C3A6134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49931" y="1933303"/>
            <a:ext cx="7842068" cy="492469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28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672041-A8D8-F942-A9CF-05D9BB068368}"/>
              </a:ext>
            </a:extLst>
          </p:cNvPr>
          <p:cNvSpPr/>
          <p:nvPr userDrawn="1"/>
        </p:nvSpPr>
        <p:spPr>
          <a:xfrm>
            <a:off x="0" y="0"/>
            <a:ext cx="275626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B10BFC-3FBF-AD43-BEA2-731870596866}"/>
              </a:ext>
            </a:extLst>
          </p:cNvPr>
          <p:cNvSpPr/>
          <p:nvPr userDrawn="1"/>
        </p:nvSpPr>
        <p:spPr>
          <a:xfrm>
            <a:off x="10006149" y="0"/>
            <a:ext cx="218585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39B5B2-A7A4-D146-8122-31A5D84C01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9267" y="679268"/>
            <a:ext cx="4101737" cy="249500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B7BA1D9-32D9-FA42-A52D-1DECD22F03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6138" y="3683727"/>
            <a:ext cx="4101737" cy="249500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E7C2355-2FCA-0A43-BF48-801842E7ADB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57988" y="679267"/>
            <a:ext cx="2533583" cy="549946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8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901F57-30BC-EC49-A071-3FA357B204C1}"/>
              </a:ext>
            </a:extLst>
          </p:cNvPr>
          <p:cNvSpPr/>
          <p:nvPr userDrawn="1"/>
        </p:nvSpPr>
        <p:spPr>
          <a:xfrm>
            <a:off x="0" y="0"/>
            <a:ext cx="12192000" cy="45197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30A8C0D0-DB42-F546-9AF8-310698E66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1075" y="542423"/>
            <a:ext cx="2390896" cy="341003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0514673E-77E3-4043-BB08-6AB475E4302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54060" y="529987"/>
            <a:ext cx="2390896" cy="341003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53014B42-BF7F-D544-9A5F-09056431DD4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47045" y="579728"/>
            <a:ext cx="2390896" cy="341003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9D3D5AF-29DF-264F-8B1B-1EC406DF9F3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240030" y="579728"/>
            <a:ext cx="2390896" cy="341003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1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33C6259C-577E-0043-83D7-A0A2DE69E8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524000"/>
            <a:ext cx="9144000" cy="3810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8358EA-A13F-2E41-BF43-1C8B75A74B48}"/>
              </a:ext>
            </a:extLst>
          </p:cNvPr>
          <p:cNvGrpSpPr/>
          <p:nvPr userDrawn="1"/>
        </p:nvGrpSpPr>
        <p:grpSpPr>
          <a:xfrm>
            <a:off x="519248" y="439550"/>
            <a:ext cx="1497822" cy="276999"/>
            <a:chOff x="445393" y="439550"/>
            <a:chExt cx="1497822" cy="2769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EA2D77-000E-5A4C-B968-F44C44B114AB}"/>
                </a:ext>
              </a:extLst>
            </p:cNvPr>
            <p:cNvSpPr txBox="1"/>
            <p:nvPr/>
          </p:nvSpPr>
          <p:spPr>
            <a:xfrm>
              <a:off x="445393" y="439550"/>
              <a:ext cx="11176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20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MARTINEZ</a:t>
              </a:r>
              <a:endParaRPr lang="en-US" sz="1200" spc="1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87634AF-5F95-8E4D-B43E-C754B6D8F141}"/>
                </a:ext>
              </a:extLst>
            </p:cNvPr>
            <p:cNvCxnSpPr/>
            <p:nvPr/>
          </p:nvCxnSpPr>
          <p:spPr>
            <a:xfrm>
              <a:off x="1676515" y="578049"/>
              <a:ext cx="26670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8925B60-0336-A84A-B4E0-52B31D5BB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248" y="5959356"/>
            <a:ext cx="1048556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defRPr>
            </a:lvl1pPr>
          </a:lstStyle>
          <a:p>
            <a:fld id="{00BBA43F-FF41-174B-BCEA-755BAE9A1CFD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0FF1DDA-3E06-C940-B9A4-EDB641654CE7}"/>
              </a:ext>
            </a:extLst>
          </p:cNvPr>
          <p:cNvCxnSpPr/>
          <p:nvPr userDrawn="1"/>
        </p:nvCxnSpPr>
        <p:spPr>
          <a:xfrm>
            <a:off x="907494" y="6094494"/>
            <a:ext cx="266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776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E757CB8-0EED-2E4C-A5FC-C7E33C1E50B2}"/>
              </a:ext>
            </a:extLst>
          </p:cNvPr>
          <p:cNvSpPr/>
          <p:nvPr userDrawn="1"/>
        </p:nvSpPr>
        <p:spPr>
          <a:xfrm>
            <a:off x="0" y="0"/>
            <a:ext cx="403642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EC2FAD-3195-B643-966A-26C2BAE5C627}"/>
              </a:ext>
            </a:extLst>
          </p:cNvPr>
          <p:cNvGrpSpPr/>
          <p:nvPr userDrawn="1"/>
        </p:nvGrpSpPr>
        <p:grpSpPr>
          <a:xfrm>
            <a:off x="519248" y="439550"/>
            <a:ext cx="1497822" cy="276999"/>
            <a:chOff x="445393" y="439550"/>
            <a:chExt cx="1497822" cy="27699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99107AC-0A35-9C48-B435-BEF47F0E33D3}"/>
                </a:ext>
              </a:extLst>
            </p:cNvPr>
            <p:cNvSpPr txBox="1"/>
            <p:nvPr/>
          </p:nvSpPr>
          <p:spPr>
            <a:xfrm>
              <a:off x="445393" y="439550"/>
              <a:ext cx="11176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20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MARTINEZ</a:t>
              </a:r>
              <a:endParaRPr lang="en-US" sz="1200" spc="1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880E3CE-8656-6C44-BF9E-B49B377BC376}"/>
                </a:ext>
              </a:extLst>
            </p:cNvPr>
            <p:cNvCxnSpPr/>
            <p:nvPr/>
          </p:nvCxnSpPr>
          <p:spPr>
            <a:xfrm>
              <a:off x="1676515" y="578049"/>
              <a:ext cx="26670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F92DD0-9881-1F41-8ACD-E7F7A996A8E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9248" y="5959356"/>
            <a:ext cx="1048556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defRPr>
            </a:lvl1pPr>
          </a:lstStyle>
          <a:p>
            <a:fld id="{00BBA43F-FF41-174B-BCEA-755BAE9A1CFD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10E23C-21F8-D546-92A8-1414B197E759}"/>
              </a:ext>
            </a:extLst>
          </p:cNvPr>
          <p:cNvCxnSpPr/>
          <p:nvPr userDrawn="1"/>
        </p:nvCxnSpPr>
        <p:spPr>
          <a:xfrm>
            <a:off x="907494" y="6094494"/>
            <a:ext cx="266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DD1F15C-64C7-8E49-88BC-2BF2E783761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98526" y="0"/>
            <a:ext cx="2899954" cy="342899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2BEC82B-929D-4A43-81F0-3F16E13783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98572" y="3428997"/>
            <a:ext cx="2899954" cy="342899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85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2D27E81-449D-2A40-A8F9-E7D642EC916F}"/>
              </a:ext>
            </a:extLst>
          </p:cNvPr>
          <p:cNvSpPr/>
          <p:nvPr userDrawn="1"/>
        </p:nvSpPr>
        <p:spPr>
          <a:xfrm>
            <a:off x="0" y="0"/>
            <a:ext cx="5734594" cy="3481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474E3A3-FA7E-5C4E-8B4B-495E65DD1B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69156" y="1025434"/>
            <a:ext cx="2521132" cy="4807132"/>
          </a:xfrm>
          <a:custGeom>
            <a:avLst/>
            <a:gdLst>
              <a:gd name="connsiteX0" fmla="*/ 237314 w 2521132"/>
              <a:gd name="connsiteY0" fmla="*/ 0 h 4807132"/>
              <a:gd name="connsiteX1" fmla="*/ 2283818 w 2521132"/>
              <a:gd name="connsiteY1" fmla="*/ 0 h 4807132"/>
              <a:gd name="connsiteX2" fmla="*/ 2521132 w 2521132"/>
              <a:gd name="connsiteY2" fmla="*/ 237314 h 4807132"/>
              <a:gd name="connsiteX3" fmla="*/ 2521132 w 2521132"/>
              <a:gd name="connsiteY3" fmla="*/ 4569818 h 4807132"/>
              <a:gd name="connsiteX4" fmla="*/ 2283818 w 2521132"/>
              <a:gd name="connsiteY4" fmla="*/ 4807132 h 4807132"/>
              <a:gd name="connsiteX5" fmla="*/ 237314 w 2521132"/>
              <a:gd name="connsiteY5" fmla="*/ 4807132 h 4807132"/>
              <a:gd name="connsiteX6" fmla="*/ 0 w 2521132"/>
              <a:gd name="connsiteY6" fmla="*/ 4569818 h 4807132"/>
              <a:gd name="connsiteX7" fmla="*/ 0 w 2521132"/>
              <a:gd name="connsiteY7" fmla="*/ 237314 h 4807132"/>
              <a:gd name="connsiteX8" fmla="*/ 237314 w 2521132"/>
              <a:gd name="connsiteY8" fmla="*/ 0 h 480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1132" h="4807132">
                <a:moveTo>
                  <a:pt x="237314" y="0"/>
                </a:moveTo>
                <a:lnTo>
                  <a:pt x="2283818" y="0"/>
                </a:lnTo>
                <a:cubicBezTo>
                  <a:pt x="2414883" y="0"/>
                  <a:pt x="2521132" y="106249"/>
                  <a:pt x="2521132" y="237314"/>
                </a:cubicBezTo>
                <a:lnTo>
                  <a:pt x="2521132" y="4569818"/>
                </a:lnTo>
                <a:cubicBezTo>
                  <a:pt x="2521132" y="4700883"/>
                  <a:pt x="2414883" y="4807132"/>
                  <a:pt x="2283818" y="4807132"/>
                </a:cubicBezTo>
                <a:lnTo>
                  <a:pt x="237314" y="4807132"/>
                </a:lnTo>
                <a:cubicBezTo>
                  <a:pt x="106249" y="4807132"/>
                  <a:pt x="0" y="4700883"/>
                  <a:pt x="0" y="4569818"/>
                </a:cubicBezTo>
                <a:lnTo>
                  <a:pt x="0" y="237314"/>
                </a:lnTo>
                <a:cubicBezTo>
                  <a:pt x="0" y="106249"/>
                  <a:pt x="106249" y="0"/>
                  <a:pt x="23731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62C7C4-CC71-8040-945C-7EA61B47DF49}"/>
              </a:ext>
            </a:extLst>
          </p:cNvPr>
          <p:cNvGrpSpPr/>
          <p:nvPr userDrawn="1"/>
        </p:nvGrpSpPr>
        <p:grpSpPr>
          <a:xfrm>
            <a:off x="519248" y="439550"/>
            <a:ext cx="1497822" cy="276999"/>
            <a:chOff x="445393" y="439550"/>
            <a:chExt cx="1497822" cy="2769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15F2EB-871C-4B4F-A231-755D61239844}"/>
                </a:ext>
              </a:extLst>
            </p:cNvPr>
            <p:cNvSpPr txBox="1"/>
            <p:nvPr/>
          </p:nvSpPr>
          <p:spPr>
            <a:xfrm>
              <a:off x="445393" y="439550"/>
              <a:ext cx="11176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20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MARTINEZ</a:t>
              </a:r>
              <a:endParaRPr lang="en-US" sz="1200" spc="1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2BE0845-EE8D-E34B-A1DA-615A93230FC3}"/>
                </a:ext>
              </a:extLst>
            </p:cNvPr>
            <p:cNvCxnSpPr/>
            <p:nvPr/>
          </p:nvCxnSpPr>
          <p:spPr>
            <a:xfrm>
              <a:off x="1676515" y="578049"/>
              <a:ext cx="26670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05F9A02-C311-C24A-B1BF-46746D0B2E6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9248" y="5959356"/>
            <a:ext cx="1048556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defRPr>
            </a:lvl1pPr>
          </a:lstStyle>
          <a:p>
            <a:fld id="{00BBA43F-FF41-174B-BCEA-755BAE9A1CFD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A39DA9-3E2B-314D-844E-C512E8D78EC2}"/>
              </a:ext>
            </a:extLst>
          </p:cNvPr>
          <p:cNvCxnSpPr/>
          <p:nvPr userDrawn="1"/>
        </p:nvCxnSpPr>
        <p:spPr>
          <a:xfrm>
            <a:off x="907494" y="6094494"/>
            <a:ext cx="266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676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1809D8B-707D-6342-8D14-25B30978EBA6}"/>
              </a:ext>
            </a:extLst>
          </p:cNvPr>
          <p:cNvGrpSpPr/>
          <p:nvPr userDrawn="1"/>
        </p:nvGrpSpPr>
        <p:grpSpPr>
          <a:xfrm>
            <a:off x="519248" y="439550"/>
            <a:ext cx="1497822" cy="276999"/>
            <a:chOff x="445393" y="439550"/>
            <a:chExt cx="1497822" cy="27699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D96DF6-C9E3-E34A-B732-D5BBC0958061}"/>
                </a:ext>
              </a:extLst>
            </p:cNvPr>
            <p:cNvSpPr txBox="1"/>
            <p:nvPr/>
          </p:nvSpPr>
          <p:spPr>
            <a:xfrm>
              <a:off x="445393" y="439550"/>
              <a:ext cx="11176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20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MARTINEZ</a:t>
              </a:r>
              <a:endParaRPr lang="en-US" sz="1200" spc="1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A6B06BF-A31E-9844-907B-27E057075FBF}"/>
                </a:ext>
              </a:extLst>
            </p:cNvPr>
            <p:cNvCxnSpPr/>
            <p:nvPr/>
          </p:nvCxnSpPr>
          <p:spPr>
            <a:xfrm>
              <a:off x="1676515" y="578049"/>
              <a:ext cx="26670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BAD6BD7-BA6C-C241-9F5F-23D76BE1092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9248" y="5959356"/>
            <a:ext cx="1048556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defRPr>
            </a:lvl1pPr>
          </a:lstStyle>
          <a:p>
            <a:fld id="{00BBA43F-FF41-174B-BCEA-755BAE9A1CFD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0C2486-F725-F442-93F7-60796352F8A0}"/>
              </a:ext>
            </a:extLst>
          </p:cNvPr>
          <p:cNvCxnSpPr/>
          <p:nvPr userDrawn="1"/>
        </p:nvCxnSpPr>
        <p:spPr>
          <a:xfrm>
            <a:off x="907494" y="6094494"/>
            <a:ext cx="266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C7824D7-F2B3-2247-807A-8D536FF81350}"/>
              </a:ext>
            </a:extLst>
          </p:cNvPr>
          <p:cNvSpPr/>
          <p:nvPr userDrawn="1"/>
        </p:nvSpPr>
        <p:spPr>
          <a:xfrm>
            <a:off x="7942217" y="0"/>
            <a:ext cx="424978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CC74B56-F0B1-B648-B2EA-B459ED66199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08469" y="1568495"/>
            <a:ext cx="4467498" cy="254630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71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717376-2132-C04E-B4C1-AAE424882189}"/>
              </a:ext>
            </a:extLst>
          </p:cNvPr>
          <p:cNvSpPr/>
          <p:nvPr userDrawn="1"/>
        </p:nvSpPr>
        <p:spPr>
          <a:xfrm flipV="1">
            <a:off x="0" y="4794069"/>
            <a:ext cx="12192000" cy="20639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A92E10F-1E09-7442-BF95-5B1C078CB6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2"/>
            <a:ext cx="12192000" cy="479406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00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643221-3660-DA44-92B2-1E390B81195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AF16D52-D9BE-C341-AACB-CF22DD26757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5998" y="-2"/>
            <a:ext cx="6096002" cy="68580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AD1114-FE68-A94D-A183-DBFAD293E39C}"/>
              </a:ext>
            </a:extLst>
          </p:cNvPr>
          <p:cNvSpPr/>
          <p:nvPr userDrawn="1"/>
        </p:nvSpPr>
        <p:spPr>
          <a:xfrm>
            <a:off x="483326" y="483324"/>
            <a:ext cx="5129346" cy="589135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1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33C6259C-577E-0043-83D7-A0A2DE69E8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0346" y="0"/>
            <a:ext cx="4051307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73E748-E15B-EF41-913F-9F32BAD0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248" y="5959356"/>
            <a:ext cx="1048556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defRPr>
            </a:lvl1pPr>
          </a:lstStyle>
          <a:p>
            <a:fld id="{00BBA43F-FF41-174B-BCEA-755BAE9A1CFD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0FC0EB0-5B43-9149-B50B-3C8EE78AFB86}"/>
              </a:ext>
            </a:extLst>
          </p:cNvPr>
          <p:cNvCxnSpPr/>
          <p:nvPr userDrawn="1"/>
        </p:nvCxnSpPr>
        <p:spPr>
          <a:xfrm>
            <a:off x="907494" y="6094494"/>
            <a:ext cx="266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282B48-7141-2D46-B563-E09B259280B1}"/>
              </a:ext>
            </a:extLst>
          </p:cNvPr>
          <p:cNvGrpSpPr/>
          <p:nvPr userDrawn="1"/>
        </p:nvGrpSpPr>
        <p:grpSpPr>
          <a:xfrm>
            <a:off x="519248" y="439550"/>
            <a:ext cx="1497822" cy="276999"/>
            <a:chOff x="445393" y="439550"/>
            <a:chExt cx="1497822" cy="2769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EFE9E9-5E89-1346-9DD2-3C1EE3B09189}"/>
                </a:ext>
              </a:extLst>
            </p:cNvPr>
            <p:cNvSpPr txBox="1"/>
            <p:nvPr/>
          </p:nvSpPr>
          <p:spPr>
            <a:xfrm>
              <a:off x="445393" y="439550"/>
              <a:ext cx="11176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20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MARTINEZ</a:t>
              </a:r>
              <a:endParaRPr lang="en-US" sz="1200" spc="1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E72B811-93CD-3F47-BC6A-61DB624805A7}"/>
                </a:ext>
              </a:extLst>
            </p:cNvPr>
            <p:cNvCxnSpPr/>
            <p:nvPr/>
          </p:nvCxnSpPr>
          <p:spPr>
            <a:xfrm>
              <a:off x="1676515" y="578049"/>
              <a:ext cx="26670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031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F9E66DD-DA2C-8141-A766-2FA0E4B2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248" y="5959356"/>
            <a:ext cx="1048556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defRPr>
            </a:lvl1pPr>
          </a:lstStyle>
          <a:p>
            <a:fld id="{00BBA43F-FF41-174B-BCEA-755BAE9A1CFD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103BB9-87BE-124F-8AD4-2CDF7BEE96B7}"/>
              </a:ext>
            </a:extLst>
          </p:cNvPr>
          <p:cNvCxnSpPr/>
          <p:nvPr userDrawn="1"/>
        </p:nvCxnSpPr>
        <p:spPr>
          <a:xfrm>
            <a:off x="907494" y="6094494"/>
            <a:ext cx="266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1AFEF0E5-9DE2-D349-B9A0-F8745C6DC50E}"/>
              </a:ext>
            </a:extLst>
          </p:cNvPr>
          <p:cNvGrpSpPr/>
          <p:nvPr userDrawn="1"/>
        </p:nvGrpSpPr>
        <p:grpSpPr>
          <a:xfrm>
            <a:off x="519248" y="439550"/>
            <a:ext cx="1497822" cy="276999"/>
            <a:chOff x="445393" y="439550"/>
            <a:chExt cx="1497822" cy="2769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203FD5-8785-7041-BF81-1503E456B915}"/>
                </a:ext>
              </a:extLst>
            </p:cNvPr>
            <p:cNvSpPr txBox="1"/>
            <p:nvPr/>
          </p:nvSpPr>
          <p:spPr>
            <a:xfrm>
              <a:off x="445393" y="439550"/>
              <a:ext cx="11176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20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MARTINEZ</a:t>
              </a:r>
              <a:endParaRPr lang="en-US" sz="1200" spc="1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7CAD037-14E1-EA47-9126-DB9EE8048318}"/>
                </a:ext>
              </a:extLst>
            </p:cNvPr>
            <p:cNvCxnSpPr/>
            <p:nvPr/>
          </p:nvCxnSpPr>
          <p:spPr>
            <a:xfrm>
              <a:off x="1676515" y="578049"/>
              <a:ext cx="26670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D3952A5-4BAC-7C42-94E4-C4560F2046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16581" y="578049"/>
            <a:ext cx="6875417" cy="321017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8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DA1A4E-80FC-A44A-AD2C-E4EF025C2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248" y="5959356"/>
            <a:ext cx="1048556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defRPr>
            </a:lvl1pPr>
          </a:lstStyle>
          <a:p>
            <a:fld id="{00BBA43F-FF41-174B-BCEA-755BAE9A1CFD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73A4A7-D419-0E40-A98F-EB140E625786}"/>
              </a:ext>
            </a:extLst>
          </p:cNvPr>
          <p:cNvCxnSpPr/>
          <p:nvPr userDrawn="1"/>
        </p:nvCxnSpPr>
        <p:spPr>
          <a:xfrm>
            <a:off x="907494" y="6094494"/>
            <a:ext cx="266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B76EDD7B-2D06-E549-A59B-1A4FF94DA9D4}"/>
              </a:ext>
            </a:extLst>
          </p:cNvPr>
          <p:cNvGrpSpPr/>
          <p:nvPr userDrawn="1"/>
        </p:nvGrpSpPr>
        <p:grpSpPr>
          <a:xfrm>
            <a:off x="519248" y="439550"/>
            <a:ext cx="1497822" cy="276999"/>
            <a:chOff x="445393" y="439550"/>
            <a:chExt cx="1497822" cy="2769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8BC77B-E1DF-594C-8134-453A6E8CF32E}"/>
                </a:ext>
              </a:extLst>
            </p:cNvPr>
            <p:cNvSpPr txBox="1"/>
            <p:nvPr/>
          </p:nvSpPr>
          <p:spPr>
            <a:xfrm>
              <a:off x="445393" y="439550"/>
              <a:ext cx="11176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20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MARTINEZ</a:t>
              </a:r>
              <a:endParaRPr lang="en-US" sz="1200" spc="1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07AE2CF-8BBD-ED48-B2C0-3DE691646B23}"/>
                </a:ext>
              </a:extLst>
            </p:cNvPr>
            <p:cNvCxnSpPr/>
            <p:nvPr/>
          </p:nvCxnSpPr>
          <p:spPr>
            <a:xfrm>
              <a:off x="1676515" y="578049"/>
              <a:ext cx="26670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4AF1390E-60E4-9C44-A248-81F3095689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9269" y="1240971"/>
            <a:ext cx="3095897" cy="43760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DE4E6DDC-3F68-F041-8C87-B37E861BE5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88822" y="1240971"/>
            <a:ext cx="3095897" cy="43760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6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3347498B-F53F-6D47-A41A-E4FB309DFF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85954" y="1280160"/>
            <a:ext cx="3277142" cy="557784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DE7C314-E6D6-924B-BFF2-5638FD5DE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14858" y="1280160"/>
            <a:ext cx="3277142" cy="557784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132FBEA-4488-A743-8F9E-3AA5B9BA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248" y="5959356"/>
            <a:ext cx="1048556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defRPr>
            </a:lvl1pPr>
          </a:lstStyle>
          <a:p>
            <a:fld id="{00BBA43F-FF41-174B-BCEA-755BAE9A1CFD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7D79CE-FF2D-044F-B142-442001E539AB}"/>
              </a:ext>
            </a:extLst>
          </p:cNvPr>
          <p:cNvCxnSpPr/>
          <p:nvPr userDrawn="1"/>
        </p:nvCxnSpPr>
        <p:spPr>
          <a:xfrm>
            <a:off x="907494" y="6094494"/>
            <a:ext cx="266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0418101-3B3E-8449-B95D-FCE39A70C92B}"/>
              </a:ext>
            </a:extLst>
          </p:cNvPr>
          <p:cNvGrpSpPr/>
          <p:nvPr userDrawn="1"/>
        </p:nvGrpSpPr>
        <p:grpSpPr>
          <a:xfrm>
            <a:off x="519248" y="439550"/>
            <a:ext cx="1497822" cy="276999"/>
            <a:chOff x="445393" y="439550"/>
            <a:chExt cx="1497822" cy="2769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F39B7A-CC33-0C4D-90A0-3B58B766F399}"/>
                </a:ext>
              </a:extLst>
            </p:cNvPr>
            <p:cNvSpPr txBox="1"/>
            <p:nvPr/>
          </p:nvSpPr>
          <p:spPr>
            <a:xfrm>
              <a:off x="445393" y="439550"/>
              <a:ext cx="11176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20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MARTINEZ</a:t>
              </a:r>
              <a:endParaRPr lang="en-US" sz="1200" spc="1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62D35B5-9486-A049-A30E-0B14611BCA88}"/>
                </a:ext>
              </a:extLst>
            </p:cNvPr>
            <p:cNvCxnSpPr/>
            <p:nvPr/>
          </p:nvCxnSpPr>
          <p:spPr>
            <a:xfrm>
              <a:off x="1676515" y="578049"/>
              <a:ext cx="26670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411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8A7D9B-6879-EB45-AF45-611E1E1B0BE1}"/>
              </a:ext>
            </a:extLst>
          </p:cNvPr>
          <p:cNvSpPr/>
          <p:nvPr userDrawn="1"/>
        </p:nvSpPr>
        <p:spPr>
          <a:xfrm>
            <a:off x="0" y="0"/>
            <a:ext cx="416705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48325AA-F8F7-7947-8476-132832F4AB49}"/>
              </a:ext>
            </a:extLst>
          </p:cNvPr>
          <p:cNvGrpSpPr/>
          <p:nvPr userDrawn="1"/>
        </p:nvGrpSpPr>
        <p:grpSpPr>
          <a:xfrm>
            <a:off x="519248" y="439550"/>
            <a:ext cx="1497822" cy="276999"/>
            <a:chOff x="445393" y="439550"/>
            <a:chExt cx="1497822" cy="27699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668F90-3349-5348-9E6A-39D672FCB111}"/>
                </a:ext>
              </a:extLst>
            </p:cNvPr>
            <p:cNvSpPr txBox="1"/>
            <p:nvPr/>
          </p:nvSpPr>
          <p:spPr>
            <a:xfrm>
              <a:off x="445393" y="439550"/>
              <a:ext cx="11176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20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MARTINEZ</a:t>
              </a:r>
              <a:endParaRPr lang="en-US" sz="1200" spc="1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8F5B667-1824-1D4B-8F4B-5BCACA75D11A}"/>
                </a:ext>
              </a:extLst>
            </p:cNvPr>
            <p:cNvCxnSpPr/>
            <p:nvPr/>
          </p:nvCxnSpPr>
          <p:spPr>
            <a:xfrm>
              <a:off x="1676515" y="578049"/>
              <a:ext cx="26670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79FF5BE-AADA-5A4E-B199-5EA72608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248" y="5959356"/>
            <a:ext cx="1048556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defRPr>
            </a:lvl1pPr>
          </a:lstStyle>
          <a:p>
            <a:fld id="{00BBA43F-FF41-174B-BCEA-755BAE9A1CFD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CF3546-32EA-5C47-8857-732B37C528C2}"/>
              </a:ext>
            </a:extLst>
          </p:cNvPr>
          <p:cNvCxnSpPr/>
          <p:nvPr userDrawn="1"/>
        </p:nvCxnSpPr>
        <p:spPr>
          <a:xfrm>
            <a:off x="907494" y="6094494"/>
            <a:ext cx="266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4FA5AA7-D63F-DB40-897D-6DC2B7D6DF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98616" y="2573382"/>
            <a:ext cx="4097383" cy="428461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0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DDA029DF-0251-3E4B-9A5B-529A7540A1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423851"/>
            <a:ext cx="8477794" cy="401029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CB82A32-F396-F044-BB10-70F99564ED68}"/>
              </a:ext>
            </a:extLst>
          </p:cNvPr>
          <p:cNvGrpSpPr/>
          <p:nvPr userDrawn="1"/>
        </p:nvGrpSpPr>
        <p:grpSpPr>
          <a:xfrm>
            <a:off x="519248" y="439550"/>
            <a:ext cx="1497822" cy="276999"/>
            <a:chOff x="445393" y="439550"/>
            <a:chExt cx="1497822" cy="2769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A6C9FD-1448-6A4A-8DCF-85B9D489493C}"/>
                </a:ext>
              </a:extLst>
            </p:cNvPr>
            <p:cNvSpPr txBox="1"/>
            <p:nvPr/>
          </p:nvSpPr>
          <p:spPr>
            <a:xfrm>
              <a:off x="445393" y="439550"/>
              <a:ext cx="11176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20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</a:rPr>
                <a:t>MARTINEZ</a:t>
              </a:r>
              <a:endParaRPr lang="en-US" sz="1200" spc="1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0C29C4A-DE7D-8643-A54A-62DEFE03C5CD}"/>
                </a:ext>
              </a:extLst>
            </p:cNvPr>
            <p:cNvCxnSpPr/>
            <p:nvPr/>
          </p:nvCxnSpPr>
          <p:spPr>
            <a:xfrm>
              <a:off x="1676515" y="578049"/>
              <a:ext cx="26670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A87EBD-1648-CA48-9B5C-629A5BF79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248" y="5959356"/>
            <a:ext cx="1048556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defRPr>
            </a:lvl1pPr>
          </a:lstStyle>
          <a:p>
            <a:fld id="{00BBA43F-FF41-174B-BCEA-755BAE9A1CFD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2A3B70-01C2-984E-B850-F5C88A97B795}"/>
              </a:ext>
            </a:extLst>
          </p:cNvPr>
          <p:cNvCxnSpPr/>
          <p:nvPr userDrawn="1"/>
        </p:nvCxnSpPr>
        <p:spPr>
          <a:xfrm>
            <a:off x="907494" y="6094494"/>
            <a:ext cx="266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A33ED9D-4A47-A345-8C00-92388682FE84}"/>
              </a:ext>
            </a:extLst>
          </p:cNvPr>
          <p:cNvSpPr/>
          <p:nvPr userDrawn="1"/>
        </p:nvSpPr>
        <p:spPr>
          <a:xfrm>
            <a:off x="8477794" y="1423851"/>
            <a:ext cx="3714206" cy="40102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97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7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80" r:id="rId29"/>
    <p:sldLayoutId id="2147483682" r:id="rId30"/>
    <p:sldLayoutId id="2147483681" r:id="rId31"/>
    <p:sldLayoutId id="2147483677" r:id="rId32"/>
    <p:sldLayoutId id="2147483678" r:id="rId33"/>
    <p:sldLayoutId id="2147483679" r:id="rId3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indoor, computer, working&#10;&#10;Description automatically generated">
            <a:extLst>
              <a:ext uri="{FF2B5EF4-FFF2-40B4-BE49-F238E27FC236}">
                <a16:creationId xmlns:a16="http://schemas.microsoft.com/office/drawing/2014/main" id="{44C7D037-19DE-2943-BC6D-11CEAC9A8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5033"/>
            <a:ext cx="12192000" cy="68850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1A5DC4-086A-A54A-BD94-29287ED4D503}"/>
              </a:ext>
            </a:extLst>
          </p:cNvPr>
          <p:cNvSpPr/>
          <p:nvPr/>
        </p:nvSpPr>
        <p:spPr>
          <a:xfrm>
            <a:off x="2374392" y="3429000"/>
            <a:ext cx="7443216" cy="2606040"/>
          </a:xfrm>
          <a:prstGeom prst="rect">
            <a:avLst/>
          </a:prstGeom>
          <a:solidFill>
            <a:srgbClr val="482E23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5F871F-AD6D-AB43-8044-A62247E23AC5}"/>
              </a:ext>
            </a:extLst>
          </p:cNvPr>
          <p:cNvCxnSpPr/>
          <p:nvPr/>
        </p:nvCxnSpPr>
        <p:spPr>
          <a:xfrm>
            <a:off x="2947693" y="4902837"/>
            <a:ext cx="588818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89F0EF8-C3B4-504C-8402-D9F25C3A44B9}"/>
              </a:ext>
            </a:extLst>
          </p:cNvPr>
          <p:cNvSpPr txBox="1"/>
          <p:nvPr/>
        </p:nvSpPr>
        <p:spPr>
          <a:xfrm>
            <a:off x="3649027" y="5196902"/>
            <a:ext cx="44855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sz="1200" spc="600" dirty="0">
                <a:solidFill>
                  <a:schemeClr val="bg1"/>
                </a:solidFill>
                <a:latin typeface="Montserrat Medium" pitchFamily="2" charset="77"/>
              </a:rPr>
              <a:t>CAMPUS HEALTH &amp; WELLNESS</a:t>
            </a:r>
            <a:endParaRPr lang="en-US" sz="1200" spc="600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499943-0657-2C48-975E-02D49F6C9A52}"/>
              </a:ext>
            </a:extLst>
          </p:cNvPr>
          <p:cNvSpPr txBox="1"/>
          <p:nvPr/>
        </p:nvSpPr>
        <p:spPr>
          <a:xfrm>
            <a:off x="2613316" y="3988041"/>
            <a:ext cx="6965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pc="1000" dirty="0">
                <a:solidFill>
                  <a:schemeClr val="bg1"/>
                </a:solidFill>
                <a:latin typeface="Montserrat SemiBold" pitchFamily="2" charset="77"/>
              </a:rPr>
              <a:t>COVID-19 UPDATE</a:t>
            </a:r>
          </a:p>
        </p:txBody>
      </p:sp>
    </p:spTree>
    <p:extLst>
      <p:ext uri="{BB962C8B-B14F-4D97-AF65-F5344CB8AC3E}">
        <p14:creationId xmlns:p14="http://schemas.microsoft.com/office/powerpoint/2010/main" val="4275827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62A5DC0-41F1-2146-9064-663126F48384}"/>
              </a:ext>
            </a:extLst>
          </p:cNvPr>
          <p:cNvSpPr/>
          <p:nvPr/>
        </p:nvSpPr>
        <p:spPr>
          <a:xfrm>
            <a:off x="829340" y="1815020"/>
            <a:ext cx="3466213" cy="34662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382E9E-43C1-A848-BABB-0DB7A77922CB}"/>
              </a:ext>
            </a:extLst>
          </p:cNvPr>
          <p:cNvSpPr/>
          <p:nvPr/>
        </p:nvSpPr>
        <p:spPr>
          <a:xfrm>
            <a:off x="519248" y="402336"/>
            <a:ext cx="1574728" cy="302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BEA21B-A86C-3641-BD30-A3D699AC3EC9}"/>
              </a:ext>
            </a:extLst>
          </p:cNvPr>
          <p:cNvGrpSpPr/>
          <p:nvPr/>
        </p:nvGrpSpPr>
        <p:grpSpPr>
          <a:xfrm>
            <a:off x="519248" y="368992"/>
            <a:ext cx="1566291" cy="184666"/>
            <a:chOff x="2290464" y="520315"/>
            <a:chExt cx="1566291" cy="18466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40983E-3508-9F46-941B-70892098B408}"/>
                </a:ext>
              </a:extLst>
            </p:cNvPr>
            <p:cNvSpPr txBox="1"/>
            <p:nvPr/>
          </p:nvSpPr>
          <p:spPr>
            <a:xfrm>
              <a:off x="2290464" y="520315"/>
              <a:ext cx="14847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SG" sz="600" spc="300" dirty="0">
                  <a:solidFill>
                    <a:srgbClr val="482E23"/>
                  </a:solidFill>
                  <a:latin typeface="Montserrat Medium" pitchFamily="2" charset="77"/>
                </a:rPr>
                <a:t>COVID-19 UPDATE</a:t>
              </a:r>
              <a:endParaRPr lang="en-US" sz="600" spc="300" dirty="0">
                <a:solidFill>
                  <a:srgbClr val="482E23"/>
                </a:solidFill>
                <a:latin typeface="Montserrat Medium" pitchFamily="2" charset="77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011B93-FF36-DE46-BED2-D528DD957D0D}"/>
                </a:ext>
              </a:extLst>
            </p:cNvPr>
            <p:cNvCxnSpPr>
              <a:cxnSpLocks/>
            </p:cNvCxnSpPr>
            <p:nvPr/>
          </p:nvCxnSpPr>
          <p:spPr>
            <a:xfrm>
              <a:off x="3693577" y="612648"/>
              <a:ext cx="163178" cy="0"/>
            </a:xfrm>
            <a:prstGeom prst="line">
              <a:avLst/>
            </a:prstGeom>
            <a:ln w="9525">
              <a:solidFill>
                <a:srgbClr val="482E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F00A36D-7D60-8246-84C2-1B3B384ED8FB}"/>
              </a:ext>
            </a:extLst>
          </p:cNvPr>
          <p:cNvSpPr txBox="1"/>
          <p:nvPr/>
        </p:nvSpPr>
        <p:spPr>
          <a:xfrm>
            <a:off x="5248656" y="402336"/>
            <a:ext cx="6374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482E23"/>
                </a:solidFill>
                <a:latin typeface="Montserrat" pitchFamily="2" charset="77"/>
              </a:rPr>
              <a:t>Staff Wellbeing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4A2BCE-124B-D944-AD4D-13E465A09C15}"/>
              </a:ext>
            </a:extLst>
          </p:cNvPr>
          <p:cNvSpPr txBox="1"/>
          <p:nvPr/>
        </p:nvSpPr>
        <p:spPr>
          <a:xfrm>
            <a:off x="5248656" y="1594884"/>
            <a:ext cx="6604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Montserrat Medium" pitchFamily="2" charset="77"/>
              </a:rPr>
              <a:t>Anxiety for exponentially increased workload; juggling parental duties with work; loss of connection to colleagues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48840F-D54E-FD48-8E1A-C725FAEE4A55}"/>
              </a:ext>
            </a:extLst>
          </p:cNvPr>
          <p:cNvSpPr/>
          <p:nvPr/>
        </p:nvSpPr>
        <p:spPr>
          <a:xfrm>
            <a:off x="5367028" y="2806185"/>
            <a:ext cx="7216576" cy="2610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Supervisors and staff connection time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Remote work schedules, where possible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Flexibility, where possible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HR recently established Staff Wellbeing Committee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HR launched new Campus Wellness Resources webpage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Tips of the Hat and celebrating wins – small and large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0CBC02-FDDA-A64D-B622-1C28BB009CE9}"/>
              </a:ext>
            </a:extLst>
          </p:cNvPr>
          <p:cNvSpPr/>
          <p:nvPr/>
        </p:nvSpPr>
        <p:spPr>
          <a:xfrm>
            <a:off x="829340" y="6040377"/>
            <a:ext cx="467832" cy="190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45E3939F-5A18-8144-824A-ABC84AED6C19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39" y="972018"/>
            <a:ext cx="3134158" cy="3134158"/>
          </a:xfrm>
          <a:prstGeom prst="rect">
            <a:avLst/>
          </a:prstGeom>
        </p:spPr>
      </p:pic>
      <p:pic>
        <p:nvPicPr>
          <p:cNvPr id="8" name="Picture 7" descr="A person sitting at a desk with a microphone and a microphone&#10;&#10;Description automatically generated with low confidence">
            <a:extLst>
              <a:ext uri="{FF2B5EF4-FFF2-40B4-BE49-F238E27FC236}">
                <a16:creationId xmlns:a16="http://schemas.microsoft.com/office/drawing/2014/main" id="{C69681DF-EE18-EB48-9D8B-87CDCEC60F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543" y="3649136"/>
            <a:ext cx="2296409" cy="309004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9D54A9FA-65B5-C543-A029-55D2DA901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299" y="4782391"/>
            <a:ext cx="993875" cy="2075607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16ACF90F-DEAD-8642-AC48-E30484EA11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958"/>
          <a:stretch/>
        </p:blipFill>
        <p:spPr>
          <a:xfrm>
            <a:off x="2771945" y="784918"/>
            <a:ext cx="1211349" cy="120695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84B62B-1D3B-4B41-BE08-9E77BD104DB8}"/>
              </a:ext>
            </a:extLst>
          </p:cNvPr>
          <p:cNvCxnSpPr>
            <a:cxnSpLocks/>
          </p:cNvCxnSpPr>
          <p:nvPr/>
        </p:nvCxnSpPr>
        <p:spPr>
          <a:xfrm>
            <a:off x="4224867" y="6260513"/>
            <a:ext cx="7967133" cy="0"/>
          </a:xfrm>
          <a:prstGeom prst="line">
            <a:avLst/>
          </a:prstGeom>
          <a:ln w="25400">
            <a:solidFill>
              <a:srgbClr val="482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58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outdoor, child, little&#10;&#10;Description automatically generated">
            <a:extLst>
              <a:ext uri="{FF2B5EF4-FFF2-40B4-BE49-F238E27FC236}">
                <a16:creationId xmlns:a16="http://schemas.microsoft.com/office/drawing/2014/main" id="{DC9CFDA5-3D7B-954B-8701-EA1828CD38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D42844-CDE5-5B44-A4AA-79C9E8E73F0D}"/>
              </a:ext>
            </a:extLst>
          </p:cNvPr>
          <p:cNvSpPr/>
          <p:nvPr/>
        </p:nvSpPr>
        <p:spPr>
          <a:xfrm>
            <a:off x="4322741" y="3429000"/>
            <a:ext cx="7443216" cy="2606040"/>
          </a:xfrm>
          <a:prstGeom prst="rect">
            <a:avLst/>
          </a:prstGeom>
          <a:solidFill>
            <a:srgbClr val="482E23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2204FA-E49F-9843-B077-1D2900F797FA}"/>
              </a:ext>
            </a:extLst>
          </p:cNvPr>
          <p:cNvCxnSpPr/>
          <p:nvPr/>
        </p:nvCxnSpPr>
        <p:spPr>
          <a:xfrm>
            <a:off x="4896042" y="5199171"/>
            <a:ext cx="588818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4357AFD-C35D-8548-B8D2-E6E15FCD4DE9}"/>
              </a:ext>
            </a:extLst>
          </p:cNvPr>
          <p:cNvSpPr txBox="1"/>
          <p:nvPr/>
        </p:nvSpPr>
        <p:spPr>
          <a:xfrm>
            <a:off x="5767926" y="4284375"/>
            <a:ext cx="4552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pc="1000" dirty="0">
                <a:solidFill>
                  <a:schemeClr val="bg1"/>
                </a:solidFill>
                <a:latin typeface="Montserrat SemiBold" pitchFamily="2" charset="77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43847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7327B71-CB40-0441-A33A-67F8D693AF73}"/>
              </a:ext>
            </a:extLst>
          </p:cNvPr>
          <p:cNvSpPr/>
          <p:nvPr/>
        </p:nvSpPr>
        <p:spPr>
          <a:xfrm>
            <a:off x="8725787" y="4099076"/>
            <a:ext cx="3466213" cy="27756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C6D0FF-8AC8-FF46-B2A5-72AC3726FE0E}"/>
              </a:ext>
            </a:extLst>
          </p:cNvPr>
          <p:cNvSpPr txBox="1"/>
          <p:nvPr/>
        </p:nvSpPr>
        <p:spPr>
          <a:xfrm>
            <a:off x="281504" y="2615499"/>
            <a:ext cx="5738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Montserrat Medium" pitchFamily="2" charset="77"/>
              </a:rPr>
              <a:t>UNIVERSITY COUNSELING CENTER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761C30-BD19-C74A-94C2-771213BBE488}"/>
              </a:ext>
            </a:extLst>
          </p:cNvPr>
          <p:cNvSpPr txBox="1"/>
          <p:nvPr/>
        </p:nvSpPr>
        <p:spPr>
          <a:xfrm>
            <a:off x="281504" y="858884"/>
            <a:ext cx="3769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482E23"/>
                </a:solidFill>
                <a:latin typeface="Montserrat SemiBold" pitchFamily="2" charset="77"/>
              </a:rPr>
              <a:t>Counseling Support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03C8EE-BECF-644D-9F26-68B5481066A7}"/>
              </a:ext>
            </a:extLst>
          </p:cNvPr>
          <p:cNvSpPr/>
          <p:nvPr/>
        </p:nvSpPr>
        <p:spPr>
          <a:xfrm>
            <a:off x="519248" y="475488"/>
            <a:ext cx="1647880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E7F2A2-4D3D-B14E-B1A2-00E154643487}"/>
              </a:ext>
            </a:extLst>
          </p:cNvPr>
          <p:cNvSpPr txBox="1"/>
          <p:nvPr/>
        </p:nvSpPr>
        <p:spPr>
          <a:xfrm>
            <a:off x="363800" y="383155"/>
            <a:ext cx="14847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sz="600" spc="300" dirty="0">
                <a:solidFill>
                  <a:srgbClr val="482E23"/>
                </a:solidFill>
                <a:latin typeface="Montserrat Medium" pitchFamily="2" charset="77"/>
              </a:rPr>
              <a:t>COVID-19 UPDATE</a:t>
            </a:r>
            <a:endParaRPr lang="en-US" sz="600" spc="300" dirty="0">
              <a:solidFill>
                <a:srgbClr val="482E23"/>
              </a:solidFill>
              <a:latin typeface="Montserrat Medium" pitchFamily="2" charset="77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2C375E-D9C5-F14E-AA86-6105D756BE7A}"/>
              </a:ext>
            </a:extLst>
          </p:cNvPr>
          <p:cNvCxnSpPr>
            <a:cxnSpLocks/>
          </p:cNvCxnSpPr>
          <p:nvPr/>
        </p:nvCxnSpPr>
        <p:spPr>
          <a:xfrm>
            <a:off x="1766913" y="475488"/>
            <a:ext cx="163178" cy="0"/>
          </a:xfrm>
          <a:prstGeom prst="line">
            <a:avLst/>
          </a:prstGeom>
          <a:ln w="9525">
            <a:solidFill>
              <a:srgbClr val="482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F4F3AA8-82DA-4F4F-8EBF-57FCA487F389}"/>
              </a:ext>
            </a:extLst>
          </p:cNvPr>
          <p:cNvSpPr/>
          <p:nvPr/>
        </p:nvSpPr>
        <p:spPr>
          <a:xfrm>
            <a:off x="841248" y="6007608"/>
            <a:ext cx="429768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D9CE26-7ADB-EA41-A74D-4BBDDFE811F2}"/>
              </a:ext>
            </a:extLst>
          </p:cNvPr>
          <p:cNvSpPr/>
          <p:nvPr/>
        </p:nvSpPr>
        <p:spPr>
          <a:xfrm>
            <a:off x="519248" y="3117511"/>
            <a:ext cx="5058592" cy="2618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Evolutions to session support model</a:t>
            </a:r>
          </a:p>
          <a:p>
            <a:pPr marL="628650" lvl="1" indent="-1714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Availability of Drop-In sessions and Crisis appointments</a:t>
            </a:r>
          </a:p>
          <a:p>
            <a:pPr marL="628650" lvl="1" indent="-1714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Problem-solving sessions in the residence halls twice a week</a:t>
            </a:r>
          </a:p>
          <a:p>
            <a:pPr marL="628650" lvl="1" indent="-1714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Support of student support circles</a:t>
            </a:r>
          </a:p>
          <a:p>
            <a:pPr marL="628650" lvl="1" indent="-1714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Enhanced social media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Development of group session for students in quarantine or isolation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Increased outreach programming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651C4E-F73A-224A-9A9E-2484A57C0B0F}"/>
              </a:ext>
            </a:extLst>
          </p:cNvPr>
          <p:cNvSpPr/>
          <p:nvPr/>
        </p:nvSpPr>
        <p:spPr>
          <a:xfrm>
            <a:off x="363800" y="6172200"/>
            <a:ext cx="1182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482E23"/>
                </a:solidFill>
                <a:latin typeface="Montserrat" pitchFamily="2" charset="77"/>
              </a:rPr>
              <a:t>Additional </a:t>
            </a:r>
            <a:r>
              <a:rPr lang="en-US" sz="1400" b="1" i="1" dirty="0">
                <a:solidFill>
                  <a:srgbClr val="482E23"/>
                </a:solidFill>
                <a:latin typeface="Montserrat" pitchFamily="2" charset="77"/>
              </a:rPr>
              <a:t>mental health support options </a:t>
            </a:r>
            <a:r>
              <a:rPr lang="en-US" sz="1400" i="1" dirty="0">
                <a:solidFill>
                  <a:srgbClr val="482E23"/>
                </a:solidFill>
                <a:latin typeface="Montserrat" pitchFamily="2" charset="77"/>
              </a:rPr>
              <a:t>available with our partners in </a:t>
            </a:r>
          </a:p>
          <a:p>
            <a:r>
              <a:rPr lang="en-US" sz="1400" i="1" dirty="0">
                <a:solidFill>
                  <a:srgbClr val="482E23"/>
                </a:solidFill>
                <a:latin typeface="Montserrat" pitchFamily="2" charset="77"/>
              </a:rPr>
              <a:t>Psychology Center, </a:t>
            </a:r>
            <a:r>
              <a:rPr lang="en-US" sz="1400" i="1" dirty="0" err="1">
                <a:solidFill>
                  <a:srgbClr val="482E23"/>
                </a:solidFill>
                <a:latin typeface="Montserrat" pitchFamily="2" charset="77"/>
              </a:rPr>
              <a:t>WellSpring</a:t>
            </a:r>
            <a:r>
              <a:rPr lang="en-US" sz="1400" i="1" dirty="0">
                <a:solidFill>
                  <a:srgbClr val="482E23"/>
                </a:solidFill>
                <a:latin typeface="Montserrat" pitchFamily="2" charset="77"/>
              </a:rPr>
              <a:t> Clinic and Wellness Center.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ED9E3E7-4AAA-D640-AD43-26997C5BEDFD}"/>
              </a:ext>
            </a:extLst>
          </p:cNvPr>
          <p:cNvCxnSpPr>
            <a:cxnSpLocks/>
            <a:endCxn id="16" idx="3"/>
          </p:cNvCxnSpPr>
          <p:nvPr/>
        </p:nvCxnSpPr>
        <p:spPr>
          <a:xfrm flipV="1">
            <a:off x="7268553" y="6433810"/>
            <a:ext cx="4923447" cy="27950"/>
          </a:xfrm>
          <a:prstGeom prst="line">
            <a:avLst/>
          </a:prstGeom>
          <a:ln w="25400">
            <a:solidFill>
              <a:srgbClr val="482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A picture containing outdoor, tree, person, yellow&#10;&#10;Description automatically generated">
            <a:extLst>
              <a:ext uri="{FF2B5EF4-FFF2-40B4-BE49-F238E27FC236}">
                <a16:creationId xmlns:a16="http://schemas.microsoft.com/office/drawing/2014/main" id="{B66095AD-1585-F145-B953-759583112E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1"/>
          <a:stretch/>
        </p:blipFill>
        <p:spPr>
          <a:xfrm>
            <a:off x="6386360" y="443"/>
            <a:ext cx="5840827" cy="5230112"/>
          </a:xfrm>
          <a:prstGeom prst="rect">
            <a:avLst/>
          </a:prstGeom>
        </p:spPr>
      </p:pic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2A2F5A5A-4AE7-E441-9B46-45C463A64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289" y="2056599"/>
            <a:ext cx="1614553" cy="357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5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62A5DC0-41F1-2146-9064-663126F48384}"/>
              </a:ext>
            </a:extLst>
          </p:cNvPr>
          <p:cNvSpPr/>
          <p:nvPr/>
        </p:nvSpPr>
        <p:spPr>
          <a:xfrm>
            <a:off x="829340" y="1594884"/>
            <a:ext cx="3466213" cy="34662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382E9E-43C1-A848-BABB-0DB7A77922CB}"/>
              </a:ext>
            </a:extLst>
          </p:cNvPr>
          <p:cNvSpPr/>
          <p:nvPr/>
        </p:nvSpPr>
        <p:spPr>
          <a:xfrm>
            <a:off x="519248" y="402336"/>
            <a:ext cx="1574728" cy="302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BEA21B-A86C-3641-BD30-A3D699AC3EC9}"/>
              </a:ext>
            </a:extLst>
          </p:cNvPr>
          <p:cNvGrpSpPr/>
          <p:nvPr/>
        </p:nvGrpSpPr>
        <p:grpSpPr>
          <a:xfrm>
            <a:off x="519248" y="368992"/>
            <a:ext cx="1566291" cy="184666"/>
            <a:chOff x="2290464" y="520315"/>
            <a:chExt cx="1566291" cy="18466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40983E-3508-9F46-941B-70892098B408}"/>
                </a:ext>
              </a:extLst>
            </p:cNvPr>
            <p:cNvSpPr txBox="1"/>
            <p:nvPr/>
          </p:nvSpPr>
          <p:spPr>
            <a:xfrm>
              <a:off x="2290464" y="520315"/>
              <a:ext cx="14847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SG" sz="600" spc="300" dirty="0">
                  <a:solidFill>
                    <a:srgbClr val="482E23"/>
                  </a:solidFill>
                  <a:latin typeface="Montserrat Medium" pitchFamily="2" charset="77"/>
                </a:rPr>
                <a:t>COVID-19 UPDATE</a:t>
              </a:r>
              <a:endParaRPr lang="en-US" sz="600" spc="300" dirty="0">
                <a:solidFill>
                  <a:srgbClr val="482E23"/>
                </a:solidFill>
                <a:latin typeface="Montserrat Medium" pitchFamily="2" charset="77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011B93-FF36-DE46-BED2-D528DD957D0D}"/>
                </a:ext>
              </a:extLst>
            </p:cNvPr>
            <p:cNvCxnSpPr>
              <a:cxnSpLocks/>
            </p:cNvCxnSpPr>
            <p:nvPr/>
          </p:nvCxnSpPr>
          <p:spPr>
            <a:xfrm>
              <a:off x="3693577" y="612648"/>
              <a:ext cx="163178" cy="0"/>
            </a:xfrm>
            <a:prstGeom prst="line">
              <a:avLst/>
            </a:prstGeom>
            <a:ln w="9525">
              <a:solidFill>
                <a:srgbClr val="482E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F00A36D-7D60-8246-84C2-1B3B384ED8FB}"/>
              </a:ext>
            </a:extLst>
          </p:cNvPr>
          <p:cNvSpPr txBox="1"/>
          <p:nvPr/>
        </p:nvSpPr>
        <p:spPr>
          <a:xfrm>
            <a:off x="5248656" y="402336"/>
            <a:ext cx="6374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482E23"/>
                </a:solidFill>
                <a:latin typeface="Montserrat" pitchFamily="2" charset="77"/>
              </a:rPr>
              <a:t>Other Wellness Support Resources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4A2BCE-124B-D944-AD4D-13E465A09C15}"/>
              </a:ext>
            </a:extLst>
          </p:cNvPr>
          <p:cNvSpPr txBox="1"/>
          <p:nvPr/>
        </p:nvSpPr>
        <p:spPr>
          <a:xfrm>
            <a:off x="5248656" y="2231451"/>
            <a:ext cx="5738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Montserrat Medium" pitchFamily="2" charset="77"/>
              </a:rPr>
              <a:t>DEAN OF STUDENT OFFICE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48840F-D54E-FD48-8E1A-C725FAEE4A55}"/>
              </a:ext>
            </a:extLst>
          </p:cNvPr>
          <p:cNvSpPr/>
          <p:nvPr/>
        </p:nvSpPr>
        <p:spPr>
          <a:xfrm>
            <a:off x="5539304" y="2583428"/>
            <a:ext cx="7216576" cy="151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Campus wide use of the UWYO Cares reporting form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Outreach and appointments with Student Welfare Coordinator to support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Collaboration with our campus partners to coordinate outreach to students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UW Food Share Pantry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F8FDC2-AC20-D14C-B63C-6AEDFE5F58EC}"/>
              </a:ext>
            </a:extLst>
          </p:cNvPr>
          <p:cNvSpPr txBox="1"/>
          <p:nvPr/>
        </p:nvSpPr>
        <p:spPr>
          <a:xfrm>
            <a:off x="5248656" y="4546506"/>
            <a:ext cx="5738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Montserrat Medium" pitchFamily="2" charset="77"/>
              </a:rPr>
              <a:t>WELLNESS CENTER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55AE58-D8DE-424D-B3FB-81F2307492DE}"/>
              </a:ext>
            </a:extLst>
          </p:cNvPr>
          <p:cNvSpPr/>
          <p:nvPr/>
        </p:nvSpPr>
        <p:spPr>
          <a:xfrm>
            <a:off x="5539304" y="4898483"/>
            <a:ext cx="6210736" cy="402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Enhanced programming efforts and robust social media campaign focused on wellness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65CBC1-DE07-5D44-9E22-891B50FCD50E}"/>
              </a:ext>
            </a:extLst>
          </p:cNvPr>
          <p:cNvSpPr txBox="1"/>
          <p:nvPr/>
        </p:nvSpPr>
        <p:spPr>
          <a:xfrm>
            <a:off x="5248656" y="5688400"/>
            <a:ext cx="6665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Montserrat Medium" pitchFamily="2" charset="77"/>
              </a:rPr>
              <a:t>MULTICULTURAL AFFAIRS &amp; VETERAN SERVICES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89ADE0-740C-8D4A-AE09-9AB0AFC91957}"/>
              </a:ext>
            </a:extLst>
          </p:cNvPr>
          <p:cNvSpPr/>
          <p:nvPr/>
        </p:nvSpPr>
        <p:spPr>
          <a:xfrm>
            <a:off x="5539304" y="6040377"/>
            <a:ext cx="6210736" cy="402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Resource centers and support circles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0CBC02-FDDA-A64D-B622-1C28BB009CE9}"/>
              </a:ext>
            </a:extLst>
          </p:cNvPr>
          <p:cNvSpPr/>
          <p:nvPr/>
        </p:nvSpPr>
        <p:spPr>
          <a:xfrm>
            <a:off x="829340" y="6040377"/>
            <a:ext cx="467832" cy="190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erson with a mask on her face&#10;&#10;Description automatically generated with low confidence">
            <a:extLst>
              <a:ext uri="{FF2B5EF4-FFF2-40B4-BE49-F238E27FC236}">
                <a16:creationId xmlns:a16="http://schemas.microsoft.com/office/drawing/2014/main" id="{B807AD1C-2AED-6F45-B60F-495AA67C4F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3267"/>
            <a:ext cx="3479947" cy="3116091"/>
          </a:xfrm>
          <a:prstGeom prst="rect">
            <a:avLst/>
          </a:prstGeom>
        </p:spPr>
      </p:pic>
      <p:pic>
        <p:nvPicPr>
          <p:cNvPr id="21" name="Picture 20" descr="A picture containing person, arm&#10;&#10;Description automatically generated">
            <a:extLst>
              <a:ext uri="{FF2B5EF4-FFF2-40B4-BE49-F238E27FC236}">
                <a16:creationId xmlns:a16="http://schemas.microsoft.com/office/drawing/2014/main" id="{874AC979-EC80-2048-B7A8-9909EA833B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4629" y="3429000"/>
            <a:ext cx="2643799" cy="309536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9D54A9FA-65B5-C543-A029-55D2DA901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401" y="4546506"/>
            <a:ext cx="993875" cy="2198572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16ACF90F-DEAD-8642-AC48-E30484EA11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958"/>
          <a:stretch/>
        </p:blipFill>
        <p:spPr>
          <a:xfrm>
            <a:off x="2771945" y="784918"/>
            <a:ext cx="1211349" cy="120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34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78EDFD-2CDF-5545-83B5-E2A857CE0B2C}"/>
              </a:ext>
            </a:extLst>
          </p:cNvPr>
          <p:cNvSpPr txBox="1"/>
          <p:nvPr/>
        </p:nvSpPr>
        <p:spPr>
          <a:xfrm>
            <a:off x="2479976" y="401691"/>
            <a:ext cx="9071511" cy="91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482E23"/>
                </a:solidFill>
                <a:latin typeface="Montserrat SemiBold" pitchFamily="2" charset="77"/>
              </a:rPr>
              <a:t>Fostering Engagement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BD395C-68B5-2940-BC93-3B753E76D252}"/>
              </a:ext>
            </a:extLst>
          </p:cNvPr>
          <p:cNvSpPr/>
          <p:nvPr/>
        </p:nvSpPr>
        <p:spPr>
          <a:xfrm>
            <a:off x="519248" y="425302"/>
            <a:ext cx="1649794" cy="27644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BB54D2-1EF3-094C-9C2D-96192B3E98E8}"/>
              </a:ext>
            </a:extLst>
          </p:cNvPr>
          <p:cNvSpPr txBox="1"/>
          <p:nvPr/>
        </p:nvSpPr>
        <p:spPr>
          <a:xfrm>
            <a:off x="4532973" y="1432410"/>
            <a:ext cx="6762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  <a:latin typeface="Montserrat Medium" pitchFamily="2" charset="77"/>
              </a:rPr>
              <a:t>Increase program opportunities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B61EAF-E45A-704F-B94C-04986686BE1F}"/>
              </a:ext>
            </a:extLst>
          </p:cNvPr>
          <p:cNvSpPr/>
          <p:nvPr/>
        </p:nvSpPr>
        <p:spPr>
          <a:xfrm>
            <a:off x="4874507" y="1773592"/>
            <a:ext cx="7116331" cy="4095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Service, Leadership and Community Engagement (SLCE)</a:t>
            </a: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Examples: Service &amp; Senior Saturdays, The People’s Supper, Book Club, “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SLCECast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” Podcast and Spring Volunteer Challenge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Fraternity &amp; Sorority Life</a:t>
            </a: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Examples: New Member Education Programs, Greek Week and FSL Awards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7220 Entertainment</a:t>
            </a: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Examples: Spring Involvement Fest, Grab &amp; Go Events, Movie Nights, Ballroom Laser Tag and Comedians in Your Kitchen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Half Acre &amp; Wellness Center</a:t>
            </a: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Examples: Outdoor Program Trips, Wilderness Medicine Clinic, Club Sports Clinics &amp; Competitions and in-person wellness sessions and fitness classes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8EE3EF-56E5-CC43-B1EB-BA68497B1296}"/>
              </a:ext>
            </a:extLst>
          </p:cNvPr>
          <p:cNvSpPr txBox="1"/>
          <p:nvPr/>
        </p:nvSpPr>
        <p:spPr>
          <a:xfrm>
            <a:off x="4532973" y="5797447"/>
            <a:ext cx="7165573" cy="89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dirty="0">
                <a:solidFill>
                  <a:srgbClr val="FFC000"/>
                </a:solidFill>
                <a:latin typeface="Montserrat Medium" pitchFamily="2" charset="77"/>
              </a:rPr>
              <a:t>Enhanced communication to highlight programs</a:t>
            </a:r>
          </a:p>
          <a:p>
            <a:pPr>
              <a:lnSpc>
                <a:spcPct val="200000"/>
              </a:lnSpc>
            </a:pPr>
            <a:r>
              <a:rPr lang="en-US" sz="1400" dirty="0">
                <a:solidFill>
                  <a:srgbClr val="FFC000"/>
                </a:solidFill>
                <a:latin typeface="Montserrat Medium" pitchFamily="2" charset="77"/>
              </a:rPr>
              <a:t>Creation of “The Lodge” – Our campus pop-up space on Fraternity Mall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1B52A1B-B96D-EC43-B74F-69F227CFD071}"/>
              </a:ext>
            </a:extLst>
          </p:cNvPr>
          <p:cNvGrpSpPr/>
          <p:nvPr/>
        </p:nvGrpSpPr>
        <p:grpSpPr>
          <a:xfrm>
            <a:off x="519248" y="368992"/>
            <a:ext cx="1566291" cy="184666"/>
            <a:chOff x="2290464" y="520315"/>
            <a:chExt cx="1566291" cy="18466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09FFBD-9E80-2144-8239-B5901D1211DB}"/>
                </a:ext>
              </a:extLst>
            </p:cNvPr>
            <p:cNvSpPr txBox="1"/>
            <p:nvPr/>
          </p:nvSpPr>
          <p:spPr>
            <a:xfrm>
              <a:off x="2290464" y="520315"/>
              <a:ext cx="14847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SG" sz="600" spc="300" dirty="0">
                  <a:solidFill>
                    <a:srgbClr val="482E23"/>
                  </a:solidFill>
                  <a:latin typeface="Montserrat Medium" pitchFamily="2" charset="77"/>
                </a:rPr>
                <a:t>COVID-19 UPDATE</a:t>
              </a:r>
              <a:endParaRPr lang="en-US" sz="600" spc="300" dirty="0">
                <a:solidFill>
                  <a:srgbClr val="482E23"/>
                </a:solidFill>
                <a:latin typeface="Montserrat Medium" pitchFamily="2" charset="77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992CACA-1B55-9243-9F3F-3A56DC8D4AD8}"/>
                </a:ext>
              </a:extLst>
            </p:cNvPr>
            <p:cNvCxnSpPr>
              <a:cxnSpLocks/>
            </p:cNvCxnSpPr>
            <p:nvPr/>
          </p:nvCxnSpPr>
          <p:spPr>
            <a:xfrm>
              <a:off x="3693577" y="612648"/>
              <a:ext cx="163178" cy="0"/>
            </a:xfrm>
            <a:prstGeom prst="line">
              <a:avLst/>
            </a:prstGeom>
            <a:ln w="9525">
              <a:solidFill>
                <a:srgbClr val="482E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6C1E96E-3FAE-5147-8D5B-1B75C71582B4}"/>
              </a:ext>
            </a:extLst>
          </p:cNvPr>
          <p:cNvSpPr/>
          <p:nvPr/>
        </p:nvSpPr>
        <p:spPr>
          <a:xfrm>
            <a:off x="628528" y="6041753"/>
            <a:ext cx="715617" cy="28189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person and person walking down a sidewalk&#10;&#10;Description automatically generated with medium confidence">
            <a:extLst>
              <a:ext uri="{FF2B5EF4-FFF2-40B4-BE49-F238E27FC236}">
                <a16:creationId xmlns:a16="http://schemas.microsoft.com/office/drawing/2014/main" id="{A25C666B-5EA3-F14F-98A3-664CC1DA4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178" y="1740187"/>
            <a:ext cx="2725028" cy="4095417"/>
          </a:xfrm>
          <a:prstGeom prst="rect">
            <a:avLst/>
          </a:prstGeom>
        </p:spPr>
      </p:pic>
      <p:pic>
        <p:nvPicPr>
          <p:cNvPr id="27" name="Picture 26" descr="Background pattern&#10;&#10;Description automatically generated">
            <a:extLst>
              <a:ext uri="{FF2B5EF4-FFF2-40B4-BE49-F238E27FC236}">
                <a16:creationId xmlns:a16="http://schemas.microsoft.com/office/drawing/2014/main" id="{3113148E-53E7-9B4B-8B91-CB66DA3F2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53" y="4008554"/>
            <a:ext cx="1211349" cy="26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5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room&#10;&#10;Description automatically generated with low confidence">
            <a:extLst>
              <a:ext uri="{FF2B5EF4-FFF2-40B4-BE49-F238E27FC236}">
                <a16:creationId xmlns:a16="http://schemas.microsoft.com/office/drawing/2014/main" id="{1EEEC8F8-8836-3F4B-851A-3D8BCAEE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1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AC0EC70-F325-DE45-B98D-ED6275E5EF7C}"/>
              </a:ext>
            </a:extLst>
          </p:cNvPr>
          <p:cNvSpPr/>
          <p:nvPr/>
        </p:nvSpPr>
        <p:spPr>
          <a:xfrm rot="16200000">
            <a:off x="8421757" y="3087754"/>
            <a:ext cx="6857999" cy="6824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C6D0FF-8AC8-FF46-B2A5-72AC3726FE0E}"/>
              </a:ext>
            </a:extLst>
          </p:cNvPr>
          <p:cNvSpPr txBox="1"/>
          <p:nvPr/>
        </p:nvSpPr>
        <p:spPr>
          <a:xfrm>
            <a:off x="281504" y="2615499"/>
            <a:ext cx="10774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Montserrat Medium" pitchFamily="2" charset="77"/>
              </a:rPr>
              <a:t>MONTHLY NEWSLETTERS FROM OFFICE OF STUDENT SUCCESS &amp; GRADUATION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761C30-BD19-C74A-94C2-771213BBE488}"/>
              </a:ext>
            </a:extLst>
          </p:cNvPr>
          <p:cNvSpPr txBox="1"/>
          <p:nvPr/>
        </p:nvSpPr>
        <p:spPr>
          <a:xfrm>
            <a:off x="281503" y="858884"/>
            <a:ext cx="11228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482E23"/>
                </a:solidFill>
                <a:latin typeface="Montserrat SemiBold" pitchFamily="2" charset="77"/>
              </a:rPr>
              <a:t>Parent Outreach &amp;</a:t>
            </a:r>
          </a:p>
          <a:p>
            <a:r>
              <a:rPr lang="en-US" sz="4800" b="1" dirty="0">
                <a:solidFill>
                  <a:srgbClr val="482E23"/>
                </a:solidFill>
                <a:latin typeface="Montserrat SemiBold" pitchFamily="2" charset="77"/>
              </a:rPr>
              <a:t>Mental Health Resource Campaign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03C8EE-BECF-644D-9F26-68B5481066A7}"/>
              </a:ext>
            </a:extLst>
          </p:cNvPr>
          <p:cNvSpPr/>
          <p:nvPr/>
        </p:nvSpPr>
        <p:spPr>
          <a:xfrm>
            <a:off x="519248" y="475488"/>
            <a:ext cx="1647880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E7F2A2-4D3D-B14E-B1A2-00E154643487}"/>
              </a:ext>
            </a:extLst>
          </p:cNvPr>
          <p:cNvSpPr txBox="1"/>
          <p:nvPr/>
        </p:nvSpPr>
        <p:spPr>
          <a:xfrm>
            <a:off x="363800" y="383155"/>
            <a:ext cx="14847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sz="600" spc="300" dirty="0">
                <a:solidFill>
                  <a:srgbClr val="482E23"/>
                </a:solidFill>
                <a:latin typeface="Montserrat Medium" pitchFamily="2" charset="77"/>
              </a:rPr>
              <a:t>COVID-19 UPDATE</a:t>
            </a:r>
            <a:endParaRPr lang="en-US" sz="600" spc="300" dirty="0">
              <a:solidFill>
                <a:srgbClr val="482E23"/>
              </a:solidFill>
              <a:latin typeface="Montserrat Medium" pitchFamily="2" charset="77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2C375E-D9C5-F14E-AA86-6105D756BE7A}"/>
              </a:ext>
            </a:extLst>
          </p:cNvPr>
          <p:cNvCxnSpPr>
            <a:cxnSpLocks/>
          </p:cNvCxnSpPr>
          <p:nvPr/>
        </p:nvCxnSpPr>
        <p:spPr>
          <a:xfrm>
            <a:off x="1766913" y="475488"/>
            <a:ext cx="163178" cy="0"/>
          </a:xfrm>
          <a:prstGeom prst="line">
            <a:avLst/>
          </a:prstGeom>
          <a:ln w="9525">
            <a:solidFill>
              <a:srgbClr val="482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F4F3AA8-82DA-4F4F-8EBF-57FCA487F389}"/>
              </a:ext>
            </a:extLst>
          </p:cNvPr>
          <p:cNvSpPr/>
          <p:nvPr/>
        </p:nvSpPr>
        <p:spPr>
          <a:xfrm>
            <a:off x="841248" y="6007608"/>
            <a:ext cx="429768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D9CE26-7ADB-EA41-A74D-4BBDDFE811F2}"/>
              </a:ext>
            </a:extLst>
          </p:cNvPr>
          <p:cNvSpPr/>
          <p:nvPr/>
        </p:nvSpPr>
        <p:spPr>
          <a:xfrm>
            <a:off x="519248" y="3117511"/>
            <a:ext cx="8445848" cy="1140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Focused on a theme to encourage dialogue between students and parents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Highlights campus resources and strategies for success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Opens the channel of communication from parents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A5E5E3-AE09-6548-9EBE-54EDA742469C}"/>
              </a:ext>
            </a:extLst>
          </p:cNvPr>
          <p:cNvSpPr txBox="1"/>
          <p:nvPr/>
        </p:nvSpPr>
        <p:spPr>
          <a:xfrm>
            <a:off x="363800" y="4717830"/>
            <a:ext cx="10774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Montserrat Medium" pitchFamily="2" charset="77"/>
              </a:rPr>
              <a:t>PARTNERSHIP WITH INSTITUTIONAL MARKETING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C85A37-39D0-404E-9EAD-C0198A5F01E5}"/>
              </a:ext>
            </a:extLst>
          </p:cNvPr>
          <p:cNvSpPr/>
          <p:nvPr/>
        </p:nvSpPr>
        <p:spPr>
          <a:xfrm>
            <a:off x="601544" y="5219842"/>
            <a:ext cx="8445848" cy="771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Social media to highlight existing resources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Video development to introduce staff and promote resources</a:t>
            </a:r>
          </a:p>
        </p:txBody>
      </p:sp>
      <p:pic>
        <p:nvPicPr>
          <p:cNvPr id="3" name="Picture 2" descr="A picture containing sky, outdoor, grass, jumping&#10;&#10;Description automatically generated">
            <a:extLst>
              <a:ext uri="{FF2B5EF4-FFF2-40B4-BE49-F238E27FC236}">
                <a16:creationId xmlns:a16="http://schemas.microsoft.com/office/drawing/2014/main" id="{E50E2AD4-70F3-6049-ADB7-AB83F79F94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83"/>
          <a:stretch/>
        </p:blipFill>
        <p:spPr>
          <a:xfrm>
            <a:off x="8266770" y="3015609"/>
            <a:ext cx="3925230" cy="3842391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D4F7482B-1BC4-1648-BC84-20FC14A52E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958"/>
          <a:stretch/>
        </p:blipFill>
        <p:spPr>
          <a:xfrm>
            <a:off x="7218686" y="5035924"/>
            <a:ext cx="1828706" cy="182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07A055-14E9-D745-97DA-B4F26FD7E596}"/>
              </a:ext>
            </a:extLst>
          </p:cNvPr>
          <p:cNvSpPr/>
          <p:nvPr/>
        </p:nvSpPr>
        <p:spPr>
          <a:xfrm>
            <a:off x="0" y="5443870"/>
            <a:ext cx="12192000" cy="14141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F2C13A66-40A6-5948-AC9A-864DE0E9F5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7" y="1023616"/>
            <a:ext cx="4856382" cy="46459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382E9E-43C1-A848-BABB-0DB7A77922CB}"/>
              </a:ext>
            </a:extLst>
          </p:cNvPr>
          <p:cNvSpPr/>
          <p:nvPr/>
        </p:nvSpPr>
        <p:spPr>
          <a:xfrm>
            <a:off x="519248" y="402336"/>
            <a:ext cx="1574728" cy="302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BEA21B-A86C-3641-BD30-A3D699AC3EC9}"/>
              </a:ext>
            </a:extLst>
          </p:cNvPr>
          <p:cNvGrpSpPr/>
          <p:nvPr/>
        </p:nvGrpSpPr>
        <p:grpSpPr>
          <a:xfrm>
            <a:off x="519248" y="368992"/>
            <a:ext cx="1566291" cy="184666"/>
            <a:chOff x="2290464" y="520315"/>
            <a:chExt cx="1566291" cy="18466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40983E-3508-9F46-941B-70892098B408}"/>
                </a:ext>
              </a:extLst>
            </p:cNvPr>
            <p:cNvSpPr txBox="1"/>
            <p:nvPr/>
          </p:nvSpPr>
          <p:spPr>
            <a:xfrm>
              <a:off x="2290464" y="520315"/>
              <a:ext cx="14847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SG" sz="600" spc="300" dirty="0">
                  <a:solidFill>
                    <a:srgbClr val="482E23"/>
                  </a:solidFill>
                  <a:latin typeface="Montserrat Medium" pitchFamily="2" charset="77"/>
                </a:rPr>
                <a:t>COVID-19 UPDATE</a:t>
              </a:r>
              <a:endParaRPr lang="en-US" sz="600" spc="300" dirty="0">
                <a:solidFill>
                  <a:srgbClr val="482E23"/>
                </a:solidFill>
                <a:latin typeface="Montserrat Medium" pitchFamily="2" charset="77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011B93-FF36-DE46-BED2-D528DD957D0D}"/>
                </a:ext>
              </a:extLst>
            </p:cNvPr>
            <p:cNvCxnSpPr>
              <a:cxnSpLocks/>
            </p:cNvCxnSpPr>
            <p:nvPr/>
          </p:nvCxnSpPr>
          <p:spPr>
            <a:xfrm>
              <a:off x="3693577" y="612648"/>
              <a:ext cx="163178" cy="0"/>
            </a:xfrm>
            <a:prstGeom prst="line">
              <a:avLst/>
            </a:prstGeom>
            <a:ln w="9525">
              <a:solidFill>
                <a:srgbClr val="482E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F00A36D-7D60-8246-84C2-1B3B384ED8FB}"/>
              </a:ext>
            </a:extLst>
          </p:cNvPr>
          <p:cNvSpPr txBox="1"/>
          <p:nvPr/>
        </p:nvSpPr>
        <p:spPr>
          <a:xfrm>
            <a:off x="5248656" y="402336"/>
            <a:ext cx="6374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482E23"/>
                </a:solidFill>
                <a:latin typeface="Montserrat" pitchFamily="2" charset="77"/>
              </a:rPr>
              <a:t>Cowboy Coaching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F8FDC2-AC20-D14C-B63C-6AEDFE5F58EC}"/>
              </a:ext>
            </a:extLst>
          </p:cNvPr>
          <p:cNvSpPr txBox="1"/>
          <p:nvPr/>
        </p:nvSpPr>
        <p:spPr>
          <a:xfrm>
            <a:off x="5306632" y="2402160"/>
            <a:ext cx="5738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Montserrat Medium" pitchFamily="2" charset="77"/>
              </a:rPr>
              <a:t>RECENT EFFORTS INCLUDE: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55AE58-D8DE-424D-B3FB-81F2307492DE}"/>
              </a:ext>
            </a:extLst>
          </p:cNvPr>
          <p:cNvSpPr/>
          <p:nvPr/>
        </p:nvSpPr>
        <p:spPr>
          <a:xfrm>
            <a:off x="5597280" y="2754137"/>
            <a:ext cx="6210736" cy="151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Social media takeovers with Cowboy Coaches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Weekly meet-ups with Cowboy Coaches on Washakie Green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1x1 meeting each week to support academic challenges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Podcast and robot engagement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0CBC02-FDDA-A64D-B622-1C28BB009CE9}"/>
              </a:ext>
            </a:extLst>
          </p:cNvPr>
          <p:cNvSpPr/>
          <p:nvPr/>
        </p:nvSpPr>
        <p:spPr>
          <a:xfrm>
            <a:off x="829340" y="6040377"/>
            <a:ext cx="467832" cy="19030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16ACF90F-DEAD-8642-AC48-E30484EA11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958"/>
          <a:stretch/>
        </p:blipFill>
        <p:spPr>
          <a:xfrm>
            <a:off x="4199070" y="4781223"/>
            <a:ext cx="1211349" cy="120695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E681262-0D43-4447-B9AB-7353ED8CD6E2}"/>
              </a:ext>
            </a:extLst>
          </p:cNvPr>
          <p:cNvSpPr/>
          <p:nvPr/>
        </p:nvSpPr>
        <p:spPr>
          <a:xfrm>
            <a:off x="5306632" y="1446874"/>
            <a:ext cx="67377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482E23"/>
                </a:solidFill>
                <a:latin typeface="Montserrat" pitchFamily="2" charset="77"/>
              </a:rPr>
              <a:t>The “Cowboy Coaching” program pairs upperclassmen with freshman to provide mentorship, friendship and a peer-to-peer resource of which students can feel comfortable taking advantage.</a:t>
            </a:r>
          </a:p>
        </p:txBody>
      </p:sp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9D54A9FA-65B5-C543-A029-55D2DA901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362" y="4211465"/>
            <a:ext cx="1196379" cy="264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66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person, tree&#10;&#10;Description automatically generated">
            <a:extLst>
              <a:ext uri="{FF2B5EF4-FFF2-40B4-BE49-F238E27FC236}">
                <a16:creationId xmlns:a16="http://schemas.microsoft.com/office/drawing/2014/main" id="{AF7594A5-9235-0C4E-ADB4-36F6590A1D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12317"/>
            <a:ext cx="2614318" cy="37071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E64D4F8-ED86-6A42-BCB7-3B24EC550271}"/>
              </a:ext>
            </a:extLst>
          </p:cNvPr>
          <p:cNvSpPr/>
          <p:nvPr/>
        </p:nvSpPr>
        <p:spPr>
          <a:xfrm rot="16200000">
            <a:off x="7404380" y="1960054"/>
            <a:ext cx="6913623" cy="288227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382E9E-43C1-A848-BABB-0DB7A77922CB}"/>
              </a:ext>
            </a:extLst>
          </p:cNvPr>
          <p:cNvSpPr/>
          <p:nvPr/>
        </p:nvSpPr>
        <p:spPr>
          <a:xfrm>
            <a:off x="519248" y="402336"/>
            <a:ext cx="1574728" cy="302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BEA21B-A86C-3641-BD30-A3D699AC3EC9}"/>
              </a:ext>
            </a:extLst>
          </p:cNvPr>
          <p:cNvGrpSpPr/>
          <p:nvPr/>
        </p:nvGrpSpPr>
        <p:grpSpPr>
          <a:xfrm>
            <a:off x="519248" y="368992"/>
            <a:ext cx="1566291" cy="184666"/>
            <a:chOff x="2290464" y="520315"/>
            <a:chExt cx="1566291" cy="18466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40983E-3508-9F46-941B-70892098B408}"/>
                </a:ext>
              </a:extLst>
            </p:cNvPr>
            <p:cNvSpPr txBox="1"/>
            <p:nvPr/>
          </p:nvSpPr>
          <p:spPr>
            <a:xfrm>
              <a:off x="2290464" y="520315"/>
              <a:ext cx="14847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SG" sz="600" spc="300" dirty="0">
                  <a:solidFill>
                    <a:srgbClr val="482E23"/>
                  </a:solidFill>
                  <a:latin typeface="Montserrat Medium" pitchFamily="2" charset="77"/>
                </a:rPr>
                <a:t>COVID-19 UPDATE</a:t>
              </a:r>
              <a:endParaRPr lang="en-US" sz="600" spc="300" dirty="0">
                <a:solidFill>
                  <a:srgbClr val="482E23"/>
                </a:solidFill>
                <a:latin typeface="Montserrat Medium" pitchFamily="2" charset="77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011B93-FF36-DE46-BED2-D528DD957D0D}"/>
                </a:ext>
              </a:extLst>
            </p:cNvPr>
            <p:cNvCxnSpPr>
              <a:cxnSpLocks/>
            </p:cNvCxnSpPr>
            <p:nvPr/>
          </p:nvCxnSpPr>
          <p:spPr>
            <a:xfrm>
              <a:off x="3693577" y="612648"/>
              <a:ext cx="163178" cy="0"/>
            </a:xfrm>
            <a:prstGeom prst="line">
              <a:avLst/>
            </a:prstGeom>
            <a:ln w="9525">
              <a:solidFill>
                <a:srgbClr val="482E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F00A36D-7D60-8246-84C2-1B3B384ED8FB}"/>
              </a:ext>
            </a:extLst>
          </p:cNvPr>
          <p:cNvSpPr txBox="1"/>
          <p:nvPr/>
        </p:nvSpPr>
        <p:spPr>
          <a:xfrm>
            <a:off x="2746623" y="402336"/>
            <a:ext cx="6374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482E23"/>
                </a:solidFill>
                <a:latin typeface="Montserrat" pitchFamily="2" charset="77"/>
              </a:rPr>
              <a:t>Courses &amp; Faulty Connections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4A2BCE-124B-D944-AD4D-13E465A09C15}"/>
              </a:ext>
            </a:extLst>
          </p:cNvPr>
          <p:cNvSpPr txBox="1"/>
          <p:nvPr/>
        </p:nvSpPr>
        <p:spPr>
          <a:xfrm>
            <a:off x="2746623" y="2231451"/>
            <a:ext cx="5738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Montserrat Medium" pitchFamily="2" charset="77"/>
              </a:rPr>
              <a:t>Significant attention to developing engagement and belonging in courses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48840F-D54E-FD48-8E1A-C725FAEE4A55}"/>
              </a:ext>
            </a:extLst>
          </p:cNvPr>
          <p:cNvSpPr/>
          <p:nvPr/>
        </p:nvSpPr>
        <p:spPr>
          <a:xfrm>
            <a:off x="3037271" y="3055819"/>
            <a:ext cx="6374348" cy="151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Breakouts, video off days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Engagement opportunities with academic resources – makerspaces, archives, museum spaces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Days built with opportunities to laugh together and connect informally</a:t>
            </a:r>
          </a:p>
        </p:txBody>
      </p:sp>
      <p:pic>
        <p:nvPicPr>
          <p:cNvPr id="24" name="Picture 23" descr="Background pattern&#10;&#10;Description automatically generated">
            <a:extLst>
              <a:ext uri="{FF2B5EF4-FFF2-40B4-BE49-F238E27FC236}">
                <a16:creationId xmlns:a16="http://schemas.microsoft.com/office/drawing/2014/main" id="{8F02536E-2F47-9546-8262-BEE29CE51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958"/>
          <a:stretch/>
        </p:blipFill>
        <p:spPr>
          <a:xfrm>
            <a:off x="8293395" y="4917802"/>
            <a:ext cx="1732335" cy="17260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F14B532-F443-1B4D-A2FF-3EA72C94B131}"/>
              </a:ext>
            </a:extLst>
          </p:cNvPr>
          <p:cNvCxnSpPr>
            <a:cxnSpLocks/>
          </p:cNvCxnSpPr>
          <p:nvPr/>
        </p:nvCxnSpPr>
        <p:spPr>
          <a:xfrm>
            <a:off x="2252133" y="6040377"/>
            <a:ext cx="6868838" cy="0"/>
          </a:xfrm>
          <a:prstGeom prst="line">
            <a:avLst/>
          </a:prstGeom>
          <a:ln w="25400">
            <a:solidFill>
              <a:srgbClr val="482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F8D15A3C-B6D3-324E-9D3B-B5EB57198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1856" y="1503419"/>
            <a:ext cx="894062" cy="197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04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78EDFD-2CDF-5545-83B5-E2A857CE0B2C}"/>
              </a:ext>
            </a:extLst>
          </p:cNvPr>
          <p:cNvSpPr txBox="1"/>
          <p:nvPr/>
        </p:nvSpPr>
        <p:spPr>
          <a:xfrm>
            <a:off x="4425962" y="461325"/>
            <a:ext cx="8425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482E23"/>
                </a:solidFill>
                <a:latin typeface="Montserrat SemiBold" pitchFamily="2" charset="77"/>
              </a:rPr>
              <a:t>Faculty Wellbeing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BD395C-68B5-2940-BC93-3B753E76D252}"/>
              </a:ext>
            </a:extLst>
          </p:cNvPr>
          <p:cNvSpPr/>
          <p:nvPr/>
        </p:nvSpPr>
        <p:spPr>
          <a:xfrm>
            <a:off x="519248" y="425302"/>
            <a:ext cx="1649794" cy="27644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BB54D2-1EF3-094C-9C2D-96192B3E98E8}"/>
              </a:ext>
            </a:extLst>
          </p:cNvPr>
          <p:cNvSpPr txBox="1"/>
          <p:nvPr/>
        </p:nvSpPr>
        <p:spPr>
          <a:xfrm>
            <a:off x="4532973" y="1432410"/>
            <a:ext cx="6762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  <a:latin typeface="Montserrat Medium" pitchFamily="2" charset="77"/>
              </a:rPr>
              <a:t>Anxiety for exponentially increased workload and research productivity losses; juggling parental duties with work; loss of connection to colleagues – campus, nationally, internationally.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B61EAF-E45A-704F-B94C-04986686BE1F}"/>
              </a:ext>
            </a:extLst>
          </p:cNvPr>
          <p:cNvSpPr/>
          <p:nvPr/>
        </p:nvSpPr>
        <p:spPr>
          <a:xfrm>
            <a:off x="4810712" y="2370796"/>
            <a:ext cx="7116331" cy="2248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1:1’s and drop-in office hours with department heads, deans, and others to enhance and build community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Faculty get togethers with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DoorDash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Lato" panose="020F0502020204030203" pitchFamily="34" charset="77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Flexibility – radio silence on weekends, or embracing the fact that some must do most work on weekends due to childcare and virtual school for children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Tips of the Hat and celebrating wins – small and large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1B52A1B-B96D-EC43-B74F-69F227CFD071}"/>
              </a:ext>
            </a:extLst>
          </p:cNvPr>
          <p:cNvGrpSpPr/>
          <p:nvPr/>
        </p:nvGrpSpPr>
        <p:grpSpPr>
          <a:xfrm>
            <a:off x="519248" y="368992"/>
            <a:ext cx="1566291" cy="184666"/>
            <a:chOff x="2290464" y="520315"/>
            <a:chExt cx="1566291" cy="18466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09FFBD-9E80-2144-8239-B5901D1211DB}"/>
                </a:ext>
              </a:extLst>
            </p:cNvPr>
            <p:cNvSpPr txBox="1"/>
            <p:nvPr/>
          </p:nvSpPr>
          <p:spPr>
            <a:xfrm>
              <a:off x="2290464" y="520315"/>
              <a:ext cx="14847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SG" sz="600" spc="300" dirty="0">
                  <a:solidFill>
                    <a:srgbClr val="482E23"/>
                  </a:solidFill>
                  <a:latin typeface="Montserrat Medium" pitchFamily="2" charset="77"/>
                </a:rPr>
                <a:t>COVID-19 UPDATE</a:t>
              </a:r>
              <a:endParaRPr lang="en-US" sz="600" spc="300" dirty="0">
                <a:solidFill>
                  <a:srgbClr val="482E23"/>
                </a:solidFill>
                <a:latin typeface="Montserrat Medium" pitchFamily="2" charset="77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992CACA-1B55-9243-9F3F-3A56DC8D4AD8}"/>
                </a:ext>
              </a:extLst>
            </p:cNvPr>
            <p:cNvCxnSpPr>
              <a:cxnSpLocks/>
            </p:cNvCxnSpPr>
            <p:nvPr/>
          </p:nvCxnSpPr>
          <p:spPr>
            <a:xfrm>
              <a:off x="3693577" y="612648"/>
              <a:ext cx="163178" cy="0"/>
            </a:xfrm>
            <a:prstGeom prst="line">
              <a:avLst/>
            </a:prstGeom>
            <a:ln w="9525">
              <a:solidFill>
                <a:srgbClr val="482E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6C1E96E-3FAE-5147-8D5B-1B75C71582B4}"/>
              </a:ext>
            </a:extLst>
          </p:cNvPr>
          <p:cNvSpPr/>
          <p:nvPr/>
        </p:nvSpPr>
        <p:spPr>
          <a:xfrm>
            <a:off x="628528" y="6041753"/>
            <a:ext cx="715617" cy="28189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EB54A3C6-D7E8-C942-B3E6-ABCB22AD52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958"/>
          <a:stretch/>
        </p:blipFill>
        <p:spPr>
          <a:xfrm>
            <a:off x="9220937" y="4619553"/>
            <a:ext cx="2971063" cy="2238447"/>
          </a:xfrm>
          <a:prstGeom prst="rect">
            <a:avLst/>
          </a:prstGeom>
        </p:spPr>
      </p:pic>
      <p:pic>
        <p:nvPicPr>
          <p:cNvPr id="6" name="Picture 5" descr="A picture containing person, indoor, room&#10;&#10;Description automatically generated">
            <a:extLst>
              <a:ext uri="{FF2B5EF4-FFF2-40B4-BE49-F238E27FC236}">
                <a16:creationId xmlns:a16="http://schemas.microsoft.com/office/drawing/2014/main" id="{8EF0CF60-9226-A441-B25F-8C3F5BB422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380" y="1801742"/>
            <a:ext cx="3361267" cy="3657600"/>
          </a:xfrm>
          <a:prstGeom prst="rect">
            <a:avLst/>
          </a:prstGeom>
        </p:spPr>
      </p:pic>
      <p:pic>
        <p:nvPicPr>
          <p:cNvPr id="27" name="Picture 26" descr="Background pattern&#10;&#10;Description automatically generated">
            <a:extLst>
              <a:ext uri="{FF2B5EF4-FFF2-40B4-BE49-F238E27FC236}">
                <a16:creationId xmlns:a16="http://schemas.microsoft.com/office/drawing/2014/main" id="{3113148E-53E7-9B4B-8B91-CB66DA3F2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881" y="3923603"/>
            <a:ext cx="1211349" cy="26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94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49A154C82574439DF007F0E559988C" ma:contentTypeVersion="11" ma:contentTypeDescription="Create a new document." ma:contentTypeScope="" ma:versionID="a4bb2dad56bd96ae98d025c20ebda8e2">
  <xsd:schema xmlns:xsd="http://www.w3.org/2001/XMLSchema" xmlns:xs="http://www.w3.org/2001/XMLSchema" xmlns:p="http://schemas.microsoft.com/office/2006/metadata/properties" xmlns:ns2="41f6f78f-b42d-4d30-8e14-603aa1dc9ba8" xmlns:ns3="aaf0272d-e64e-4369-bca1-c498ae82748d" targetNamespace="http://schemas.microsoft.com/office/2006/metadata/properties" ma:root="true" ma:fieldsID="bb538d088ed6f89d05f983a551603912" ns2:_="" ns3:_="">
    <xsd:import namespace="41f6f78f-b42d-4d30-8e14-603aa1dc9ba8"/>
    <xsd:import namespace="aaf0272d-e64e-4369-bca1-c498ae82748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6f78f-b42d-4d30-8e14-603aa1dc9b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f0272d-e64e-4369-bca1-c498ae8274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46EE49-9605-4953-A6EE-C650E15C94A6}"/>
</file>

<file path=customXml/itemProps2.xml><?xml version="1.0" encoding="utf-8"?>
<ds:datastoreItem xmlns:ds="http://schemas.openxmlformats.org/officeDocument/2006/customXml" ds:itemID="{D366F5D5-3A32-45FD-B8C8-0D24B4C9BF8F}"/>
</file>

<file path=customXml/itemProps3.xml><?xml version="1.0" encoding="utf-8"?>
<ds:datastoreItem xmlns:ds="http://schemas.openxmlformats.org/officeDocument/2006/customXml" ds:itemID="{1D28C2F2-733F-4F22-BB45-43C3C17C1C75}"/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583</Words>
  <Application>Microsoft Macintosh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Courier New</vt:lpstr>
      <vt:lpstr>Lato</vt:lpstr>
      <vt:lpstr>Montserrat</vt:lpstr>
      <vt:lpstr>Montserrat Medium</vt:lpstr>
      <vt:lpstr>Montserrat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Kreart Studio</dc:creator>
  <cp:lastModifiedBy>Ryan McGarry Dinneen O'Neil</cp:lastModifiedBy>
  <cp:revision>257</cp:revision>
  <dcterms:created xsi:type="dcterms:W3CDTF">2020-04-28T06:30:51Z</dcterms:created>
  <dcterms:modified xsi:type="dcterms:W3CDTF">2021-03-25T14:24:38Z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0x010100AF49A154C82574439DF007F0E559988C</vt:lpwstr>
  </property>
</Properties>
</file>