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760" r:id="rId2"/>
    <p:sldMasterId id="2147483832" r:id="rId3"/>
  </p:sldMasterIdLst>
  <p:notesMasterIdLst>
    <p:notesMasterId r:id="rId12"/>
  </p:notesMasterIdLst>
  <p:handoutMasterIdLst>
    <p:handoutMasterId r:id="rId13"/>
  </p:handoutMasterIdLst>
  <p:sldIdLst>
    <p:sldId id="873" r:id="rId4"/>
    <p:sldId id="872" r:id="rId5"/>
    <p:sldId id="868" r:id="rId6"/>
    <p:sldId id="846" r:id="rId7"/>
    <p:sldId id="851" r:id="rId8"/>
    <p:sldId id="871" r:id="rId9"/>
    <p:sldId id="864" r:id="rId10"/>
    <p:sldId id="870" r:id="rId11"/>
  </p:sldIdLst>
  <p:sldSz cx="24384000" cy="13716000"/>
  <p:notesSz cx="6858000" cy="9144000"/>
  <p:defaultTextStyle>
    <a:defPPr>
      <a:defRPr lang="en-US"/>
    </a:defPPr>
    <a:lvl1pPr algn="ctr" defTabSz="825500" rtl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1pPr>
    <a:lvl2pPr marL="342900" algn="ctr" defTabSz="825500" rtl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2pPr>
    <a:lvl3pPr marL="685800" algn="ctr" defTabSz="825500" rtl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3pPr>
    <a:lvl4pPr marL="1028700" algn="ctr" defTabSz="825500" rtl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4pPr>
    <a:lvl5pPr marL="1371600" algn="ctr" defTabSz="825500" rtl="0" fontAlgn="base" hangingPunct="0">
      <a:spcBef>
        <a:spcPct val="0"/>
      </a:spcBef>
      <a:spcAft>
        <a:spcPct val="0"/>
      </a:spcAft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5pPr>
    <a:lvl6pPr marL="2286000" algn="l" defTabSz="914400" rtl="0" eaLnBrk="1" latinLnBrk="0" hangingPunct="1"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6pPr>
    <a:lvl7pPr marL="2743200" algn="l" defTabSz="914400" rtl="0" eaLnBrk="1" latinLnBrk="0" hangingPunct="1"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7pPr>
    <a:lvl8pPr marL="3200400" algn="l" defTabSz="914400" rtl="0" eaLnBrk="1" latinLnBrk="0" hangingPunct="1"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8pPr>
    <a:lvl9pPr marL="3657600" algn="l" defTabSz="914400" rtl="0" eaLnBrk="1" latinLnBrk="0" hangingPunct="1">
      <a:defRPr sz="5600" kern="1200">
        <a:solidFill>
          <a:srgbClr val="000000"/>
        </a:solidFill>
        <a:latin typeface="Gill Sans" charset="0"/>
        <a:ea typeface="Gill Sans" charset="0"/>
        <a:cs typeface="Gill Sans" charset="0"/>
        <a:sym typeface="Gill Sans" charset="0"/>
      </a:defRPr>
    </a:lvl9pPr>
  </p:defaultTextStyle>
  <p:extLst>
    <p:ext uri="{521415D9-36F7-43E2-AB2F-B90AF26B5E84}">
      <p14:sectionLst xmlns:p14="http://schemas.microsoft.com/office/powerpoint/2010/main">
        <p14:section name="Intro to UW and place" id="{F95A52B4-2B4F-C542-A3D6-2E5A10BD249F}">
          <p14:sldIdLst>
            <p14:sldId id="873"/>
            <p14:sldId id="872"/>
            <p14:sldId id="868"/>
            <p14:sldId id="846"/>
            <p14:sldId id="851"/>
            <p14:sldId id="871"/>
            <p14:sldId id="864"/>
            <p14:sldId id="8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  <p15:guide id="3" pos="20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d Everett Hutchens" initials="CEH" lastIdx="1" clrIdx="0">
    <p:extLst>
      <p:ext uri="{19B8F6BF-5375-455C-9EA6-DF929625EA0E}">
        <p15:presenceInfo xmlns:p15="http://schemas.microsoft.com/office/powerpoint/2012/main" userId="S-1-5-21-358987-74476631-505227178-1813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405"/>
    <a:srgbClr val="E6E6E6"/>
    <a:srgbClr val="32241E"/>
    <a:srgbClr val="110C0A"/>
    <a:srgbClr val="848A93"/>
    <a:srgbClr val="757A82"/>
    <a:srgbClr val="61656C"/>
    <a:srgbClr val="A4AAB5"/>
    <a:srgbClr val="E59428"/>
    <a:srgbClr val="7E3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C0E3F-7D58-8C27-D6BE-CE2DE325C3A1}" v="4" dt="2022-01-06T21:01:38.521"/>
    <p1510:client id="{34DD1349-5B21-68D1-5580-B0CE21BFDB13}" v="569" dt="2022-01-06T22:37:21.928"/>
    <p1510:client id="{98BB6BF2-AFFD-AFBF-2BEE-BF18F1FEAEC4}" v="221" dt="2022-01-06T23:26:57.492"/>
    <p1510:client id="{C267D118-4D66-258E-839B-BC61AA3D1BF6}" v="3" dt="2022-01-12T18:14:08.082"/>
    <p1510:client id="{C2F99AAE-D5CE-D99C-B714-D8F7F478D99E}" v="9376" dt="2021-04-28T08:00:40.715"/>
    <p1510:client id="{D276FA92-6F5F-1265-C579-972EB4A12788}" v="99" dt="2022-01-06T23:47:16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1" autoAdjust="0"/>
    <p:restoredTop sz="92819" autoAdjust="0"/>
  </p:normalViewPr>
  <p:slideViewPr>
    <p:cSldViewPr snapToGrid="0" snapToObjects="1">
      <p:cViewPr varScale="1">
        <p:scale>
          <a:sx n="58" d="100"/>
          <a:sy n="58" d="100"/>
        </p:scale>
        <p:origin x="902" y="125"/>
      </p:cViewPr>
      <p:guideLst>
        <p:guide orient="horz" pos="4320"/>
        <p:guide pos="7680"/>
        <p:guide pos="209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808C56-CA53-3B40-B43A-A5B21B429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079713-70EA-7D4D-B88C-6B14B2D9BA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77925-AF32-0F44-B774-3B34899E0ED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8C009-AA13-E241-AF26-ED72DF7B1E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8B8CA-2124-4A43-B59D-B1ABBD80DB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5FB35-CD61-8B49-B79A-5B8A742C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85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fld id="{47C21CD8-7795-E840-AA35-88C1B2608893}" type="datetimeFigureOut">
              <a:rPr lang="en-US" smtClean="0"/>
              <a:pPr/>
              <a:t>1/12/2022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fld id="{5700194D-96AF-7742-89F5-0759823275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194D-96AF-7742-89F5-07598232754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194D-96AF-7742-89F5-0759823275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5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194D-96AF-7742-89F5-07598232754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0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194D-96AF-7742-89F5-07598232754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3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194D-96AF-7742-89F5-07598232754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8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194D-96AF-7742-89F5-07598232754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65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194D-96AF-7742-89F5-07598232754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4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0194D-96AF-7742-89F5-07598232754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5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c P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 userDrawn="1"/>
        </p:nvGrpSpPr>
        <p:grpSpPr>
          <a:xfrm>
            <a:off x="1442306" y="-3834"/>
            <a:ext cx="23221093" cy="13803971"/>
            <a:chOff x="4630060" y="-3834"/>
            <a:chExt cx="16424861" cy="13803971"/>
          </a:xfrm>
        </p:grpSpPr>
        <p:sp>
          <p:nvSpPr>
            <p:cNvPr id="6" name="AutoShape 1"/>
            <p:cNvSpPr>
              <a:spLocks/>
            </p:cNvSpPr>
            <p:nvPr userDrawn="1"/>
          </p:nvSpPr>
          <p:spPr bwMode="auto">
            <a:xfrm>
              <a:off x="8724900" y="-3834"/>
              <a:ext cx="12330021" cy="13803971"/>
            </a:xfrm>
            <a:custGeom>
              <a:avLst/>
              <a:gdLst>
                <a:gd name="T0" fmla="*/ 7862094 w 21600"/>
                <a:gd name="T1" fmla="*/ 6900069 h 21600"/>
                <a:gd name="T2" fmla="*/ 7862094 w 21600"/>
                <a:gd name="T3" fmla="*/ 6900069 h 21600"/>
                <a:gd name="T4" fmla="*/ 7862094 w 21600"/>
                <a:gd name="T5" fmla="*/ 6900069 h 21600"/>
                <a:gd name="T6" fmla="*/ 7862094 w 21600"/>
                <a:gd name="T7" fmla="*/ 6900069 h 21600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11798 w 21600"/>
                <a:gd name="connsiteY0" fmla="*/ 0 h 21606"/>
                <a:gd name="connsiteX1" fmla="*/ 21530 w 21600"/>
                <a:gd name="connsiteY1" fmla="*/ 6 h 21606"/>
                <a:gd name="connsiteX2" fmla="*/ 21600 w 21600"/>
                <a:gd name="connsiteY2" fmla="*/ 21606 h 21606"/>
                <a:gd name="connsiteX3" fmla="*/ 0 w 21600"/>
                <a:gd name="connsiteY3" fmla="*/ 21553 h 21606"/>
                <a:gd name="connsiteX4" fmla="*/ 11798 w 21600"/>
                <a:gd name="connsiteY4" fmla="*/ 0 h 21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1606">
                  <a:moveTo>
                    <a:pt x="11798" y="0"/>
                  </a:moveTo>
                  <a:lnTo>
                    <a:pt x="21530" y="6"/>
                  </a:lnTo>
                  <a:cubicBezTo>
                    <a:pt x="21553" y="7206"/>
                    <a:pt x="21577" y="14406"/>
                    <a:pt x="21600" y="21606"/>
                  </a:cubicBezTo>
                  <a:lnTo>
                    <a:pt x="0" y="21553"/>
                  </a:lnTo>
                  <a:lnTo>
                    <a:pt x="11798" y="0"/>
                  </a:lnTo>
                  <a:close/>
                </a:path>
              </a:pathLst>
            </a:custGeom>
            <a:solidFill>
              <a:schemeClr val="tx1">
                <a:lumMod val="75000"/>
                <a:alpha val="9000"/>
              </a:schemeClr>
            </a:solidFill>
            <a:ln>
              <a:noFill/>
            </a:ln>
            <a:effectLst/>
          </p:spPr>
          <p:txBody>
            <a:bodyPr wrap="square" lIns="38100" tIns="38100" rIns="38100" bIns="38100" anchor="ctr">
              <a:noAutofit/>
            </a:bodyPr>
            <a:lstStyle/>
            <a:p>
              <a:pPr lvl="0" defTabSz="457200"/>
              <a:endPara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ato" panose="020F050202020403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6" descr="droppedImage.pdf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334550" y="902367"/>
              <a:ext cx="3399655" cy="3390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30" name="Group 29"/>
            <p:cNvGrpSpPr/>
            <p:nvPr userDrawn="1"/>
          </p:nvGrpSpPr>
          <p:grpSpPr>
            <a:xfrm>
              <a:off x="4630060" y="9755187"/>
              <a:ext cx="13092022" cy="2290529"/>
              <a:chOff x="1344613" y="4179316"/>
              <a:chExt cx="21704300" cy="3797300"/>
            </a:xfrm>
          </p:grpSpPr>
          <p:grpSp>
            <p:nvGrpSpPr>
              <p:cNvPr id="7" name="Group 6"/>
              <p:cNvGrpSpPr/>
              <p:nvPr userDrawn="1"/>
            </p:nvGrpSpPr>
            <p:grpSpPr>
              <a:xfrm>
                <a:off x="1344613" y="4179316"/>
                <a:ext cx="3797300" cy="3797300"/>
                <a:chOff x="1774599" y="9001126"/>
                <a:chExt cx="3797300" cy="3797300"/>
              </a:xfrm>
            </p:grpSpPr>
            <p:sp>
              <p:nvSpPr>
                <p:cNvPr id="8" name="AutoShape 11"/>
                <p:cNvSpPr>
                  <a:spLocks/>
                </p:cNvSpPr>
                <p:nvPr userDrawn="1"/>
              </p:nvSpPr>
              <p:spPr bwMode="auto">
                <a:xfrm>
                  <a:off x="1774599" y="9001126"/>
                  <a:ext cx="3797300" cy="37973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66C8B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Freeform 8"/>
                <p:cNvSpPr>
                  <a:spLocks/>
                </p:cNvSpPr>
                <p:nvPr userDrawn="1"/>
              </p:nvSpPr>
              <p:spPr bwMode="auto">
                <a:xfrm>
                  <a:off x="3271612" y="10027801"/>
                  <a:ext cx="2287577" cy="2692837"/>
                </a:xfrm>
                <a:custGeom>
                  <a:avLst/>
                  <a:gdLst>
                    <a:gd name="connsiteX0" fmla="*/ 1374243 w 2287577"/>
                    <a:gd name="connsiteY0" fmla="*/ 0 h 2692837"/>
                    <a:gd name="connsiteX1" fmla="*/ 2279558 w 2287577"/>
                    <a:gd name="connsiteY1" fmla="*/ 642877 h 2692837"/>
                    <a:gd name="connsiteX2" fmla="*/ 927594 w 2287577"/>
                    <a:gd name="connsiteY2" fmla="*/ 2692837 h 2692837"/>
                    <a:gd name="connsiteX3" fmla="*/ 0 w 2287577"/>
                    <a:gd name="connsiteY3" fmla="*/ 2119804 h 2692837"/>
                    <a:gd name="connsiteX4" fmla="*/ 6179 w 2287577"/>
                    <a:gd name="connsiteY4" fmla="*/ 2110143 h 2692837"/>
                    <a:gd name="connsiteX5" fmla="*/ 15371 w 2287577"/>
                    <a:gd name="connsiteY5" fmla="*/ 2113358 h 2692837"/>
                    <a:gd name="connsiteX6" fmla="*/ 1313529 w 2287577"/>
                    <a:gd name="connsiteY6" fmla="*/ 1783865 h 2692837"/>
                    <a:gd name="connsiteX7" fmla="*/ 1403390 w 2287577"/>
                    <a:gd name="connsiteY7" fmla="*/ 32247 h 269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7577" h="2692837">
                      <a:moveTo>
                        <a:pt x="1374243" y="0"/>
                      </a:moveTo>
                      <a:lnTo>
                        <a:pt x="2279558" y="642877"/>
                      </a:lnTo>
                      <a:cubicBezTo>
                        <a:pt x="2409044" y="2311565"/>
                        <a:pt x="927594" y="2692837"/>
                        <a:pt x="927594" y="2692837"/>
                      </a:cubicBezTo>
                      <a:lnTo>
                        <a:pt x="0" y="2119804"/>
                      </a:lnTo>
                      <a:lnTo>
                        <a:pt x="6179" y="2110143"/>
                      </a:lnTo>
                      <a:lnTo>
                        <a:pt x="15371" y="2113358"/>
                      </a:lnTo>
                      <a:cubicBezTo>
                        <a:pt x="460592" y="2245156"/>
                        <a:pt x="962070" y="2135325"/>
                        <a:pt x="1313529" y="1783865"/>
                      </a:cubicBezTo>
                      <a:cubicBezTo>
                        <a:pt x="1792791" y="1304604"/>
                        <a:pt x="1822745" y="546379"/>
                        <a:pt x="1403390" y="3224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alpha val="50000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anchor="ctr">
                  <a:noAutofit/>
                </a:bodyPr>
                <a:lstStyle/>
                <a:p>
                  <a:endParaRPr lang="en-US" dirty="0"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AutoShape 13"/>
                <p:cNvSpPr>
                  <a:spLocks/>
                </p:cNvSpPr>
                <p:nvPr userDrawn="1"/>
              </p:nvSpPr>
              <p:spPr bwMode="auto">
                <a:xfrm>
                  <a:off x="2350861" y="9558338"/>
                  <a:ext cx="2617788" cy="261778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10"/>
              <p:cNvGrpSpPr/>
              <p:nvPr userDrawn="1"/>
            </p:nvGrpSpPr>
            <p:grpSpPr>
              <a:xfrm>
                <a:off x="7313613" y="4179316"/>
                <a:ext cx="3797300" cy="3797300"/>
                <a:chOff x="7448608" y="8868229"/>
                <a:chExt cx="3797300" cy="3797300"/>
              </a:xfrm>
            </p:grpSpPr>
            <p:sp>
              <p:nvSpPr>
                <p:cNvPr id="12" name="AutoShape 11"/>
                <p:cNvSpPr>
                  <a:spLocks/>
                </p:cNvSpPr>
                <p:nvPr userDrawn="1"/>
              </p:nvSpPr>
              <p:spPr bwMode="auto">
                <a:xfrm>
                  <a:off x="7448608" y="8868229"/>
                  <a:ext cx="3797300" cy="37973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66C8B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Freeform 12"/>
                <p:cNvSpPr>
                  <a:spLocks/>
                </p:cNvSpPr>
                <p:nvPr userDrawn="1"/>
              </p:nvSpPr>
              <p:spPr bwMode="auto">
                <a:xfrm>
                  <a:off x="8945621" y="9894904"/>
                  <a:ext cx="2287577" cy="2692837"/>
                </a:xfrm>
                <a:custGeom>
                  <a:avLst/>
                  <a:gdLst>
                    <a:gd name="connsiteX0" fmla="*/ 1374243 w 2287577"/>
                    <a:gd name="connsiteY0" fmla="*/ 0 h 2692837"/>
                    <a:gd name="connsiteX1" fmla="*/ 2279558 w 2287577"/>
                    <a:gd name="connsiteY1" fmla="*/ 642877 h 2692837"/>
                    <a:gd name="connsiteX2" fmla="*/ 927594 w 2287577"/>
                    <a:gd name="connsiteY2" fmla="*/ 2692837 h 2692837"/>
                    <a:gd name="connsiteX3" fmla="*/ 0 w 2287577"/>
                    <a:gd name="connsiteY3" fmla="*/ 2119804 h 2692837"/>
                    <a:gd name="connsiteX4" fmla="*/ 6179 w 2287577"/>
                    <a:gd name="connsiteY4" fmla="*/ 2110143 h 2692837"/>
                    <a:gd name="connsiteX5" fmla="*/ 15371 w 2287577"/>
                    <a:gd name="connsiteY5" fmla="*/ 2113358 h 2692837"/>
                    <a:gd name="connsiteX6" fmla="*/ 1313529 w 2287577"/>
                    <a:gd name="connsiteY6" fmla="*/ 1783865 h 2692837"/>
                    <a:gd name="connsiteX7" fmla="*/ 1403390 w 2287577"/>
                    <a:gd name="connsiteY7" fmla="*/ 32247 h 269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7577" h="2692837">
                      <a:moveTo>
                        <a:pt x="1374243" y="0"/>
                      </a:moveTo>
                      <a:lnTo>
                        <a:pt x="2279558" y="642877"/>
                      </a:lnTo>
                      <a:cubicBezTo>
                        <a:pt x="2409044" y="2311565"/>
                        <a:pt x="927594" y="2692837"/>
                        <a:pt x="927594" y="2692837"/>
                      </a:cubicBezTo>
                      <a:lnTo>
                        <a:pt x="0" y="2119804"/>
                      </a:lnTo>
                      <a:lnTo>
                        <a:pt x="6179" y="2110143"/>
                      </a:lnTo>
                      <a:lnTo>
                        <a:pt x="15371" y="2113358"/>
                      </a:lnTo>
                      <a:cubicBezTo>
                        <a:pt x="460592" y="2245156"/>
                        <a:pt x="962070" y="2135325"/>
                        <a:pt x="1313529" y="1783865"/>
                      </a:cubicBezTo>
                      <a:cubicBezTo>
                        <a:pt x="1792791" y="1304604"/>
                        <a:pt x="1822745" y="546379"/>
                        <a:pt x="1403390" y="32247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anchor="ctr">
                  <a:noAutofit/>
                </a:bodyPr>
                <a:lstStyle/>
                <a:p>
                  <a:endParaRPr lang="en-US" dirty="0"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AutoShape 13"/>
                <p:cNvSpPr>
                  <a:spLocks/>
                </p:cNvSpPr>
                <p:nvPr userDrawn="1"/>
              </p:nvSpPr>
              <p:spPr bwMode="auto">
                <a:xfrm>
                  <a:off x="8024870" y="9425441"/>
                  <a:ext cx="2617788" cy="261778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13282613" y="4179316"/>
                <a:ext cx="3797300" cy="3797300"/>
                <a:chOff x="12986999" y="8868229"/>
                <a:chExt cx="3797300" cy="3797300"/>
              </a:xfrm>
            </p:grpSpPr>
            <p:sp>
              <p:nvSpPr>
                <p:cNvPr id="16" name="AutoShape 11"/>
                <p:cNvSpPr>
                  <a:spLocks/>
                </p:cNvSpPr>
                <p:nvPr userDrawn="1"/>
              </p:nvSpPr>
              <p:spPr bwMode="auto">
                <a:xfrm>
                  <a:off x="12986999" y="8868229"/>
                  <a:ext cx="3797300" cy="37973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66C8B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 userDrawn="1"/>
              </p:nvSpPr>
              <p:spPr bwMode="auto">
                <a:xfrm>
                  <a:off x="14484012" y="9894904"/>
                  <a:ext cx="2287577" cy="2692837"/>
                </a:xfrm>
                <a:custGeom>
                  <a:avLst/>
                  <a:gdLst>
                    <a:gd name="connsiteX0" fmla="*/ 1374243 w 2287577"/>
                    <a:gd name="connsiteY0" fmla="*/ 0 h 2692837"/>
                    <a:gd name="connsiteX1" fmla="*/ 2279558 w 2287577"/>
                    <a:gd name="connsiteY1" fmla="*/ 642877 h 2692837"/>
                    <a:gd name="connsiteX2" fmla="*/ 927594 w 2287577"/>
                    <a:gd name="connsiteY2" fmla="*/ 2692837 h 2692837"/>
                    <a:gd name="connsiteX3" fmla="*/ 0 w 2287577"/>
                    <a:gd name="connsiteY3" fmla="*/ 2119804 h 2692837"/>
                    <a:gd name="connsiteX4" fmla="*/ 6179 w 2287577"/>
                    <a:gd name="connsiteY4" fmla="*/ 2110143 h 2692837"/>
                    <a:gd name="connsiteX5" fmla="*/ 15371 w 2287577"/>
                    <a:gd name="connsiteY5" fmla="*/ 2113358 h 2692837"/>
                    <a:gd name="connsiteX6" fmla="*/ 1313529 w 2287577"/>
                    <a:gd name="connsiteY6" fmla="*/ 1783865 h 2692837"/>
                    <a:gd name="connsiteX7" fmla="*/ 1403390 w 2287577"/>
                    <a:gd name="connsiteY7" fmla="*/ 32247 h 269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7577" h="2692837">
                      <a:moveTo>
                        <a:pt x="1374243" y="0"/>
                      </a:moveTo>
                      <a:lnTo>
                        <a:pt x="2279558" y="642877"/>
                      </a:lnTo>
                      <a:cubicBezTo>
                        <a:pt x="2409044" y="2311565"/>
                        <a:pt x="927594" y="2692837"/>
                        <a:pt x="927594" y="2692837"/>
                      </a:cubicBezTo>
                      <a:lnTo>
                        <a:pt x="0" y="2119804"/>
                      </a:lnTo>
                      <a:lnTo>
                        <a:pt x="6179" y="2110143"/>
                      </a:lnTo>
                      <a:lnTo>
                        <a:pt x="15371" y="2113358"/>
                      </a:lnTo>
                      <a:cubicBezTo>
                        <a:pt x="460592" y="2245156"/>
                        <a:pt x="962070" y="2135325"/>
                        <a:pt x="1313529" y="1783865"/>
                      </a:cubicBezTo>
                      <a:cubicBezTo>
                        <a:pt x="1792791" y="1304604"/>
                        <a:pt x="1822745" y="546379"/>
                        <a:pt x="1403390" y="3224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  <a:alpha val="50000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anchor="ctr">
                  <a:noAutofit/>
                </a:bodyPr>
                <a:lstStyle/>
                <a:p>
                  <a:endParaRPr lang="en-US" dirty="0"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AutoShape 13"/>
                <p:cNvSpPr>
                  <a:spLocks/>
                </p:cNvSpPr>
                <p:nvPr userDrawn="1"/>
              </p:nvSpPr>
              <p:spPr bwMode="auto">
                <a:xfrm>
                  <a:off x="13563261" y="9425441"/>
                  <a:ext cx="2617788" cy="261778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19251613" y="4179316"/>
                <a:ext cx="3797300" cy="3797300"/>
                <a:chOff x="18828205" y="9201735"/>
                <a:chExt cx="3797300" cy="3797300"/>
              </a:xfrm>
            </p:grpSpPr>
            <p:sp>
              <p:nvSpPr>
                <p:cNvPr id="20" name="AutoShape 11"/>
                <p:cNvSpPr>
                  <a:spLocks/>
                </p:cNvSpPr>
                <p:nvPr userDrawn="1"/>
              </p:nvSpPr>
              <p:spPr bwMode="auto">
                <a:xfrm>
                  <a:off x="18828205" y="9201735"/>
                  <a:ext cx="3797300" cy="37973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66C8B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 20"/>
                <p:cNvSpPr>
                  <a:spLocks/>
                </p:cNvSpPr>
                <p:nvPr userDrawn="1"/>
              </p:nvSpPr>
              <p:spPr bwMode="auto">
                <a:xfrm>
                  <a:off x="20325218" y="10228410"/>
                  <a:ext cx="2287577" cy="2692837"/>
                </a:xfrm>
                <a:custGeom>
                  <a:avLst/>
                  <a:gdLst>
                    <a:gd name="connsiteX0" fmla="*/ 1374243 w 2287577"/>
                    <a:gd name="connsiteY0" fmla="*/ 0 h 2692837"/>
                    <a:gd name="connsiteX1" fmla="*/ 2279558 w 2287577"/>
                    <a:gd name="connsiteY1" fmla="*/ 642877 h 2692837"/>
                    <a:gd name="connsiteX2" fmla="*/ 927594 w 2287577"/>
                    <a:gd name="connsiteY2" fmla="*/ 2692837 h 2692837"/>
                    <a:gd name="connsiteX3" fmla="*/ 0 w 2287577"/>
                    <a:gd name="connsiteY3" fmla="*/ 2119804 h 2692837"/>
                    <a:gd name="connsiteX4" fmla="*/ 6179 w 2287577"/>
                    <a:gd name="connsiteY4" fmla="*/ 2110143 h 2692837"/>
                    <a:gd name="connsiteX5" fmla="*/ 15371 w 2287577"/>
                    <a:gd name="connsiteY5" fmla="*/ 2113358 h 2692837"/>
                    <a:gd name="connsiteX6" fmla="*/ 1313529 w 2287577"/>
                    <a:gd name="connsiteY6" fmla="*/ 1783865 h 2692837"/>
                    <a:gd name="connsiteX7" fmla="*/ 1403390 w 2287577"/>
                    <a:gd name="connsiteY7" fmla="*/ 32247 h 269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7577" h="2692837">
                      <a:moveTo>
                        <a:pt x="1374243" y="0"/>
                      </a:moveTo>
                      <a:lnTo>
                        <a:pt x="2279558" y="642877"/>
                      </a:lnTo>
                      <a:cubicBezTo>
                        <a:pt x="2409044" y="2311565"/>
                        <a:pt x="927594" y="2692837"/>
                        <a:pt x="927594" y="2692837"/>
                      </a:cubicBezTo>
                      <a:lnTo>
                        <a:pt x="0" y="2119804"/>
                      </a:lnTo>
                      <a:lnTo>
                        <a:pt x="6179" y="2110143"/>
                      </a:lnTo>
                      <a:lnTo>
                        <a:pt x="15371" y="2113358"/>
                      </a:lnTo>
                      <a:cubicBezTo>
                        <a:pt x="460592" y="2245156"/>
                        <a:pt x="962070" y="2135325"/>
                        <a:pt x="1313529" y="1783865"/>
                      </a:cubicBezTo>
                      <a:cubicBezTo>
                        <a:pt x="1792791" y="1304604"/>
                        <a:pt x="1822745" y="546379"/>
                        <a:pt x="1403390" y="32247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anchor="ctr">
                  <a:noAutofit/>
                </a:bodyPr>
                <a:lstStyle/>
                <a:p>
                  <a:endParaRPr lang="en-US" dirty="0"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AutoShape 13"/>
                <p:cNvSpPr>
                  <a:spLocks/>
                </p:cNvSpPr>
                <p:nvPr userDrawn="1"/>
              </p:nvSpPr>
              <p:spPr bwMode="auto">
                <a:xfrm>
                  <a:off x="19404467" y="9758947"/>
                  <a:ext cx="2617788" cy="261778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lum bright="2000"/>
          </a:blip>
          <a:stretch>
            <a:fillRect/>
          </a:stretch>
        </p:blipFill>
        <p:spPr>
          <a:xfrm>
            <a:off x="1082291" y="2254039"/>
            <a:ext cx="10050505" cy="42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6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-12700" y="9639300"/>
            <a:ext cx="24396700" cy="3606800"/>
          </a:xfrm>
          <a:prstGeom prst="rect">
            <a:avLst/>
          </a:prstGeom>
          <a:solidFill>
            <a:srgbClr val="FFFFFF">
              <a:alpha val="89999"/>
            </a:srgbClr>
          </a:solidFill>
          <a:ln w="12700" cap="flat" cmpd="sng">
            <a:solidFill>
              <a:srgbClr val="FFFFFF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 lvl="0" algn="ctr" defTabSz="58420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397250" y="10377954"/>
            <a:ext cx="17576800" cy="193899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defRPr sz="4000" baseline="0"/>
            </a:lvl1pPr>
          </a:lstStyle>
          <a:p>
            <a:pPr lvl="0"/>
            <a:r>
              <a:rPr lang="en-US" dirty="0"/>
              <a:t> Describe your thoughts with Lorem ipsum dolor sit </a:t>
            </a:r>
            <a:r>
              <a:rPr lang="en-US" dirty="0" err="1"/>
              <a:t>amet</a:t>
            </a:r>
            <a:r>
              <a:rPr lang="en-US" dirty="0"/>
              <a:t>, as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dolor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dui </a:t>
            </a:r>
            <a:r>
              <a:rPr lang="en-US" dirty="0" err="1"/>
              <a:t>adipiscing</a:t>
            </a:r>
            <a:r>
              <a:rPr lang="en-US" dirty="0"/>
              <a:t> magna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302335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12973050" y="0"/>
            <a:ext cx="1141095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2195048" y="0"/>
            <a:ext cx="12188952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298002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88952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952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2170071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 hasCustomPrompt="1"/>
          </p:nvPr>
        </p:nvSpPr>
        <p:spPr>
          <a:xfrm>
            <a:off x="1855997" y="4891328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 hasCustomPrompt="1"/>
          </p:nvPr>
        </p:nvSpPr>
        <p:spPr>
          <a:xfrm>
            <a:off x="6837383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11811073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 hasCustomPrompt="1"/>
          </p:nvPr>
        </p:nvSpPr>
        <p:spPr>
          <a:xfrm>
            <a:off x="16801738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083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4" hasCustomPrompt="1"/>
          </p:nvPr>
        </p:nvSpPr>
        <p:spPr>
          <a:xfrm>
            <a:off x="6311376" y="5170471"/>
            <a:ext cx="11334224" cy="5748306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311902" y="3873500"/>
            <a:ext cx="11334223" cy="1343025"/>
          </a:xfrm>
          <a:custGeom>
            <a:avLst/>
            <a:gdLst>
              <a:gd name="connsiteX0" fmla="*/ 197308 w 11334223"/>
              <a:gd name="connsiteY0" fmla="*/ 0 h 1343025"/>
              <a:gd name="connsiteX1" fmla="*/ 11136915 w 11334223"/>
              <a:gd name="connsiteY1" fmla="*/ 0 h 1343025"/>
              <a:gd name="connsiteX2" fmla="*/ 11334223 w 11334223"/>
              <a:gd name="connsiteY2" fmla="*/ 197186 h 1343025"/>
              <a:gd name="connsiteX3" fmla="*/ 11334223 w 11334223"/>
              <a:gd name="connsiteY3" fmla="*/ 202011 h 1343025"/>
              <a:gd name="connsiteX4" fmla="*/ 11334223 w 11334223"/>
              <a:gd name="connsiteY4" fmla="*/ 216283 h 1343025"/>
              <a:gd name="connsiteX5" fmla="*/ 11334223 w 11334223"/>
              <a:gd name="connsiteY5" fmla="*/ 239696 h 1343025"/>
              <a:gd name="connsiteX6" fmla="*/ 11334223 w 11334223"/>
              <a:gd name="connsiteY6" fmla="*/ 271947 h 1343025"/>
              <a:gd name="connsiteX7" fmla="*/ 11334223 w 11334223"/>
              <a:gd name="connsiteY7" fmla="*/ 312730 h 1343025"/>
              <a:gd name="connsiteX8" fmla="*/ 11334223 w 11334223"/>
              <a:gd name="connsiteY8" fmla="*/ 361742 h 1343025"/>
              <a:gd name="connsiteX9" fmla="*/ 11334223 w 11334223"/>
              <a:gd name="connsiteY9" fmla="*/ 418676 h 1343025"/>
              <a:gd name="connsiteX10" fmla="*/ 11334223 w 11334223"/>
              <a:gd name="connsiteY10" fmla="*/ 483228 h 1343025"/>
              <a:gd name="connsiteX11" fmla="*/ 11334223 w 11334223"/>
              <a:gd name="connsiteY11" fmla="*/ 633969 h 1343025"/>
              <a:gd name="connsiteX12" fmla="*/ 11334223 w 11334223"/>
              <a:gd name="connsiteY12" fmla="*/ 811527 h 1343025"/>
              <a:gd name="connsiteX13" fmla="*/ 11334223 w 11334223"/>
              <a:gd name="connsiteY13" fmla="*/ 1013463 h 1343025"/>
              <a:gd name="connsiteX14" fmla="*/ 11334223 w 11334223"/>
              <a:gd name="connsiteY14" fmla="*/ 1237339 h 1343025"/>
              <a:gd name="connsiteX15" fmla="*/ 11334223 w 11334223"/>
              <a:gd name="connsiteY15" fmla="*/ 1343025 h 1343025"/>
              <a:gd name="connsiteX16" fmla="*/ 0 w 11334223"/>
              <a:gd name="connsiteY16" fmla="*/ 1343025 h 1343025"/>
              <a:gd name="connsiteX17" fmla="*/ 0 w 11334223"/>
              <a:gd name="connsiteY17" fmla="*/ 197186 h 1343025"/>
              <a:gd name="connsiteX18" fmla="*/ 197308 w 11334223"/>
              <a:gd name="connsiteY18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34223" h="1343025">
                <a:moveTo>
                  <a:pt x="197308" y="0"/>
                </a:moveTo>
                <a:lnTo>
                  <a:pt x="11136915" y="0"/>
                </a:lnTo>
                <a:cubicBezTo>
                  <a:pt x="11246065" y="0"/>
                  <a:pt x="11334223" y="88146"/>
                  <a:pt x="11334223" y="197186"/>
                </a:cubicBezTo>
                <a:lnTo>
                  <a:pt x="11334223" y="202011"/>
                </a:lnTo>
                <a:lnTo>
                  <a:pt x="11334223" y="216283"/>
                </a:lnTo>
                <a:lnTo>
                  <a:pt x="11334223" y="239696"/>
                </a:lnTo>
                <a:lnTo>
                  <a:pt x="11334223" y="271947"/>
                </a:lnTo>
                <a:lnTo>
                  <a:pt x="11334223" y="312730"/>
                </a:lnTo>
                <a:lnTo>
                  <a:pt x="11334223" y="361742"/>
                </a:lnTo>
                <a:lnTo>
                  <a:pt x="11334223" y="418676"/>
                </a:lnTo>
                <a:lnTo>
                  <a:pt x="11334223" y="483228"/>
                </a:lnTo>
                <a:lnTo>
                  <a:pt x="11334223" y="633969"/>
                </a:lnTo>
                <a:lnTo>
                  <a:pt x="11334223" y="811527"/>
                </a:lnTo>
                <a:lnTo>
                  <a:pt x="11334223" y="1013463"/>
                </a:lnTo>
                <a:lnTo>
                  <a:pt x="11334223" y="1237339"/>
                </a:lnTo>
                <a:lnTo>
                  <a:pt x="11334223" y="1343025"/>
                </a:lnTo>
                <a:lnTo>
                  <a:pt x="0" y="1343025"/>
                </a:lnTo>
                <a:lnTo>
                  <a:pt x="0" y="197186"/>
                </a:lnTo>
                <a:cubicBezTo>
                  <a:pt x="0" y="88146"/>
                  <a:pt x="88158" y="0"/>
                  <a:pt x="197308" y="0"/>
                </a:cubicBezTo>
                <a:close/>
              </a:path>
            </a:pathLst>
          </a:custGeom>
          <a:solidFill>
            <a:srgbClr val="CFCFCF"/>
          </a:solidFill>
          <a:ln w="3175">
            <a:solidFill>
              <a:srgbClr val="CFCFCF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311900" y="4203700"/>
            <a:ext cx="11333700" cy="1012778"/>
          </a:xfrm>
          <a:custGeom>
            <a:avLst/>
            <a:gdLst>
              <a:gd name="connsiteX0" fmla="*/ 501668 w 11333700"/>
              <a:gd name="connsiteY0" fmla="*/ 0 h 1012778"/>
              <a:gd name="connsiteX1" fmla="*/ 1587390 w 11333700"/>
              <a:gd name="connsiteY1" fmla="*/ 0 h 1012778"/>
              <a:gd name="connsiteX2" fmla="*/ 1834550 w 11333700"/>
              <a:gd name="connsiteY2" fmla="*/ 45437 h 1012778"/>
              <a:gd name="connsiteX3" fmla="*/ 1947373 w 11333700"/>
              <a:gd name="connsiteY3" fmla="*/ 310928 h 1012778"/>
              <a:gd name="connsiteX4" fmla="*/ 11228806 w 11333700"/>
              <a:gd name="connsiteY4" fmla="*/ 310928 h 1012778"/>
              <a:gd name="connsiteX5" fmla="*/ 11333700 w 11333700"/>
              <a:gd name="connsiteY5" fmla="*/ 310928 h 1012778"/>
              <a:gd name="connsiteX6" fmla="*/ 11333700 w 11333700"/>
              <a:gd name="connsiteY6" fmla="*/ 481327 h 1012778"/>
              <a:gd name="connsiteX7" fmla="*/ 11333700 w 11333700"/>
              <a:gd name="connsiteY7" fmla="*/ 683263 h 1012778"/>
              <a:gd name="connsiteX8" fmla="*/ 11333700 w 11333700"/>
              <a:gd name="connsiteY8" fmla="*/ 907139 h 1012778"/>
              <a:gd name="connsiteX9" fmla="*/ 11333700 w 11333700"/>
              <a:gd name="connsiteY9" fmla="*/ 1012778 h 1012778"/>
              <a:gd name="connsiteX10" fmla="*/ 0 w 11333700"/>
              <a:gd name="connsiteY10" fmla="*/ 1012778 h 1012778"/>
              <a:gd name="connsiteX11" fmla="*/ 0 w 11333700"/>
              <a:gd name="connsiteY11" fmla="*/ 310928 h 1012778"/>
              <a:gd name="connsiteX12" fmla="*/ 110724 w 11333700"/>
              <a:gd name="connsiteY12" fmla="*/ 310928 h 1012778"/>
              <a:gd name="connsiteX13" fmla="*/ 254507 w 11333700"/>
              <a:gd name="connsiteY13" fmla="*/ 45437 h 1012778"/>
              <a:gd name="connsiteX14" fmla="*/ 501668 w 11333700"/>
              <a:gd name="connsiteY14" fmla="*/ 0 h 101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33700" h="1012778">
                <a:moveTo>
                  <a:pt x="501668" y="0"/>
                </a:moveTo>
                <a:lnTo>
                  <a:pt x="1587390" y="0"/>
                </a:lnTo>
                <a:cubicBezTo>
                  <a:pt x="1780500" y="0"/>
                  <a:pt x="1818808" y="0"/>
                  <a:pt x="1834550" y="45437"/>
                </a:cubicBezTo>
                <a:lnTo>
                  <a:pt x="1947373" y="310928"/>
                </a:lnTo>
                <a:cubicBezTo>
                  <a:pt x="1947373" y="310928"/>
                  <a:pt x="10197535" y="310928"/>
                  <a:pt x="11228806" y="310928"/>
                </a:cubicBezTo>
                <a:lnTo>
                  <a:pt x="11333700" y="310928"/>
                </a:lnTo>
                <a:lnTo>
                  <a:pt x="11333700" y="481327"/>
                </a:lnTo>
                <a:lnTo>
                  <a:pt x="11333700" y="683263"/>
                </a:lnTo>
                <a:lnTo>
                  <a:pt x="11333700" y="907139"/>
                </a:lnTo>
                <a:lnTo>
                  <a:pt x="11333700" y="1012778"/>
                </a:lnTo>
                <a:lnTo>
                  <a:pt x="0" y="1012778"/>
                </a:lnTo>
                <a:lnTo>
                  <a:pt x="0" y="310928"/>
                </a:lnTo>
                <a:lnTo>
                  <a:pt x="110724" y="310928"/>
                </a:lnTo>
                <a:lnTo>
                  <a:pt x="254507" y="45437"/>
                </a:lnTo>
                <a:cubicBezTo>
                  <a:pt x="273399" y="0"/>
                  <a:pt x="270250" y="0"/>
                  <a:pt x="501668" y="0"/>
                </a:cubicBezTo>
                <a:close/>
              </a:path>
            </a:pathLst>
          </a:custGeom>
          <a:solidFill>
            <a:srgbClr val="E4E4E4"/>
          </a:solidFill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289799" y="4114800"/>
            <a:ext cx="10086965" cy="966772"/>
          </a:xfrm>
          <a:custGeom>
            <a:avLst/>
            <a:gdLst>
              <a:gd name="connsiteX0" fmla="*/ 140494 w 10086965"/>
              <a:gd name="connsiteY0" fmla="*/ 647700 h 966772"/>
              <a:gd name="connsiteX1" fmla="*/ 280988 w 10086965"/>
              <a:gd name="connsiteY1" fmla="*/ 788194 h 966772"/>
              <a:gd name="connsiteX2" fmla="*/ 272181 w 10086965"/>
              <a:gd name="connsiteY2" fmla="*/ 836691 h 966772"/>
              <a:gd name="connsiteX3" fmla="*/ 233610 w 10086965"/>
              <a:gd name="connsiteY3" fmla="*/ 798029 h 966772"/>
              <a:gd name="connsiteX4" fmla="*/ 234156 w 10086965"/>
              <a:gd name="connsiteY4" fmla="*/ 788194 h 966772"/>
              <a:gd name="connsiteX5" fmla="*/ 140494 w 10086965"/>
              <a:gd name="connsiteY5" fmla="*/ 694545 h 966772"/>
              <a:gd name="connsiteX6" fmla="*/ 46818 w 10086965"/>
              <a:gd name="connsiteY6" fmla="*/ 788194 h 966772"/>
              <a:gd name="connsiteX7" fmla="*/ 140494 w 10086965"/>
              <a:gd name="connsiteY7" fmla="*/ 881870 h 966772"/>
              <a:gd name="connsiteX8" fmla="*/ 198799 w 10086965"/>
              <a:gd name="connsiteY8" fmla="*/ 861420 h 966772"/>
              <a:gd name="connsiteX9" fmla="*/ 198786 w 10086965"/>
              <a:gd name="connsiteY9" fmla="*/ 861550 h 966772"/>
              <a:gd name="connsiteX10" fmla="*/ 231958 w 10086965"/>
              <a:gd name="connsiteY10" fmla="*/ 894723 h 966772"/>
              <a:gd name="connsiteX11" fmla="*/ 140494 w 10086965"/>
              <a:gd name="connsiteY11" fmla="*/ 928688 h 966772"/>
              <a:gd name="connsiteX12" fmla="*/ 0 w 10086965"/>
              <a:gd name="connsiteY12" fmla="*/ 788194 h 966772"/>
              <a:gd name="connsiteX13" fmla="*/ 140494 w 10086965"/>
              <a:gd name="connsiteY13" fmla="*/ 647700 h 966772"/>
              <a:gd name="connsiteX14" fmla="*/ 590292 w 10086965"/>
              <a:gd name="connsiteY14" fmla="*/ 609600 h 966772"/>
              <a:gd name="connsiteX15" fmla="*/ 9859789 w 10086965"/>
              <a:gd name="connsiteY15" fmla="*/ 609600 h 966772"/>
              <a:gd name="connsiteX16" fmla="*/ 9903981 w 10086965"/>
              <a:gd name="connsiteY16" fmla="*/ 662534 h 966772"/>
              <a:gd name="connsiteX17" fmla="*/ 9903981 w 10086965"/>
              <a:gd name="connsiteY17" fmla="*/ 913805 h 966772"/>
              <a:gd name="connsiteX18" fmla="*/ 9859789 w 10086965"/>
              <a:gd name="connsiteY18" fmla="*/ 966772 h 966772"/>
              <a:gd name="connsiteX19" fmla="*/ 590292 w 10086965"/>
              <a:gd name="connsiteY19" fmla="*/ 966772 h 966772"/>
              <a:gd name="connsiteX20" fmla="*/ 546100 w 10086965"/>
              <a:gd name="connsiteY20" fmla="*/ 913805 h 966772"/>
              <a:gd name="connsiteX21" fmla="*/ 546100 w 10086965"/>
              <a:gd name="connsiteY21" fmla="*/ 662534 h 966772"/>
              <a:gd name="connsiteX22" fmla="*/ 590292 w 10086965"/>
              <a:gd name="connsiteY22" fmla="*/ 609600 h 966772"/>
              <a:gd name="connsiteX23" fmla="*/ 9996489 w 10086965"/>
              <a:gd name="connsiteY23" fmla="*/ 0 h 966772"/>
              <a:gd name="connsiteX24" fmla="*/ 10086965 w 10086965"/>
              <a:gd name="connsiteY24" fmla="*/ 90496 h 966772"/>
              <a:gd name="connsiteX25" fmla="*/ 9996489 w 10086965"/>
              <a:gd name="connsiteY25" fmla="*/ 180966 h 966772"/>
              <a:gd name="connsiteX26" fmla="*/ 9906001 w 10086965"/>
              <a:gd name="connsiteY26" fmla="*/ 90496 h 966772"/>
              <a:gd name="connsiteX27" fmla="*/ 9996489 w 10086965"/>
              <a:gd name="connsiteY27" fmla="*/ 0 h 966772"/>
              <a:gd name="connsiteX28" fmla="*/ 9704381 w 10086965"/>
              <a:gd name="connsiteY28" fmla="*/ 0 h 966772"/>
              <a:gd name="connsiteX29" fmla="*/ 9794865 w 10086965"/>
              <a:gd name="connsiteY29" fmla="*/ 90496 h 966772"/>
              <a:gd name="connsiteX30" fmla="*/ 9704381 w 10086965"/>
              <a:gd name="connsiteY30" fmla="*/ 180966 h 966772"/>
              <a:gd name="connsiteX31" fmla="*/ 9613901 w 10086965"/>
              <a:gd name="connsiteY31" fmla="*/ 90496 h 966772"/>
              <a:gd name="connsiteX32" fmla="*/ 9704381 w 10086965"/>
              <a:gd name="connsiteY32" fmla="*/ 0 h 966772"/>
              <a:gd name="connsiteX33" fmla="*/ 9425004 w 10086965"/>
              <a:gd name="connsiteY33" fmla="*/ 0 h 966772"/>
              <a:gd name="connsiteX34" fmla="*/ 9515477 w 10086965"/>
              <a:gd name="connsiteY34" fmla="*/ 90496 h 966772"/>
              <a:gd name="connsiteX35" fmla="*/ 9425004 w 10086965"/>
              <a:gd name="connsiteY35" fmla="*/ 180966 h 966772"/>
              <a:gd name="connsiteX36" fmla="*/ 9334500 w 10086965"/>
              <a:gd name="connsiteY36" fmla="*/ 90496 h 966772"/>
              <a:gd name="connsiteX37" fmla="*/ 9425004 w 10086965"/>
              <a:gd name="connsiteY37" fmla="*/ 0 h 9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86965" h="966772">
                <a:moveTo>
                  <a:pt x="140494" y="647700"/>
                </a:moveTo>
                <a:cubicBezTo>
                  <a:pt x="218091" y="647700"/>
                  <a:pt x="280988" y="710597"/>
                  <a:pt x="280988" y="788194"/>
                </a:cubicBezTo>
                <a:cubicBezTo>
                  <a:pt x="280988" y="805275"/>
                  <a:pt x="277762" y="821523"/>
                  <a:pt x="272181" y="836691"/>
                </a:cubicBezTo>
                <a:lnTo>
                  <a:pt x="233610" y="798029"/>
                </a:lnTo>
                <a:cubicBezTo>
                  <a:pt x="233948" y="794803"/>
                  <a:pt x="234156" y="791537"/>
                  <a:pt x="234156" y="788194"/>
                </a:cubicBezTo>
                <a:cubicBezTo>
                  <a:pt x="234156" y="736498"/>
                  <a:pt x="192164" y="694545"/>
                  <a:pt x="140494" y="694545"/>
                </a:cubicBezTo>
                <a:cubicBezTo>
                  <a:pt x="88784" y="694545"/>
                  <a:pt x="46818" y="736498"/>
                  <a:pt x="46818" y="788194"/>
                </a:cubicBezTo>
                <a:cubicBezTo>
                  <a:pt x="46818" y="839995"/>
                  <a:pt x="88784" y="881870"/>
                  <a:pt x="140494" y="881870"/>
                </a:cubicBezTo>
                <a:cubicBezTo>
                  <a:pt x="162517" y="881870"/>
                  <a:pt x="182785" y="874182"/>
                  <a:pt x="198799" y="861420"/>
                </a:cubicBezTo>
                <a:cubicBezTo>
                  <a:pt x="198799" y="861420"/>
                  <a:pt x="198786" y="861550"/>
                  <a:pt x="198786" y="861550"/>
                </a:cubicBezTo>
                <a:lnTo>
                  <a:pt x="231958" y="894723"/>
                </a:lnTo>
                <a:cubicBezTo>
                  <a:pt x="207332" y="915797"/>
                  <a:pt x="175474" y="928688"/>
                  <a:pt x="140494" y="928688"/>
                </a:cubicBezTo>
                <a:cubicBezTo>
                  <a:pt x="62871" y="928688"/>
                  <a:pt x="0" y="865804"/>
                  <a:pt x="0" y="788194"/>
                </a:cubicBezTo>
                <a:cubicBezTo>
                  <a:pt x="0" y="710597"/>
                  <a:pt x="62871" y="647700"/>
                  <a:pt x="140494" y="647700"/>
                </a:cubicBezTo>
                <a:close/>
                <a:moveTo>
                  <a:pt x="590292" y="609600"/>
                </a:moveTo>
                <a:lnTo>
                  <a:pt x="9859789" y="609600"/>
                </a:lnTo>
                <a:cubicBezTo>
                  <a:pt x="9884485" y="609600"/>
                  <a:pt x="9903981" y="633314"/>
                  <a:pt x="9903981" y="662534"/>
                </a:cubicBezTo>
                <a:cubicBezTo>
                  <a:pt x="9903981" y="662534"/>
                  <a:pt x="9903981" y="913805"/>
                  <a:pt x="9903981" y="913805"/>
                </a:cubicBezTo>
                <a:cubicBezTo>
                  <a:pt x="9903981" y="943042"/>
                  <a:pt x="9884485" y="966772"/>
                  <a:pt x="9859789" y="966772"/>
                </a:cubicBezTo>
                <a:lnTo>
                  <a:pt x="590292" y="966772"/>
                </a:lnTo>
                <a:cubicBezTo>
                  <a:pt x="566030" y="966772"/>
                  <a:pt x="546100" y="943042"/>
                  <a:pt x="546100" y="913805"/>
                </a:cubicBezTo>
                <a:lnTo>
                  <a:pt x="546100" y="662534"/>
                </a:lnTo>
                <a:cubicBezTo>
                  <a:pt x="546100" y="633314"/>
                  <a:pt x="566030" y="609600"/>
                  <a:pt x="590292" y="609600"/>
                </a:cubicBezTo>
                <a:close/>
                <a:moveTo>
                  <a:pt x="9996489" y="0"/>
                </a:moveTo>
                <a:cubicBezTo>
                  <a:pt x="10046505" y="0"/>
                  <a:pt x="10086965" y="40535"/>
                  <a:pt x="10086965" y="90496"/>
                </a:cubicBezTo>
                <a:cubicBezTo>
                  <a:pt x="10086965" y="140456"/>
                  <a:pt x="10046505" y="180966"/>
                  <a:pt x="9996489" y="180966"/>
                </a:cubicBezTo>
                <a:cubicBezTo>
                  <a:pt x="9946525" y="180966"/>
                  <a:pt x="9906001" y="140456"/>
                  <a:pt x="9906001" y="90496"/>
                </a:cubicBezTo>
                <a:cubicBezTo>
                  <a:pt x="9906001" y="40535"/>
                  <a:pt x="9946525" y="0"/>
                  <a:pt x="9996489" y="0"/>
                </a:cubicBezTo>
                <a:close/>
                <a:moveTo>
                  <a:pt x="9704381" y="0"/>
                </a:moveTo>
                <a:cubicBezTo>
                  <a:pt x="9754357" y="0"/>
                  <a:pt x="9794865" y="40535"/>
                  <a:pt x="9794865" y="90496"/>
                </a:cubicBezTo>
                <a:cubicBezTo>
                  <a:pt x="9794865" y="140456"/>
                  <a:pt x="9754357" y="180966"/>
                  <a:pt x="9704381" y="180966"/>
                </a:cubicBezTo>
                <a:cubicBezTo>
                  <a:pt x="9654401" y="180966"/>
                  <a:pt x="9613901" y="140456"/>
                  <a:pt x="9613901" y="90496"/>
                </a:cubicBezTo>
                <a:cubicBezTo>
                  <a:pt x="9613901" y="40535"/>
                  <a:pt x="9654401" y="0"/>
                  <a:pt x="9704381" y="0"/>
                </a:cubicBezTo>
                <a:close/>
                <a:moveTo>
                  <a:pt x="9425004" y="0"/>
                </a:moveTo>
                <a:cubicBezTo>
                  <a:pt x="9474940" y="0"/>
                  <a:pt x="9515477" y="40535"/>
                  <a:pt x="9515477" y="90496"/>
                </a:cubicBezTo>
                <a:cubicBezTo>
                  <a:pt x="9515477" y="140456"/>
                  <a:pt x="9474940" y="180966"/>
                  <a:pt x="9425004" y="180966"/>
                </a:cubicBezTo>
                <a:cubicBezTo>
                  <a:pt x="9375060" y="180966"/>
                  <a:pt x="9334500" y="140456"/>
                  <a:pt x="9334500" y="90496"/>
                </a:cubicBezTo>
                <a:cubicBezTo>
                  <a:pt x="9334500" y="40535"/>
                  <a:pt x="9375060" y="0"/>
                  <a:pt x="9425004" y="0"/>
                </a:cubicBezTo>
                <a:close/>
              </a:path>
            </a:pathLst>
          </a:custGeom>
          <a:solidFill>
            <a:srgbClr val="EEEEEE"/>
          </a:solidFill>
          <a:ln w="3175">
            <a:solidFill>
              <a:srgbClr val="EEEEEE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7480300" y="4902200"/>
            <a:ext cx="120650" cy="73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15066" y="18404"/>
                </a:lnTo>
                <a:cubicBezTo>
                  <a:pt x="15066" y="18404"/>
                  <a:pt x="14154" y="21599"/>
                  <a:pt x="11451" y="21599"/>
                </a:cubicBezTo>
                <a:cubicBezTo>
                  <a:pt x="8897" y="21599"/>
                  <a:pt x="7509" y="18366"/>
                  <a:pt x="7509" y="18366"/>
                </a:cubicBezTo>
                <a:cubicBezTo>
                  <a:pt x="7509" y="18366"/>
                  <a:pt x="0" y="0"/>
                  <a:pt x="0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528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1676400" y="5170471"/>
            <a:ext cx="10230466" cy="5188520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2477134" y="5170471"/>
            <a:ext cx="10230465" cy="5188520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5732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743199" y="4354869"/>
            <a:ext cx="12673013" cy="6427291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5875001" y="3571740"/>
            <a:ext cx="5918199" cy="3013561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5901988" y="7804617"/>
            <a:ext cx="5918200" cy="3001496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</p:spTree>
    <p:extLst>
      <p:ext uri="{BB962C8B-B14F-4D97-AF65-F5344CB8AC3E}">
        <p14:creationId xmlns:p14="http://schemas.microsoft.com/office/powerpoint/2010/main" val="1780729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46480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762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2585906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212026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159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448816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11428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040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545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12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8742516" y="-14264"/>
            <a:ext cx="15641484" cy="13730264"/>
          </a:xfrm>
          <a:custGeom>
            <a:avLst/>
            <a:gdLst>
              <a:gd name="connsiteX0" fmla="*/ 15641484 w 15641484"/>
              <a:gd name="connsiteY0" fmla="*/ 0 h 13730264"/>
              <a:gd name="connsiteX1" fmla="*/ 15641484 w 15641484"/>
              <a:gd name="connsiteY1" fmla="*/ 13730264 h 13730264"/>
              <a:gd name="connsiteX2" fmla="*/ 0 w 15641484"/>
              <a:gd name="connsiteY2" fmla="*/ 13730264 h 13730264"/>
              <a:gd name="connsiteX3" fmla="*/ 6713211 w 15641484"/>
              <a:gd name="connsiteY3" fmla="*/ 14671 h 137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484" h="13730264">
                <a:moveTo>
                  <a:pt x="15641484" y="0"/>
                </a:moveTo>
                <a:lnTo>
                  <a:pt x="15641484" y="13730264"/>
                </a:lnTo>
                <a:lnTo>
                  <a:pt x="0" y="13730264"/>
                </a:lnTo>
                <a:lnTo>
                  <a:pt x="6713211" y="14671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91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 userDrawn="1"/>
        </p:nvSpPr>
        <p:spPr bwMode="auto">
          <a:xfrm>
            <a:off x="8742516" y="-14264"/>
            <a:ext cx="15641484" cy="13730264"/>
          </a:xfrm>
          <a:custGeom>
            <a:avLst/>
            <a:gdLst>
              <a:gd name="connsiteX0" fmla="*/ 15641484 w 15641484"/>
              <a:gd name="connsiteY0" fmla="*/ 0 h 13730264"/>
              <a:gd name="connsiteX1" fmla="*/ 15641484 w 15641484"/>
              <a:gd name="connsiteY1" fmla="*/ 13730264 h 13730264"/>
              <a:gd name="connsiteX2" fmla="*/ 0 w 15641484"/>
              <a:gd name="connsiteY2" fmla="*/ 13730264 h 13730264"/>
              <a:gd name="connsiteX3" fmla="*/ 6713211 w 15641484"/>
              <a:gd name="connsiteY3" fmla="*/ 14671 h 137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484" h="13730264">
                <a:moveTo>
                  <a:pt x="15641484" y="0"/>
                </a:moveTo>
                <a:lnTo>
                  <a:pt x="15641484" y="13730264"/>
                </a:lnTo>
                <a:lnTo>
                  <a:pt x="0" y="13730264"/>
                </a:lnTo>
                <a:lnTo>
                  <a:pt x="6713211" y="14671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6144582" y="7799555"/>
            <a:ext cx="12092408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Timelines &amp; Planning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9465006" y="9321948"/>
            <a:ext cx="4838700" cy="8763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>
                <a:solidFill>
                  <a:schemeClr val="tx1"/>
                </a:solidFill>
                <a:latin typeface="Lato Regular" panose="020F0502020204030203" pitchFamily="34" charset="0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0" dirty="0">
                <a:latin typeface="Lato Regular" panose="020F0502020204030203" pitchFamily="34" charset="0"/>
              </a:rPr>
              <a:t>Pitch Deck Edition</a:t>
            </a:r>
            <a:endParaRPr lang="en-US" sz="4400" b="0" dirty="0">
              <a:latin typeface="Lato Regular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832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-pack-bg">
    <p:bg>
      <p:bgPr>
        <a:solidFill>
          <a:srgbClr val="7D3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 userDrawn="1"/>
        </p:nvSpPr>
        <p:spPr>
          <a:xfrm>
            <a:off x="8659680" y="-1"/>
            <a:ext cx="1572432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7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8"/>
                </a:lnTo>
                <a:lnTo>
                  <a:pt x="9247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66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1629045" y="7146800"/>
            <a:ext cx="7896785" cy="1080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0" baseline="0">
                <a:solidFill>
                  <a:schemeClr val="tx1">
                    <a:alpha val="95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l-PL" dirty="0"/>
              <a:t>Sample Subtitle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 hasCustomPrompt="1"/>
          </p:nvPr>
        </p:nvSpPr>
        <p:spPr>
          <a:xfrm>
            <a:off x="1629045" y="5638695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>
              <a:defRPr b="0" baseline="0">
                <a:solidFill>
                  <a:schemeClr val="tx1">
                    <a:alpha val="95000"/>
                  </a:schemeClr>
                </a:solidFill>
                <a:latin typeface="Aleo bold" panose="020F0802020204030203" pitchFamily="34" charset="0"/>
              </a:defRPr>
            </a:lvl1pPr>
          </a:lstStyle>
          <a:p>
            <a:r>
              <a:rPr lang="pl-PL" dirty="0"/>
              <a:t>Sample Title</a:t>
            </a:r>
            <a:endParaRPr lang="en-US" dirty="0"/>
          </a:p>
        </p:txBody>
      </p:sp>
      <p:sp>
        <p:nvSpPr>
          <p:cNvPr id="8" name="AutoShape 1"/>
          <p:cNvSpPr>
            <a:spLocks/>
          </p:cNvSpPr>
          <p:nvPr userDrawn="1"/>
        </p:nvSpPr>
        <p:spPr bwMode="auto">
          <a:xfrm>
            <a:off x="8659812" y="0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96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7047122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="0" spc="100" baseline="0">
                <a:solidFill>
                  <a:schemeClr val="tx1"/>
                </a:solidFill>
                <a:latin typeface="Aleo bold" panose="020F0802020204030203" pitchFamily="34" charset="0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5029200"/>
            <a:ext cx="24384000" cy="4523874"/>
          </a:xfrm>
          <a:prstGeom prst="rect">
            <a:avLst/>
          </a:pr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5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Gill Sans" charset="0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5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c P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 userDrawn="1"/>
        </p:nvGrpSpPr>
        <p:grpSpPr>
          <a:xfrm>
            <a:off x="1442306" y="-3834"/>
            <a:ext cx="23221093" cy="13803971"/>
            <a:chOff x="4630060" y="-3834"/>
            <a:chExt cx="16424861" cy="13803971"/>
          </a:xfrm>
        </p:grpSpPr>
        <p:sp>
          <p:nvSpPr>
            <p:cNvPr id="6" name="AutoShape 1"/>
            <p:cNvSpPr>
              <a:spLocks/>
            </p:cNvSpPr>
            <p:nvPr userDrawn="1"/>
          </p:nvSpPr>
          <p:spPr bwMode="auto">
            <a:xfrm>
              <a:off x="8724900" y="-3834"/>
              <a:ext cx="12330021" cy="13803971"/>
            </a:xfrm>
            <a:custGeom>
              <a:avLst/>
              <a:gdLst>
                <a:gd name="T0" fmla="*/ 7862094 w 21600"/>
                <a:gd name="T1" fmla="*/ 6900069 h 21600"/>
                <a:gd name="T2" fmla="*/ 7862094 w 21600"/>
                <a:gd name="T3" fmla="*/ 6900069 h 21600"/>
                <a:gd name="T4" fmla="*/ 7862094 w 21600"/>
                <a:gd name="T5" fmla="*/ 6900069 h 21600"/>
                <a:gd name="T6" fmla="*/ 7862094 w 21600"/>
                <a:gd name="T7" fmla="*/ 6900069 h 21600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11798 w 21600"/>
                <a:gd name="connsiteY0" fmla="*/ 0 h 21606"/>
                <a:gd name="connsiteX1" fmla="*/ 21530 w 21600"/>
                <a:gd name="connsiteY1" fmla="*/ 6 h 21606"/>
                <a:gd name="connsiteX2" fmla="*/ 21600 w 21600"/>
                <a:gd name="connsiteY2" fmla="*/ 21606 h 21606"/>
                <a:gd name="connsiteX3" fmla="*/ 0 w 21600"/>
                <a:gd name="connsiteY3" fmla="*/ 21553 h 21606"/>
                <a:gd name="connsiteX4" fmla="*/ 11798 w 21600"/>
                <a:gd name="connsiteY4" fmla="*/ 0 h 21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1606">
                  <a:moveTo>
                    <a:pt x="11798" y="0"/>
                  </a:moveTo>
                  <a:lnTo>
                    <a:pt x="21530" y="6"/>
                  </a:lnTo>
                  <a:cubicBezTo>
                    <a:pt x="21553" y="7206"/>
                    <a:pt x="21577" y="14406"/>
                    <a:pt x="21600" y="21606"/>
                  </a:cubicBezTo>
                  <a:lnTo>
                    <a:pt x="0" y="21553"/>
                  </a:lnTo>
                  <a:lnTo>
                    <a:pt x="11798" y="0"/>
                  </a:lnTo>
                  <a:close/>
                </a:path>
              </a:pathLst>
            </a:custGeom>
            <a:solidFill>
              <a:schemeClr val="tx1">
                <a:lumMod val="75000"/>
                <a:alpha val="9000"/>
              </a:schemeClr>
            </a:solidFill>
            <a:ln>
              <a:noFill/>
            </a:ln>
            <a:effectLst/>
          </p:spPr>
          <p:txBody>
            <a:bodyPr wrap="square" lIns="38100" tIns="38100" rIns="38100" bIns="38100" anchor="ctr">
              <a:noAutofit/>
            </a:bodyPr>
            <a:lstStyle/>
            <a:p>
              <a:pPr lvl="0" defTabSz="457200"/>
              <a:endParaRPr lang="en-US" sz="3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ato" panose="020F050202020403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6" descr="droppedImage.pdf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334550" y="902367"/>
              <a:ext cx="3399655" cy="3390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30" name="Group 29"/>
            <p:cNvGrpSpPr/>
            <p:nvPr userDrawn="1"/>
          </p:nvGrpSpPr>
          <p:grpSpPr>
            <a:xfrm>
              <a:off x="4630060" y="9755187"/>
              <a:ext cx="13092022" cy="2290529"/>
              <a:chOff x="1344613" y="4179316"/>
              <a:chExt cx="21704300" cy="3797300"/>
            </a:xfrm>
          </p:grpSpPr>
          <p:grpSp>
            <p:nvGrpSpPr>
              <p:cNvPr id="7" name="Group 6"/>
              <p:cNvGrpSpPr/>
              <p:nvPr userDrawn="1"/>
            </p:nvGrpSpPr>
            <p:grpSpPr>
              <a:xfrm>
                <a:off x="1344613" y="4179316"/>
                <a:ext cx="3797300" cy="3797300"/>
                <a:chOff x="1774599" y="9001126"/>
                <a:chExt cx="3797300" cy="3797300"/>
              </a:xfrm>
            </p:grpSpPr>
            <p:sp>
              <p:nvSpPr>
                <p:cNvPr id="8" name="AutoShape 11"/>
                <p:cNvSpPr>
                  <a:spLocks/>
                </p:cNvSpPr>
                <p:nvPr userDrawn="1"/>
              </p:nvSpPr>
              <p:spPr bwMode="auto">
                <a:xfrm>
                  <a:off x="1774599" y="9001126"/>
                  <a:ext cx="3797300" cy="37973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66C8B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Freeform 8"/>
                <p:cNvSpPr>
                  <a:spLocks/>
                </p:cNvSpPr>
                <p:nvPr userDrawn="1"/>
              </p:nvSpPr>
              <p:spPr bwMode="auto">
                <a:xfrm>
                  <a:off x="3271612" y="10027801"/>
                  <a:ext cx="2287577" cy="2692837"/>
                </a:xfrm>
                <a:custGeom>
                  <a:avLst/>
                  <a:gdLst>
                    <a:gd name="connsiteX0" fmla="*/ 1374243 w 2287577"/>
                    <a:gd name="connsiteY0" fmla="*/ 0 h 2692837"/>
                    <a:gd name="connsiteX1" fmla="*/ 2279558 w 2287577"/>
                    <a:gd name="connsiteY1" fmla="*/ 642877 h 2692837"/>
                    <a:gd name="connsiteX2" fmla="*/ 927594 w 2287577"/>
                    <a:gd name="connsiteY2" fmla="*/ 2692837 h 2692837"/>
                    <a:gd name="connsiteX3" fmla="*/ 0 w 2287577"/>
                    <a:gd name="connsiteY3" fmla="*/ 2119804 h 2692837"/>
                    <a:gd name="connsiteX4" fmla="*/ 6179 w 2287577"/>
                    <a:gd name="connsiteY4" fmla="*/ 2110143 h 2692837"/>
                    <a:gd name="connsiteX5" fmla="*/ 15371 w 2287577"/>
                    <a:gd name="connsiteY5" fmla="*/ 2113358 h 2692837"/>
                    <a:gd name="connsiteX6" fmla="*/ 1313529 w 2287577"/>
                    <a:gd name="connsiteY6" fmla="*/ 1783865 h 2692837"/>
                    <a:gd name="connsiteX7" fmla="*/ 1403390 w 2287577"/>
                    <a:gd name="connsiteY7" fmla="*/ 32247 h 269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7577" h="2692837">
                      <a:moveTo>
                        <a:pt x="1374243" y="0"/>
                      </a:moveTo>
                      <a:lnTo>
                        <a:pt x="2279558" y="642877"/>
                      </a:lnTo>
                      <a:cubicBezTo>
                        <a:pt x="2409044" y="2311565"/>
                        <a:pt x="927594" y="2692837"/>
                        <a:pt x="927594" y="2692837"/>
                      </a:cubicBezTo>
                      <a:lnTo>
                        <a:pt x="0" y="2119804"/>
                      </a:lnTo>
                      <a:lnTo>
                        <a:pt x="6179" y="2110143"/>
                      </a:lnTo>
                      <a:lnTo>
                        <a:pt x="15371" y="2113358"/>
                      </a:lnTo>
                      <a:cubicBezTo>
                        <a:pt x="460592" y="2245156"/>
                        <a:pt x="962070" y="2135325"/>
                        <a:pt x="1313529" y="1783865"/>
                      </a:cubicBezTo>
                      <a:cubicBezTo>
                        <a:pt x="1792791" y="1304604"/>
                        <a:pt x="1822745" y="546379"/>
                        <a:pt x="1403390" y="3224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  <a:alpha val="50000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anchor="ctr">
                  <a:noAutofit/>
                </a:bodyPr>
                <a:lstStyle/>
                <a:p>
                  <a:endParaRPr lang="en-US" dirty="0"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AutoShape 13"/>
                <p:cNvSpPr>
                  <a:spLocks/>
                </p:cNvSpPr>
                <p:nvPr userDrawn="1"/>
              </p:nvSpPr>
              <p:spPr bwMode="auto">
                <a:xfrm>
                  <a:off x="2350861" y="9558338"/>
                  <a:ext cx="2617788" cy="261778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10"/>
              <p:cNvGrpSpPr/>
              <p:nvPr userDrawn="1"/>
            </p:nvGrpSpPr>
            <p:grpSpPr>
              <a:xfrm>
                <a:off x="7313613" y="4179316"/>
                <a:ext cx="3797300" cy="3797300"/>
                <a:chOff x="7448608" y="8868229"/>
                <a:chExt cx="3797300" cy="3797300"/>
              </a:xfrm>
            </p:grpSpPr>
            <p:sp>
              <p:nvSpPr>
                <p:cNvPr id="12" name="AutoShape 11"/>
                <p:cNvSpPr>
                  <a:spLocks/>
                </p:cNvSpPr>
                <p:nvPr userDrawn="1"/>
              </p:nvSpPr>
              <p:spPr bwMode="auto">
                <a:xfrm>
                  <a:off x="7448608" y="8868229"/>
                  <a:ext cx="3797300" cy="37973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66C8B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Freeform 12"/>
                <p:cNvSpPr>
                  <a:spLocks/>
                </p:cNvSpPr>
                <p:nvPr userDrawn="1"/>
              </p:nvSpPr>
              <p:spPr bwMode="auto">
                <a:xfrm>
                  <a:off x="8945621" y="9894904"/>
                  <a:ext cx="2287577" cy="2692837"/>
                </a:xfrm>
                <a:custGeom>
                  <a:avLst/>
                  <a:gdLst>
                    <a:gd name="connsiteX0" fmla="*/ 1374243 w 2287577"/>
                    <a:gd name="connsiteY0" fmla="*/ 0 h 2692837"/>
                    <a:gd name="connsiteX1" fmla="*/ 2279558 w 2287577"/>
                    <a:gd name="connsiteY1" fmla="*/ 642877 h 2692837"/>
                    <a:gd name="connsiteX2" fmla="*/ 927594 w 2287577"/>
                    <a:gd name="connsiteY2" fmla="*/ 2692837 h 2692837"/>
                    <a:gd name="connsiteX3" fmla="*/ 0 w 2287577"/>
                    <a:gd name="connsiteY3" fmla="*/ 2119804 h 2692837"/>
                    <a:gd name="connsiteX4" fmla="*/ 6179 w 2287577"/>
                    <a:gd name="connsiteY4" fmla="*/ 2110143 h 2692837"/>
                    <a:gd name="connsiteX5" fmla="*/ 15371 w 2287577"/>
                    <a:gd name="connsiteY5" fmla="*/ 2113358 h 2692837"/>
                    <a:gd name="connsiteX6" fmla="*/ 1313529 w 2287577"/>
                    <a:gd name="connsiteY6" fmla="*/ 1783865 h 2692837"/>
                    <a:gd name="connsiteX7" fmla="*/ 1403390 w 2287577"/>
                    <a:gd name="connsiteY7" fmla="*/ 32247 h 269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7577" h="2692837">
                      <a:moveTo>
                        <a:pt x="1374243" y="0"/>
                      </a:moveTo>
                      <a:lnTo>
                        <a:pt x="2279558" y="642877"/>
                      </a:lnTo>
                      <a:cubicBezTo>
                        <a:pt x="2409044" y="2311565"/>
                        <a:pt x="927594" y="2692837"/>
                        <a:pt x="927594" y="2692837"/>
                      </a:cubicBezTo>
                      <a:lnTo>
                        <a:pt x="0" y="2119804"/>
                      </a:lnTo>
                      <a:lnTo>
                        <a:pt x="6179" y="2110143"/>
                      </a:lnTo>
                      <a:lnTo>
                        <a:pt x="15371" y="2113358"/>
                      </a:lnTo>
                      <a:cubicBezTo>
                        <a:pt x="460592" y="2245156"/>
                        <a:pt x="962070" y="2135325"/>
                        <a:pt x="1313529" y="1783865"/>
                      </a:cubicBezTo>
                      <a:cubicBezTo>
                        <a:pt x="1792791" y="1304604"/>
                        <a:pt x="1822745" y="546379"/>
                        <a:pt x="1403390" y="32247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anchor="ctr">
                  <a:noAutofit/>
                </a:bodyPr>
                <a:lstStyle/>
                <a:p>
                  <a:endParaRPr lang="en-US" dirty="0"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AutoShape 13"/>
                <p:cNvSpPr>
                  <a:spLocks/>
                </p:cNvSpPr>
                <p:nvPr userDrawn="1"/>
              </p:nvSpPr>
              <p:spPr bwMode="auto">
                <a:xfrm>
                  <a:off x="8024870" y="9425441"/>
                  <a:ext cx="2617788" cy="261778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13282613" y="4179316"/>
                <a:ext cx="3797300" cy="3797300"/>
                <a:chOff x="12986999" y="8868229"/>
                <a:chExt cx="3797300" cy="3797300"/>
              </a:xfrm>
            </p:grpSpPr>
            <p:sp>
              <p:nvSpPr>
                <p:cNvPr id="16" name="AutoShape 11"/>
                <p:cNvSpPr>
                  <a:spLocks/>
                </p:cNvSpPr>
                <p:nvPr userDrawn="1"/>
              </p:nvSpPr>
              <p:spPr bwMode="auto">
                <a:xfrm>
                  <a:off x="12986999" y="8868229"/>
                  <a:ext cx="3797300" cy="37973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66C8B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 userDrawn="1"/>
              </p:nvSpPr>
              <p:spPr bwMode="auto">
                <a:xfrm>
                  <a:off x="14484012" y="9894904"/>
                  <a:ext cx="2287577" cy="2692837"/>
                </a:xfrm>
                <a:custGeom>
                  <a:avLst/>
                  <a:gdLst>
                    <a:gd name="connsiteX0" fmla="*/ 1374243 w 2287577"/>
                    <a:gd name="connsiteY0" fmla="*/ 0 h 2692837"/>
                    <a:gd name="connsiteX1" fmla="*/ 2279558 w 2287577"/>
                    <a:gd name="connsiteY1" fmla="*/ 642877 h 2692837"/>
                    <a:gd name="connsiteX2" fmla="*/ 927594 w 2287577"/>
                    <a:gd name="connsiteY2" fmla="*/ 2692837 h 2692837"/>
                    <a:gd name="connsiteX3" fmla="*/ 0 w 2287577"/>
                    <a:gd name="connsiteY3" fmla="*/ 2119804 h 2692837"/>
                    <a:gd name="connsiteX4" fmla="*/ 6179 w 2287577"/>
                    <a:gd name="connsiteY4" fmla="*/ 2110143 h 2692837"/>
                    <a:gd name="connsiteX5" fmla="*/ 15371 w 2287577"/>
                    <a:gd name="connsiteY5" fmla="*/ 2113358 h 2692837"/>
                    <a:gd name="connsiteX6" fmla="*/ 1313529 w 2287577"/>
                    <a:gd name="connsiteY6" fmla="*/ 1783865 h 2692837"/>
                    <a:gd name="connsiteX7" fmla="*/ 1403390 w 2287577"/>
                    <a:gd name="connsiteY7" fmla="*/ 32247 h 269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7577" h="2692837">
                      <a:moveTo>
                        <a:pt x="1374243" y="0"/>
                      </a:moveTo>
                      <a:lnTo>
                        <a:pt x="2279558" y="642877"/>
                      </a:lnTo>
                      <a:cubicBezTo>
                        <a:pt x="2409044" y="2311565"/>
                        <a:pt x="927594" y="2692837"/>
                        <a:pt x="927594" y="2692837"/>
                      </a:cubicBezTo>
                      <a:lnTo>
                        <a:pt x="0" y="2119804"/>
                      </a:lnTo>
                      <a:lnTo>
                        <a:pt x="6179" y="2110143"/>
                      </a:lnTo>
                      <a:lnTo>
                        <a:pt x="15371" y="2113358"/>
                      </a:lnTo>
                      <a:cubicBezTo>
                        <a:pt x="460592" y="2245156"/>
                        <a:pt x="962070" y="2135325"/>
                        <a:pt x="1313529" y="1783865"/>
                      </a:cubicBezTo>
                      <a:cubicBezTo>
                        <a:pt x="1792791" y="1304604"/>
                        <a:pt x="1822745" y="546379"/>
                        <a:pt x="1403390" y="32247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  <a:alpha val="50000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anchor="ctr">
                  <a:noAutofit/>
                </a:bodyPr>
                <a:lstStyle/>
                <a:p>
                  <a:endParaRPr lang="en-US" dirty="0"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AutoShape 13"/>
                <p:cNvSpPr>
                  <a:spLocks/>
                </p:cNvSpPr>
                <p:nvPr userDrawn="1"/>
              </p:nvSpPr>
              <p:spPr bwMode="auto">
                <a:xfrm>
                  <a:off x="13563261" y="9425441"/>
                  <a:ext cx="2617788" cy="261778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19251613" y="4179316"/>
                <a:ext cx="3797300" cy="3797300"/>
                <a:chOff x="18828205" y="9201735"/>
                <a:chExt cx="3797300" cy="3797300"/>
              </a:xfrm>
            </p:grpSpPr>
            <p:sp>
              <p:nvSpPr>
                <p:cNvPr id="20" name="AutoShape 11"/>
                <p:cNvSpPr>
                  <a:spLocks/>
                </p:cNvSpPr>
                <p:nvPr userDrawn="1"/>
              </p:nvSpPr>
              <p:spPr bwMode="auto">
                <a:xfrm>
                  <a:off x="18828205" y="9201735"/>
                  <a:ext cx="3797300" cy="3797300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66C8B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Freeform 20"/>
                <p:cNvSpPr>
                  <a:spLocks/>
                </p:cNvSpPr>
                <p:nvPr userDrawn="1"/>
              </p:nvSpPr>
              <p:spPr bwMode="auto">
                <a:xfrm>
                  <a:off x="20325218" y="10228410"/>
                  <a:ext cx="2287577" cy="2692837"/>
                </a:xfrm>
                <a:custGeom>
                  <a:avLst/>
                  <a:gdLst>
                    <a:gd name="connsiteX0" fmla="*/ 1374243 w 2287577"/>
                    <a:gd name="connsiteY0" fmla="*/ 0 h 2692837"/>
                    <a:gd name="connsiteX1" fmla="*/ 2279558 w 2287577"/>
                    <a:gd name="connsiteY1" fmla="*/ 642877 h 2692837"/>
                    <a:gd name="connsiteX2" fmla="*/ 927594 w 2287577"/>
                    <a:gd name="connsiteY2" fmla="*/ 2692837 h 2692837"/>
                    <a:gd name="connsiteX3" fmla="*/ 0 w 2287577"/>
                    <a:gd name="connsiteY3" fmla="*/ 2119804 h 2692837"/>
                    <a:gd name="connsiteX4" fmla="*/ 6179 w 2287577"/>
                    <a:gd name="connsiteY4" fmla="*/ 2110143 h 2692837"/>
                    <a:gd name="connsiteX5" fmla="*/ 15371 w 2287577"/>
                    <a:gd name="connsiteY5" fmla="*/ 2113358 h 2692837"/>
                    <a:gd name="connsiteX6" fmla="*/ 1313529 w 2287577"/>
                    <a:gd name="connsiteY6" fmla="*/ 1783865 h 2692837"/>
                    <a:gd name="connsiteX7" fmla="*/ 1403390 w 2287577"/>
                    <a:gd name="connsiteY7" fmla="*/ 32247 h 2692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7577" h="2692837">
                      <a:moveTo>
                        <a:pt x="1374243" y="0"/>
                      </a:moveTo>
                      <a:lnTo>
                        <a:pt x="2279558" y="642877"/>
                      </a:lnTo>
                      <a:cubicBezTo>
                        <a:pt x="2409044" y="2311565"/>
                        <a:pt x="927594" y="2692837"/>
                        <a:pt x="927594" y="2692837"/>
                      </a:cubicBezTo>
                      <a:lnTo>
                        <a:pt x="0" y="2119804"/>
                      </a:lnTo>
                      <a:lnTo>
                        <a:pt x="6179" y="2110143"/>
                      </a:lnTo>
                      <a:lnTo>
                        <a:pt x="15371" y="2113358"/>
                      </a:lnTo>
                      <a:cubicBezTo>
                        <a:pt x="460592" y="2245156"/>
                        <a:pt x="962070" y="2135325"/>
                        <a:pt x="1313529" y="1783865"/>
                      </a:cubicBezTo>
                      <a:cubicBezTo>
                        <a:pt x="1792791" y="1304604"/>
                        <a:pt x="1822745" y="546379"/>
                        <a:pt x="1403390" y="32247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txBody>
                <a:bodyPr wrap="square" lIns="0" tIns="0" rIns="0" bIns="0" anchor="ctr">
                  <a:noAutofit/>
                </a:bodyPr>
                <a:lstStyle/>
                <a:p>
                  <a:endParaRPr lang="en-US" dirty="0"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AutoShape 13"/>
                <p:cNvSpPr>
                  <a:spLocks/>
                </p:cNvSpPr>
                <p:nvPr userDrawn="1"/>
              </p:nvSpPr>
              <p:spPr bwMode="auto">
                <a:xfrm>
                  <a:off x="19404467" y="9758947"/>
                  <a:ext cx="2617788" cy="2617788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txBody>
                <a:bodyPr lIns="0" tIns="0" rIns="0" bIns="0" anchor="ctr"/>
                <a:lstStyle>
                  <a:lvl1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1pPr>
                  <a:lvl2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2pPr>
                  <a:lvl3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3pPr>
                  <a:lvl4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4pPr>
                  <a:lvl5pPr defTabSz="584200"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5pPr>
                  <a:lvl6pPr marL="18288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6pPr>
                  <a:lvl7pPr marL="22860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7pPr>
                  <a:lvl8pPr marL="27432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8pPr>
                  <a:lvl9pPr marL="3200400" algn="ctr" defTabSz="58420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5600">
                      <a:solidFill>
                        <a:srgbClr val="000000"/>
                      </a:solidFill>
                      <a:latin typeface="Gill Sans" charset="0"/>
                      <a:ea typeface="Gill Sans" charset="0"/>
                      <a:cs typeface="Gill Sans" charset="0"/>
                      <a:sym typeface="Gill Sans" charset="0"/>
                    </a:defRPr>
                  </a:lvl9pPr>
                </a:lstStyle>
                <a:p>
                  <a:endParaRPr lang="en-US" sz="4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Lato" panose="020F0502020204030203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291" y="2254039"/>
            <a:ext cx="10050505" cy="42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43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044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713446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AutoShape 5"/>
          <p:cNvSpPr>
            <a:spLocks/>
          </p:cNvSpPr>
          <p:nvPr/>
        </p:nvSpPr>
        <p:spPr bwMode="auto">
          <a:xfrm>
            <a:off x="0" y="10083800"/>
            <a:ext cx="24384000" cy="3632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38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 bwMode="auto">
          <a:xfrm>
            <a:off x="-76200" y="10083800"/>
            <a:ext cx="24549100" cy="378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7951" y="12086077"/>
            <a:ext cx="11880798" cy="108036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b="1" baseline="0">
                <a:solidFill>
                  <a:schemeClr val="tx1"/>
                </a:solidFill>
                <a:latin typeface="Aleo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here to add your own subtitle</a:t>
            </a:r>
            <a:endParaRPr lang="pl-PL" dirty="0"/>
          </a:p>
        </p:txBody>
      </p:sp>
      <p:sp>
        <p:nvSpPr>
          <p:cNvPr id="9" name="Tytuł 8"/>
          <p:cNvSpPr>
            <a:spLocks noGrp="1"/>
          </p:cNvSpPr>
          <p:nvPr>
            <p:ph type="title" hasCustomPrompt="1"/>
          </p:nvPr>
        </p:nvSpPr>
        <p:spPr>
          <a:xfrm>
            <a:off x="8751734" y="10475390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182632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3772855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"/>
          <p:cNvSpPr>
            <a:spLocks/>
          </p:cNvSpPr>
          <p:nvPr/>
        </p:nvSpPr>
        <p:spPr bwMode="auto">
          <a:xfrm>
            <a:off x="12230100" y="0"/>
            <a:ext cx="12166600" cy="13716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1469625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1374078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6" name="AutoShape 1"/>
          <p:cNvSpPr>
            <a:spLocks/>
          </p:cNvSpPr>
          <p:nvPr/>
        </p:nvSpPr>
        <p:spPr bwMode="auto">
          <a:xfrm>
            <a:off x="0" y="3835400"/>
            <a:ext cx="24371300" cy="447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57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1130194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-12700" y="9639300"/>
            <a:ext cx="24396700" cy="3606800"/>
          </a:xfrm>
          <a:prstGeom prst="rect">
            <a:avLst/>
          </a:prstGeom>
          <a:solidFill>
            <a:srgbClr val="FFFFFF">
              <a:alpha val="89999"/>
            </a:srgbClr>
          </a:solidFill>
          <a:ln w="12700" cap="flat" cmpd="sng">
            <a:solidFill>
              <a:srgbClr val="FFFFFF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 lvl="0" algn="ctr" defTabSz="58420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397250" y="10377954"/>
            <a:ext cx="17576800" cy="193899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defRPr sz="4000" baseline="0"/>
            </a:lvl1pPr>
          </a:lstStyle>
          <a:p>
            <a:pPr lvl="0"/>
            <a:r>
              <a:rPr lang="en-US" dirty="0"/>
              <a:t> Describe your thoughts with Lorem ipsum dolor sit </a:t>
            </a:r>
            <a:r>
              <a:rPr lang="en-US" dirty="0" err="1"/>
              <a:t>amet</a:t>
            </a:r>
            <a:r>
              <a:rPr lang="en-US" dirty="0"/>
              <a:t>, as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dolor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dui </a:t>
            </a:r>
            <a:r>
              <a:rPr lang="en-US" dirty="0" err="1"/>
              <a:t>adipiscing</a:t>
            </a:r>
            <a:r>
              <a:rPr lang="en-US" dirty="0"/>
              <a:t> magna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3846277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12973050" y="0"/>
            <a:ext cx="1141095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2195048" y="0"/>
            <a:ext cx="12188952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864479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88952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952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2372474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 hasCustomPrompt="1"/>
          </p:nvPr>
        </p:nvSpPr>
        <p:spPr>
          <a:xfrm>
            <a:off x="1855997" y="4891328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 hasCustomPrompt="1"/>
          </p:nvPr>
        </p:nvSpPr>
        <p:spPr>
          <a:xfrm>
            <a:off x="6837383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11811073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 hasCustomPrompt="1"/>
          </p:nvPr>
        </p:nvSpPr>
        <p:spPr>
          <a:xfrm>
            <a:off x="16801738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3087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4" hasCustomPrompt="1"/>
          </p:nvPr>
        </p:nvSpPr>
        <p:spPr>
          <a:xfrm>
            <a:off x="6311376" y="5170471"/>
            <a:ext cx="11334224" cy="5748306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311902" y="3873500"/>
            <a:ext cx="11334223" cy="1343025"/>
          </a:xfrm>
          <a:custGeom>
            <a:avLst/>
            <a:gdLst>
              <a:gd name="connsiteX0" fmla="*/ 197308 w 11334223"/>
              <a:gd name="connsiteY0" fmla="*/ 0 h 1343025"/>
              <a:gd name="connsiteX1" fmla="*/ 11136915 w 11334223"/>
              <a:gd name="connsiteY1" fmla="*/ 0 h 1343025"/>
              <a:gd name="connsiteX2" fmla="*/ 11334223 w 11334223"/>
              <a:gd name="connsiteY2" fmla="*/ 197186 h 1343025"/>
              <a:gd name="connsiteX3" fmla="*/ 11334223 w 11334223"/>
              <a:gd name="connsiteY3" fmla="*/ 202011 h 1343025"/>
              <a:gd name="connsiteX4" fmla="*/ 11334223 w 11334223"/>
              <a:gd name="connsiteY4" fmla="*/ 216283 h 1343025"/>
              <a:gd name="connsiteX5" fmla="*/ 11334223 w 11334223"/>
              <a:gd name="connsiteY5" fmla="*/ 239696 h 1343025"/>
              <a:gd name="connsiteX6" fmla="*/ 11334223 w 11334223"/>
              <a:gd name="connsiteY6" fmla="*/ 271947 h 1343025"/>
              <a:gd name="connsiteX7" fmla="*/ 11334223 w 11334223"/>
              <a:gd name="connsiteY7" fmla="*/ 312730 h 1343025"/>
              <a:gd name="connsiteX8" fmla="*/ 11334223 w 11334223"/>
              <a:gd name="connsiteY8" fmla="*/ 361742 h 1343025"/>
              <a:gd name="connsiteX9" fmla="*/ 11334223 w 11334223"/>
              <a:gd name="connsiteY9" fmla="*/ 418676 h 1343025"/>
              <a:gd name="connsiteX10" fmla="*/ 11334223 w 11334223"/>
              <a:gd name="connsiteY10" fmla="*/ 483228 h 1343025"/>
              <a:gd name="connsiteX11" fmla="*/ 11334223 w 11334223"/>
              <a:gd name="connsiteY11" fmla="*/ 633969 h 1343025"/>
              <a:gd name="connsiteX12" fmla="*/ 11334223 w 11334223"/>
              <a:gd name="connsiteY12" fmla="*/ 811527 h 1343025"/>
              <a:gd name="connsiteX13" fmla="*/ 11334223 w 11334223"/>
              <a:gd name="connsiteY13" fmla="*/ 1013463 h 1343025"/>
              <a:gd name="connsiteX14" fmla="*/ 11334223 w 11334223"/>
              <a:gd name="connsiteY14" fmla="*/ 1237339 h 1343025"/>
              <a:gd name="connsiteX15" fmla="*/ 11334223 w 11334223"/>
              <a:gd name="connsiteY15" fmla="*/ 1343025 h 1343025"/>
              <a:gd name="connsiteX16" fmla="*/ 0 w 11334223"/>
              <a:gd name="connsiteY16" fmla="*/ 1343025 h 1343025"/>
              <a:gd name="connsiteX17" fmla="*/ 0 w 11334223"/>
              <a:gd name="connsiteY17" fmla="*/ 197186 h 1343025"/>
              <a:gd name="connsiteX18" fmla="*/ 197308 w 11334223"/>
              <a:gd name="connsiteY18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34223" h="1343025">
                <a:moveTo>
                  <a:pt x="197308" y="0"/>
                </a:moveTo>
                <a:lnTo>
                  <a:pt x="11136915" y="0"/>
                </a:lnTo>
                <a:cubicBezTo>
                  <a:pt x="11246065" y="0"/>
                  <a:pt x="11334223" y="88146"/>
                  <a:pt x="11334223" y="197186"/>
                </a:cubicBezTo>
                <a:lnTo>
                  <a:pt x="11334223" y="202011"/>
                </a:lnTo>
                <a:lnTo>
                  <a:pt x="11334223" y="216283"/>
                </a:lnTo>
                <a:lnTo>
                  <a:pt x="11334223" y="239696"/>
                </a:lnTo>
                <a:lnTo>
                  <a:pt x="11334223" y="271947"/>
                </a:lnTo>
                <a:lnTo>
                  <a:pt x="11334223" y="312730"/>
                </a:lnTo>
                <a:lnTo>
                  <a:pt x="11334223" y="361742"/>
                </a:lnTo>
                <a:lnTo>
                  <a:pt x="11334223" y="418676"/>
                </a:lnTo>
                <a:lnTo>
                  <a:pt x="11334223" y="483228"/>
                </a:lnTo>
                <a:lnTo>
                  <a:pt x="11334223" y="633969"/>
                </a:lnTo>
                <a:lnTo>
                  <a:pt x="11334223" y="811527"/>
                </a:lnTo>
                <a:lnTo>
                  <a:pt x="11334223" y="1013463"/>
                </a:lnTo>
                <a:lnTo>
                  <a:pt x="11334223" y="1237339"/>
                </a:lnTo>
                <a:lnTo>
                  <a:pt x="11334223" y="1343025"/>
                </a:lnTo>
                <a:lnTo>
                  <a:pt x="0" y="1343025"/>
                </a:lnTo>
                <a:lnTo>
                  <a:pt x="0" y="197186"/>
                </a:lnTo>
                <a:cubicBezTo>
                  <a:pt x="0" y="88146"/>
                  <a:pt x="88158" y="0"/>
                  <a:pt x="197308" y="0"/>
                </a:cubicBezTo>
                <a:close/>
              </a:path>
            </a:pathLst>
          </a:custGeom>
          <a:solidFill>
            <a:srgbClr val="CFCFCF"/>
          </a:solidFill>
          <a:ln w="3175">
            <a:solidFill>
              <a:srgbClr val="CFCFCF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311900" y="4203700"/>
            <a:ext cx="11333700" cy="1012778"/>
          </a:xfrm>
          <a:custGeom>
            <a:avLst/>
            <a:gdLst>
              <a:gd name="connsiteX0" fmla="*/ 501668 w 11333700"/>
              <a:gd name="connsiteY0" fmla="*/ 0 h 1012778"/>
              <a:gd name="connsiteX1" fmla="*/ 1587390 w 11333700"/>
              <a:gd name="connsiteY1" fmla="*/ 0 h 1012778"/>
              <a:gd name="connsiteX2" fmla="*/ 1834550 w 11333700"/>
              <a:gd name="connsiteY2" fmla="*/ 45437 h 1012778"/>
              <a:gd name="connsiteX3" fmla="*/ 1947373 w 11333700"/>
              <a:gd name="connsiteY3" fmla="*/ 310928 h 1012778"/>
              <a:gd name="connsiteX4" fmla="*/ 11228806 w 11333700"/>
              <a:gd name="connsiteY4" fmla="*/ 310928 h 1012778"/>
              <a:gd name="connsiteX5" fmla="*/ 11333700 w 11333700"/>
              <a:gd name="connsiteY5" fmla="*/ 310928 h 1012778"/>
              <a:gd name="connsiteX6" fmla="*/ 11333700 w 11333700"/>
              <a:gd name="connsiteY6" fmla="*/ 481327 h 1012778"/>
              <a:gd name="connsiteX7" fmla="*/ 11333700 w 11333700"/>
              <a:gd name="connsiteY7" fmla="*/ 683263 h 1012778"/>
              <a:gd name="connsiteX8" fmla="*/ 11333700 w 11333700"/>
              <a:gd name="connsiteY8" fmla="*/ 907139 h 1012778"/>
              <a:gd name="connsiteX9" fmla="*/ 11333700 w 11333700"/>
              <a:gd name="connsiteY9" fmla="*/ 1012778 h 1012778"/>
              <a:gd name="connsiteX10" fmla="*/ 0 w 11333700"/>
              <a:gd name="connsiteY10" fmla="*/ 1012778 h 1012778"/>
              <a:gd name="connsiteX11" fmla="*/ 0 w 11333700"/>
              <a:gd name="connsiteY11" fmla="*/ 310928 h 1012778"/>
              <a:gd name="connsiteX12" fmla="*/ 110724 w 11333700"/>
              <a:gd name="connsiteY12" fmla="*/ 310928 h 1012778"/>
              <a:gd name="connsiteX13" fmla="*/ 254507 w 11333700"/>
              <a:gd name="connsiteY13" fmla="*/ 45437 h 1012778"/>
              <a:gd name="connsiteX14" fmla="*/ 501668 w 11333700"/>
              <a:gd name="connsiteY14" fmla="*/ 0 h 101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33700" h="1012778">
                <a:moveTo>
                  <a:pt x="501668" y="0"/>
                </a:moveTo>
                <a:lnTo>
                  <a:pt x="1587390" y="0"/>
                </a:lnTo>
                <a:cubicBezTo>
                  <a:pt x="1780500" y="0"/>
                  <a:pt x="1818808" y="0"/>
                  <a:pt x="1834550" y="45437"/>
                </a:cubicBezTo>
                <a:lnTo>
                  <a:pt x="1947373" y="310928"/>
                </a:lnTo>
                <a:cubicBezTo>
                  <a:pt x="1947373" y="310928"/>
                  <a:pt x="10197535" y="310928"/>
                  <a:pt x="11228806" y="310928"/>
                </a:cubicBezTo>
                <a:lnTo>
                  <a:pt x="11333700" y="310928"/>
                </a:lnTo>
                <a:lnTo>
                  <a:pt x="11333700" y="481327"/>
                </a:lnTo>
                <a:lnTo>
                  <a:pt x="11333700" y="683263"/>
                </a:lnTo>
                <a:lnTo>
                  <a:pt x="11333700" y="907139"/>
                </a:lnTo>
                <a:lnTo>
                  <a:pt x="11333700" y="1012778"/>
                </a:lnTo>
                <a:lnTo>
                  <a:pt x="0" y="1012778"/>
                </a:lnTo>
                <a:lnTo>
                  <a:pt x="0" y="310928"/>
                </a:lnTo>
                <a:lnTo>
                  <a:pt x="110724" y="310928"/>
                </a:lnTo>
                <a:lnTo>
                  <a:pt x="254507" y="45437"/>
                </a:lnTo>
                <a:cubicBezTo>
                  <a:pt x="273399" y="0"/>
                  <a:pt x="270250" y="0"/>
                  <a:pt x="501668" y="0"/>
                </a:cubicBezTo>
                <a:close/>
              </a:path>
            </a:pathLst>
          </a:custGeom>
          <a:solidFill>
            <a:srgbClr val="E4E4E4"/>
          </a:solidFill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289799" y="4114800"/>
            <a:ext cx="10086965" cy="966772"/>
          </a:xfrm>
          <a:custGeom>
            <a:avLst/>
            <a:gdLst>
              <a:gd name="connsiteX0" fmla="*/ 140494 w 10086965"/>
              <a:gd name="connsiteY0" fmla="*/ 647700 h 966772"/>
              <a:gd name="connsiteX1" fmla="*/ 280988 w 10086965"/>
              <a:gd name="connsiteY1" fmla="*/ 788194 h 966772"/>
              <a:gd name="connsiteX2" fmla="*/ 272181 w 10086965"/>
              <a:gd name="connsiteY2" fmla="*/ 836691 h 966772"/>
              <a:gd name="connsiteX3" fmla="*/ 233610 w 10086965"/>
              <a:gd name="connsiteY3" fmla="*/ 798029 h 966772"/>
              <a:gd name="connsiteX4" fmla="*/ 234156 w 10086965"/>
              <a:gd name="connsiteY4" fmla="*/ 788194 h 966772"/>
              <a:gd name="connsiteX5" fmla="*/ 140494 w 10086965"/>
              <a:gd name="connsiteY5" fmla="*/ 694545 h 966772"/>
              <a:gd name="connsiteX6" fmla="*/ 46818 w 10086965"/>
              <a:gd name="connsiteY6" fmla="*/ 788194 h 966772"/>
              <a:gd name="connsiteX7" fmla="*/ 140494 w 10086965"/>
              <a:gd name="connsiteY7" fmla="*/ 881870 h 966772"/>
              <a:gd name="connsiteX8" fmla="*/ 198799 w 10086965"/>
              <a:gd name="connsiteY8" fmla="*/ 861420 h 966772"/>
              <a:gd name="connsiteX9" fmla="*/ 198786 w 10086965"/>
              <a:gd name="connsiteY9" fmla="*/ 861550 h 966772"/>
              <a:gd name="connsiteX10" fmla="*/ 231958 w 10086965"/>
              <a:gd name="connsiteY10" fmla="*/ 894723 h 966772"/>
              <a:gd name="connsiteX11" fmla="*/ 140494 w 10086965"/>
              <a:gd name="connsiteY11" fmla="*/ 928688 h 966772"/>
              <a:gd name="connsiteX12" fmla="*/ 0 w 10086965"/>
              <a:gd name="connsiteY12" fmla="*/ 788194 h 966772"/>
              <a:gd name="connsiteX13" fmla="*/ 140494 w 10086965"/>
              <a:gd name="connsiteY13" fmla="*/ 647700 h 966772"/>
              <a:gd name="connsiteX14" fmla="*/ 590292 w 10086965"/>
              <a:gd name="connsiteY14" fmla="*/ 609600 h 966772"/>
              <a:gd name="connsiteX15" fmla="*/ 9859789 w 10086965"/>
              <a:gd name="connsiteY15" fmla="*/ 609600 h 966772"/>
              <a:gd name="connsiteX16" fmla="*/ 9903981 w 10086965"/>
              <a:gd name="connsiteY16" fmla="*/ 662534 h 966772"/>
              <a:gd name="connsiteX17" fmla="*/ 9903981 w 10086965"/>
              <a:gd name="connsiteY17" fmla="*/ 913805 h 966772"/>
              <a:gd name="connsiteX18" fmla="*/ 9859789 w 10086965"/>
              <a:gd name="connsiteY18" fmla="*/ 966772 h 966772"/>
              <a:gd name="connsiteX19" fmla="*/ 590292 w 10086965"/>
              <a:gd name="connsiteY19" fmla="*/ 966772 h 966772"/>
              <a:gd name="connsiteX20" fmla="*/ 546100 w 10086965"/>
              <a:gd name="connsiteY20" fmla="*/ 913805 h 966772"/>
              <a:gd name="connsiteX21" fmla="*/ 546100 w 10086965"/>
              <a:gd name="connsiteY21" fmla="*/ 662534 h 966772"/>
              <a:gd name="connsiteX22" fmla="*/ 590292 w 10086965"/>
              <a:gd name="connsiteY22" fmla="*/ 609600 h 966772"/>
              <a:gd name="connsiteX23" fmla="*/ 9996489 w 10086965"/>
              <a:gd name="connsiteY23" fmla="*/ 0 h 966772"/>
              <a:gd name="connsiteX24" fmla="*/ 10086965 w 10086965"/>
              <a:gd name="connsiteY24" fmla="*/ 90496 h 966772"/>
              <a:gd name="connsiteX25" fmla="*/ 9996489 w 10086965"/>
              <a:gd name="connsiteY25" fmla="*/ 180966 h 966772"/>
              <a:gd name="connsiteX26" fmla="*/ 9906001 w 10086965"/>
              <a:gd name="connsiteY26" fmla="*/ 90496 h 966772"/>
              <a:gd name="connsiteX27" fmla="*/ 9996489 w 10086965"/>
              <a:gd name="connsiteY27" fmla="*/ 0 h 966772"/>
              <a:gd name="connsiteX28" fmla="*/ 9704381 w 10086965"/>
              <a:gd name="connsiteY28" fmla="*/ 0 h 966772"/>
              <a:gd name="connsiteX29" fmla="*/ 9794865 w 10086965"/>
              <a:gd name="connsiteY29" fmla="*/ 90496 h 966772"/>
              <a:gd name="connsiteX30" fmla="*/ 9704381 w 10086965"/>
              <a:gd name="connsiteY30" fmla="*/ 180966 h 966772"/>
              <a:gd name="connsiteX31" fmla="*/ 9613901 w 10086965"/>
              <a:gd name="connsiteY31" fmla="*/ 90496 h 966772"/>
              <a:gd name="connsiteX32" fmla="*/ 9704381 w 10086965"/>
              <a:gd name="connsiteY32" fmla="*/ 0 h 966772"/>
              <a:gd name="connsiteX33" fmla="*/ 9425004 w 10086965"/>
              <a:gd name="connsiteY33" fmla="*/ 0 h 966772"/>
              <a:gd name="connsiteX34" fmla="*/ 9515477 w 10086965"/>
              <a:gd name="connsiteY34" fmla="*/ 90496 h 966772"/>
              <a:gd name="connsiteX35" fmla="*/ 9425004 w 10086965"/>
              <a:gd name="connsiteY35" fmla="*/ 180966 h 966772"/>
              <a:gd name="connsiteX36" fmla="*/ 9334500 w 10086965"/>
              <a:gd name="connsiteY36" fmla="*/ 90496 h 966772"/>
              <a:gd name="connsiteX37" fmla="*/ 9425004 w 10086965"/>
              <a:gd name="connsiteY37" fmla="*/ 0 h 9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86965" h="966772">
                <a:moveTo>
                  <a:pt x="140494" y="647700"/>
                </a:moveTo>
                <a:cubicBezTo>
                  <a:pt x="218091" y="647700"/>
                  <a:pt x="280988" y="710597"/>
                  <a:pt x="280988" y="788194"/>
                </a:cubicBezTo>
                <a:cubicBezTo>
                  <a:pt x="280988" y="805275"/>
                  <a:pt x="277762" y="821523"/>
                  <a:pt x="272181" y="836691"/>
                </a:cubicBezTo>
                <a:lnTo>
                  <a:pt x="233610" y="798029"/>
                </a:lnTo>
                <a:cubicBezTo>
                  <a:pt x="233948" y="794803"/>
                  <a:pt x="234156" y="791537"/>
                  <a:pt x="234156" y="788194"/>
                </a:cubicBezTo>
                <a:cubicBezTo>
                  <a:pt x="234156" y="736498"/>
                  <a:pt x="192164" y="694545"/>
                  <a:pt x="140494" y="694545"/>
                </a:cubicBezTo>
                <a:cubicBezTo>
                  <a:pt x="88784" y="694545"/>
                  <a:pt x="46818" y="736498"/>
                  <a:pt x="46818" y="788194"/>
                </a:cubicBezTo>
                <a:cubicBezTo>
                  <a:pt x="46818" y="839995"/>
                  <a:pt x="88784" y="881870"/>
                  <a:pt x="140494" y="881870"/>
                </a:cubicBezTo>
                <a:cubicBezTo>
                  <a:pt x="162517" y="881870"/>
                  <a:pt x="182785" y="874182"/>
                  <a:pt x="198799" y="861420"/>
                </a:cubicBezTo>
                <a:cubicBezTo>
                  <a:pt x="198799" y="861420"/>
                  <a:pt x="198786" y="861550"/>
                  <a:pt x="198786" y="861550"/>
                </a:cubicBezTo>
                <a:lnTo>
                  <a:pt x="231958" y="894723"/>
                </a:lnTo>
                <a:cubicBezTo>
                  <a:pt x="207332" y="915797"/>
                  <a:pt x="175474" y="928688"/>
                  <a:pt x="140494" y="928688"/>
                </a:cubicBezTo>
                <a:cubicBezTo>
                  <a:pt x="62871" y="928688"/>
                  <a:pt x="0" y="865804"/>
                  <a:pt x="0" y="788194"/>
                </a:cubicBezTo>
                <a:cubicBezTo>
                  <a:pt x="0" y="710597"/>
                  <a:pt x="62871" y="647700"/>
                  <a:pt x="140494" y="647700"/>
                </a:cubicBezTo>
                <a:close/>
                <a:moveTo>
                  <a:pt x="590292" y="609600"/>
                </a:moveTo>
                <a:lnTo>
                  <a:pt x="9859789" y="609600"/>
                </a:lnTo>
                <a:cubicBezTo>
                  <a:pt x="9884485" y="609600"/>
                  <a:pt x="9903981" y="633314"/>
                  <a:pt x="9903981" y="662534"/>
                </a:cubicBezTo>
                <a:cubicBezTo>
                  <a:pt x="9903981" y="662534"/>
                  <a:pt x="9903981" y="913805"/>
                  <a:pt x="9903981" y="913805"/>
                </a:cubicBezTo>
                <a:cubicBezTo>
                  <a:pt x="9903981" y="943042"/>
                  <a:pt x="9884485" y="966772"/>
                  <a:pt x="9859789" y="966772"/>
                </a:cubicBezTo>
                <a:lnTo>
                  <a:pt x="590292" y="966772"/>
                </a:lnTo>
                <a:cubicBezTo>
                  <a:pt x="566030" y="966772"/>
                  <a:pt x="546100" y="943042"/>
                  <a:pt x="546100" y="913805"/>
                </a:cubicBezTo>
                <a:lnTo>
                  <a:pt x="546100" y="662534"/>
                </a:lnTo>
                <a:cubicBezTo>
                  <a:pt x="546100" y="633314"/>
                  <a:pt x="566030" y="609600"/>
                  <a:pt x="590292" y="609600"/>
                </a:cubicBezTo>
                <a:close/>
                <a:moveTo>
                  <a:pt x="9996489" y="0"/>
                </a:moveTo>
                <a:cubicBezTo>
                  <a:pt x="10046505" y="0"/>
                  <a:pt x="10086965" y="40535"/>
                  <a:pt x="10086965" y="90496"/>
                </a:cubicBezTo>
                <a:cubicBezTo>
                  <a:pt x="10086965" y="140456"/>
                  <a:pt x="10046505" y="180966"/>
                  <a:pt x="9996489" y="180966"/>
                </a:cubicBezTo>
                <a:cubicBezTo>
                  <a:pt x="9946525" y="180966"/>
                  <a:pt x="9906001" y="140456"/>
                  <a:pt x="9906001" y="90496"/>
                </a:cubicBezTo>
                <a:cubicBezTo>
                  <a:pt x="9906001" y="40535"/>
                  <a:pt x="9946525" y="0"/>
                  <a:pt x="9996489" y="0"/>
                </a:cubicBezTo>
                <a:close/>
                <a:moveTo>
                  <a:pt x="9704381" y="0"/>
                </a:moveTo>
                <a:cubicBezTo>
                  <a:pt x="9754357" y="0"/>
                  <a:pt x="9794865" y="40535"/>
                  <a:pt x="9794865" y="90496"/>
                </a:cubicBezTo>
                <a:cubicBezTo>
                  <a:pt x="9794865" y="140456"/>
                  <a:pt x="9754357" y="180966"/>
                  <a:pt x="9704381" y="180966"/>
                </a:cubicBezTo>
                <a:cubicBezTo>
                  <a:pt x="9654401" y="180966"/>
                  <a:pt x="9613901" y="140456"/>
                  <a:pt x="9613901" y="90496"/>
                </a:cubicBezTo>
                <a:cubicBezTo>
                  <a:pt x="9613901" y="40535"/>
                  <a:pt x="9654401" y="0"/>
                  <a:pt x="9704381" y="0"/>
                </a:cubicBezTo>
                <a:close/>
                <a:moveTo>
                  <a:pt x="9425004" y="0"/>
                </a:moveTo>
                <a:cubicBezTo>
                  <a:pt x="9474940" y="0"/>
                  <a:pt x="9515477" y="40535"/>
                  <a:pt x="9515477" y="90496"/>
                </a:cubicBezTo>
                <a:cubicBezTo>
                  <a:pt x="9515477" y="140456"/>
                  <a:pt x="9474940" y="180966"/>
                  <a:pt x="9425004" y="180966"/>
                </a:cubicBezTo>
                <a:cubicBezTo>
                  <a:pt x="9375060" y="180966"/>
                  <a:pt x="9334500" y="140456"/>
                  <a:pt x="9334500" y="90496"/>
                </a:cubicBezTo>
                <a:cubicBezTo>
                  <a:pt x="9334500" y="40535"/>
                  <a:pt x="9375060" y="0"/>
                  <a:pt x="9425004" y="0"/>
                </a:cubicBezTo>
                <a:close/>
              </a:path>
            </a:pathLst>
          </a:custGeom>
          <a:solidFill>
            <a:srgbClr val="EEEEEE"/>
          </a:solidFill>
          <a:ln w="3175">
            <a:solidFill>
              <a:srgbClr val="EEEEEE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7480300" y="4902200"/>
            <a:ext cx="120650" cy="73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15066" y="18404"/>
                </a:lnTo>
                <a:cubicBezTo>
                  <a:pt x="15066" y="18404"/>
                  <a:pt x="14154" y="21599"/>
                  <a:pt x="11451" y="21599"/>
                </a:cubicBezTo>
                <a:cubicBezTo>
                  <a:pt x="8897" y="21599"/>
                  <a:pt x="7509" y="18366"/>
                  <a:pt x="7509" y="18366"/>
                </a:cubicBezTo>
                <a:cubicBezTo>
                  <a:pt x="7509" y="18366"/>
                  <a:pt x="0" y="0"/>
                  <a:pt x="0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90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1676400" y="5170471"/>
            <a:ext cx="10230466" cy="5188520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2477134" y="5170471"/>
            <a:ext cx="10230465" cy="5188520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149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AutoShape 5"/>
          <p:cNvSpPr>
            <a:spLocks/>
          </p:cNvSpPr>
          <p:nvPr/>
        </p:nvSpPr>
        <p:spPr bwMode="auto">
          <a:xfrm>
            <a:off x="0" y="10083800"/>
            <a:ext cx="24384000" cy="3632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48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743199" y="4354869"/>
            <a:ext cx="12673013" cy="6427291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5875001" y="3571740"/>
            <a:ext cx="5918199" cy="3013561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5901988" y="7804617"/>
            <a:ext cx="5918200" cy="3001496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</p:spTree>
    <p:extLst>
      <p:ext uri="{BB962C8B-B14F-4D97-AF65-F5344CB8AC3E}">
        <p14:creationId xmlns:p14="http://schemas.microsoft.com/office/powerpoint/2010/main" val="1804198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46480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81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2585906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212026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7719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448816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11428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040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9263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8742516" y="-14264"/>
            <a:ext cx="15641484" cy="13730264"/>
          </a:xfrm>
          <a:custGeom>
            <a:avLst/>
            <a:gdLst>
              <a:gd name="connsiteX0" fmla="*/ 15641484 w 15641484"/>
              <a:gd name="connsiteY0" fmla="*/ 0 h 13730264"/>
              <a:gd name="connsiteX1" fmla="*/ 15641484 w 15641484"/>
              <a:gd name="connsiteY1" fmla="*/ 13730264 h 13730264"/>
              <a:gd name="connsiteX2" fmla="*/ 0 w 15641484"/>
              <a:gd name="connsiteY2" fmla="*/ 13730264 h 13730264"/>
              <a:gd name="connsiteX3" fmla="*/ 6713211 w 15641484"/>
              <a:gd name="connsiteY3" fmla="*/ 14671 h 137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484" h="13730264">
                <a:moveTo>
                  <a:pt x="15641484" y="0"/>
                </a:moveTo>
                <a:lnTo>
                  <a:pt x="15641484" y="13730264"/>
                </a:lnTo>
                <a:lnTo>
                  <a:pt x="0" y="13730264"/>
                </a:lnTo>
                <a:lnTo>
                  <a:pt x="6713211" y="14671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6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 userDrawn="1"/>
        </p:nvSpPr>
        <p:spPr bwMode="auto">
          <a:xfrm>
            <a:off x="8742516" y="-14264"/>
            <a:ext cx="15641484" cy="13730264"/>
          </a:xfrm>
          <a:custGeom>
            <a:avLst/>
            <a:gdLst>
              <a:gd name="connsiteX0" fmla="*/ 15641484 w 15641484"/>
              <a:gd name="connsiteY0" fmla="*/ 0 h 13730264"/>
              <a:gd name="connsiteX1" fmla="*/ 15641484 w 15641484"/>
              <a:gd name="connsiteY1" fmla="*/ 13730264 h 13730264"/>
              <a:gd name="connsiteX2" fmla="*/ 0 w 15641484"/>
              <a:gd name="connsiteY2" fmla="*/ 13730264 h 13730264"/>
              <a:gd name="connsiteX3" fmla="*/ 6713211 w 15641484"/>
              <a:gd name="connsiteY3" fmla="*/ 14671 h 137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484" h="13730264">
                <a:moveTo>
                  <a:pt x="15641484" y="0"/>
                </a:moveTo>
                <a:lnTo>
                  <a:pt x="15641484" y="13730264"/>
                </a:lnTo>
                <a:lnTo>
                  <a:pt x="0" y="13730264"/>
                </a:lnTo>
                <a:lnTo>
                  <a:pt x="6713211" y="14671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6144582" y="7799555"/>
            <a:ext cx="12092408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Timelines &amp; Planning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9465006" y="9321948"/>
            <a:ext cx="4838700" cy="8763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>
                <a:solidFill>
                  <a:schemeClr val="tx1"/>
                </a:solidFill>
                <a:latin typeface="Lato Regular" panose="020F0502020204030203" pitchFamily="34" charset="0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0" dirty="0">
                <a:latin typeface="Lato Regular" panose="020F0502020204030203" pitchFamily="34" charset="0"/>
              </a:rPr>
              <a:t>Pitch Deck Edition</a:t>
            </a:r>
            <a:endParaRPr lang="en-US" sz="4400" b="0" dirty="0">
              <a:latin typeface="Lato Regular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65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-pack-bg">
    <p:bg>
      <p:bgPr>
        <a:solidFill>
          <a:srgbClr val="7D3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 userDrawn="1"/>
        </p:nvSpPr>
        <p:spPr>
          <a:xfrm>
            <a:off x="8659680" y="-1"/>
            <a:ext cx="1572432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7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8"/>
                </a:lnTo>
                <a:lnTo>
                  <a:pt x="9247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346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1629045" y="7146800"/>
            <a:ext cx="7896785" cy="1080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0" baseline="0">
                <a:solidFill>
                  <a:schemeClr val="tx1">
                    <a:alpha val="95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l-PL" dirty="0"/>
              <a:t>Sample Subtitle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 hasCustomPrompt="1"/>
          </p:nvPr>
        </p:nvSpPr>
        <p:spPr>
          <a:xfrm>
            <a:off x="1629045" y="5638695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>
              <a:defRPr b="0" baseline="0">
                <a:solidFill>
                  <a:schemeClr val="tx1">
                    <a:alpha val="95000"/>
                  </a:schemeClr>
                </a:solidFill>
                <a:latin typeface="Aleo bold" panose="020F0802020204030203" pitchFamily="34" charset="0"/>
              </a:defRPr>
            </a:lvl1pPr>
          </a:lstStyle>
          <a:p>
            <a:r>
              <a:rPr lang="pl-PL" dirty="0"/>
              <a:t>Sample Title</a:t>
            </a:r>
            <a:endParaRPr lang="en-US" dirty="0"/>
          </a:p>
        </p:txBody>
      </p:sp>
      <p:sp>
        <p:nvSpPr>
          <p:cNvPr id="8" name="AutoShape 1"/>
          <p:cNvSpPr>
            <a:spLocks/>
          </p:cNvSpPr>
          <p:nvPr userDrawn="1"/>
        </p:nvSpPr>
        <p:spPr bwMode="auto">
          <a:xfrm>
            <a:off x="8659812" y="0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64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7047122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="0" spc="100" baseline="0">
                <a:solidFill>
                  <a:schemeClr val="tx1"/>
                </a:solidFill>
                <a:latin typeface="Aleo bold" panose="020F0802020204030203" pitchFamily="34" charset="0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5029200"/>
            <a:ext cx="24384000" cy="4523874"/>
          </a:xfrm>
          <a:prstGeom prst="rect">
            <a:avLst/>
          </a:pr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5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Gill Sans" charset="0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47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c P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"/>
          <p:cNvSpPr>
            <a:spLocks/>
          </p:cNvSpPr>
          <p:nvPr userDrawn="1"/>
        </p:nvSpPr>
        <p:spPr bwMode="auto">
          <a:xfrm>
            <a:off x="7231497" y="-3834"/>
            <a:ext cx="17431902" cy="13803971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  <a:gd name="connsiteX0" fmla="*/ 11798 w 21600"/>
              <a:gd name="connsiteY0" fmla="*/ 0 h 21606"/>
              <a:gd name="connsiteX1" fmla="*/ 21530 w 21600"/>
              <a:gd name="connsiteY1" fmla="*/ 6 h 21606"/>
              <a:gd name="connsiteX2" fmla="*/ 21600 w 21600"/>
              <a:gd name="connsiteY2" fmla="*/ 21606 h 21606"/>
              <a:gd name="connsiteX3" fmla="*/ 0 w 21600"/>
              <a:gd name="connsiteY3" fmla="*/ 21553 h 21606"/>
              <a:gd name="connsiteX4" fmla="*/ 11798 w 21600"/>
              <a:gd name="connsiteY4" fmla="*/ 0 h 2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1606">
                <a:moveTo>
                  <a:pt x="11798" y="0"/>
                </a:moveTo>
                <a:lnTo>
                  <a:pt x="21530" y="6"/>
                </a:lnTo>
                <a:cubicBezTo>
                  <a:pt x="21553" y="7206"/>
                  <a:pt x="21577" y="14406"/>
                  <a:pt x="21600" y="21606"/>
                </a:cubicBezTo>
                <a:lnTo>
                  <a:pt x="0" y="21553"/>
                </a:lnTo>
                <a:lnTo>
                  <a:pt x="11798" y="0"/>
                </a:lnTo>
                <a:close/>
              </a:path>
            </a:pathLst>
          </a:custGeom>
          <a:solidFill>
            <a:schemeClr val="tx1">
              <a:lumMod val="75000"/>
              <a:alpha val="9000"/>
            </a:schemeClr>
          </a:solidFill>
          <a:ln>
            <a:noFill/>
          </a:ln>
          <a:effectLst/>
        </p:spPr>
        <p:txBody>
          <a:bodyPr wrap="square" lIns="38100" tIns="38100" rIns="38100" bIns="38100" anchor="ctr">
            <a:noAutofit/>
          </a:bodyPr>
          <a:lstStyle/>
          <a:p>
            <a:pPr lvl="0" defTabSz="457200"/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1442306" y="9755187"/>
            <a:ext cx="18509202" cy="2290529"/>
            <a:chOff x="1344613" y="4179316"/>
            <a:chExt cx="21704300" cy="3797300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1344613" y="4179316"/>
              <a:ext cx="3797300" cy="3797300"/>
              <a:chOff x="1774599" y="9001126"/>
              <a:chExt cx="3797300" cy="3797300"/>
            </a:xfrm>
          </p:grpSpPr>
          <p:sp>
            <p:nvSpPr>
              <p:cNvPr id="8" name="AutoShape 11"/>
              <p:cNvSpPr>
                <a:spLocks/>
              </p:cNvSpPr>
              <p:nvPr userDrawn="1"/>
            </p:nvSpPr>
            <p:spPr bwMode="auto">
              <a:xfrm>
                <a:off x="1774599" y="9001126"/>
                <a:ext cx="3797300" cy="379730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endParaRPr lang="en-US" sz="4000" dirty="0">
                  <a:solidFill>
                    <a:srgbClr val="66C8B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 userDrawn="1"/>
            </p:nvSpPr>
            <p:spPr bwMode="auto">
              <a:xfrm>
                <a:off x="3271612" y="10027801"/>
                <a:ext cx="2287577" cy="2692837"/>
              </a:xfrm>
              <a:custGeom>
                <a:avLst/>
                <a:gdLst>
                  <a:gd name="connsiteX0" fmla="*/ 1374243 w 2287577"/>
                  <a:gd name="connsiteY0" fmla="*/ 0 h 2692837"/>
                  <a:gd name="connsiteX1" fmla="*/ 2279558 w 2287577"/>
                  <a:gd name="connsiteY1" fmla="*/ 642877 h 2692837"/>
                  <a:gd name="connsiteX2" fmla="*/ 927594 w 2287577"/>
                  <a:gd name="connsiteY2" fmla="*/ 2692837 h 2692837"/>
                  <a:gd name="connsiteX3" fmla="*/ 0 w 2287577"/>
                  <a:gd name="connsiteY3" fmla="*/ 2119804 h 2692837"/>
                  <a:gd name="connsiteX4" fmla="*/ 6179 w 2287577"/>
                  <a:gd name="connsiteY4" fmla="*/ 2110143 h 2692837"/>
                  <a:gd name="connsiteX5" fmla="*/ 15371 w 2287577"/>
                  <a:gd name="connsiteY5" fmla="*/ 2113358 h 2692837"/>
                  <a:gd name="connsiteX6" fmla="*/ 1313529 w 2287577"/>
                  <a:gd name="connsiteY6" fmla="*/ 1783865 h 2692837"/>
                  <a:gd name="connsiteX7" fmla="*/ 1403390 w 2287577"/>
                  <a:gd name="connsiteY7" fmla="*/ 32247 h 269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7577" h="2692837">
                    <a:moveTo>
                      <a:pt x="1374243" y="0"/>
                    </a:moveTo>
                    <a:lnTo>
                      <a:pt x="2279558" y="642877"/>
                    </a:lnTo>
                    <a:cubicBezTo>
                      <a:pt x="2409044" y="2311565"/>
                      <a:pt x="927594" y="2692837"/>
                      <a:pt x="927594" y="2692837"/>
                    </a:cubicBezTo>
                    <a:lnTo>
                      <a:pt x="0" y="2119804"/>
                    </a:lnTo>
                    <a:lnTo>
                      <a:pt x="6179" y="2110143"/>
                    </a:lnTo>
                    <a:lnTo>
                      <a:pt x="15371" y="2113358"/>
                    </a:lnTo>
                    <a:cubicBezTo>
                      <a:pt x="460592" y="2245156"/>
                      <a:pt x="962070" y="2135325"/>
                      <a:pt x="1313529" y="1783865"/>
                    </a:cubicBezTo>
                    <a:cubicBezTo>
                      <a:pt x="1792791" y="1304604"/>
                      <a:pt x="1822745" y="546379"/>
                      <a:pt x="1403390" y="32247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endParaRPr lang="en-US" dirty="0"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AutoShape 13"/>
              <p:cNvSpPr>
                <a:spLocks/>
              </p:cNvSpPr>
              <p:nvPr userDrawn="1"/>
            </p:nvSpPr>
            <p:spPr bwMode="auto">
              <a:xfrm>
                <a:off x="2350861" y="9558338"/>
                <a:ext cx="2617788" cy="2617788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endParaRPr lang="en-US" sz="4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7313613" y="4179316"/>
              <a:ext cx="3797300" cy="3797300"/>
              <a:chOff x="7448608" y="8868229"/>
              <a:chExt cx="3797300" cy="3797300"/>
            </a:xfrm>
          </p:grpSpPr>
          <p:sp>
            <p:nvSpPr>
              <p:cNvPr id="12" name="AutoShape 11"/>
              <p:cNvSpPr>
                <a:spLocks/>
              </p:cNvSpPr>
              <p:nvPr userDrawn="1"/>
            </p:nvSpPr>
            <p:spPr bwMode="auto">
              <a:xfrm>
                <a:off x="7448608" y="8868229"/>
                <a:ext cx="3797300" cy="379730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endParaRPr lang="en-US" sz="4000" dirty="0">
                  <a:solidFill>
                    <a:srgbClr val="66C8B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 userDrawn="1"/>
            </p:nvSpPr>
            <p:spPr bwMode="auto">
              <a:xfrm>
                <a:off x="8945621" y="9894904"/>
                <a:ext cx="2287577" cy="2692837"/>
              </a:xfrm>
              <a:custGeom>
                <a:avLst/>
                <a:gdLst>
                  <a:gd name="connsiteX0" fmla="*/ 1374243 w 2287577"/>
                  <a:gd name="connsiteY0" fmla="*/ 0 h 2692837"/>
                  <a:gd name="connsiteX1" fmla="*/ 2279558 w 2287577"/>
                  <a:gd name="connsiteY1" fmla="*/ 642877 h 2692837"/>
                  <a:gd name="connsiteX2" fmla="*/ 927594 w 2287577"/>
                  <a:gd name="connsiteY2" fmla="*/ 2692837 h 2692837"/>
                  <a:gd name="connsiteX3" fmla="*/ 0 w 2287577"/>
                  <a:gd name="connsiteY3" fmla="*/ 2119804 h 2692837"/>
                  <a:gd name="connsiteX4" fmla="*/ 6179 w 2287577"/>
                  <a:gd name="connsiteY4" fmla="*/ 2110143 h 2692837"/>
                  <a:gd name="connsiteX5" fmla="*/ 15371 w 2287577"/>
                  <a:gd name="connsiteY5" fmla="*/ 2113358 h 2692837"/>
                  <a:gd name="connsiteX6" fmla="*/ 1313529 w 2287577"/>
                  <a:gd name="connsiteY6" fmla="*/ 1783865 h 2692837"/>
                  <a:gd name="connsiteX7" fmla="*/ 1403390 w 2287577"/>
                  <a:gd name="connsiteY7" fmla="*/ 32247 h 269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7577" h="2692837">
                    <a:moveTo>
                      <a:pt x="1374243" y="0"/>
                    </a:moveTo>
                    <a:lnTo>
                      <a:pt x="2279558" y="642877"/>
                    </a:lnTo>
                    <a:cubicBezTo>
                      <a:pt x="2409044" y="2311565"/>
                      <a:pt x="927594" y="2692837"/>
                      <a:pt x="927594" y="2692837"/>
                    </a:cubicBezTo>
                    <a:lnTo>
                      <a:pt x="0" y="2119804"/>
                    </a:lnTo>
                    <a:lnTo>
                      <a:pt x="6179" y="2110143"/>
                    </a:lnTo>
                    <a:lnTo>
                      <a:pt x="15371" y="2113358"/>
                    </a:lnTo>
                    <a:cubicBezTo>
                      <a:pt x="460592" y="2245156"/>
                      <a:pt x="962070" y="2135325"/>
                      <a:pt x="1313529" y="1783865"/>
                    </a:cubicBezTo>
                    <a:cubicBezTo>
                      <a:pt x="1792791" y="1304604"/>
                      <a:pt x="1822745" y="546379"/>
                      <a:pt x="1403390" y="32247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endParaRPr lang="en-US" dirty="0"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3"/>
              <p:cNvSpPr>
                <a:spLocks/>
              </p:cNvSpPr>
              <p:nvPr userDrawn="1"/>
            </p:nvSpPr>
            <p:spPr bwMode="auto">
              <a:xfrm>
                <a:off x="8024870" y="9425441"/>
                <a:ext cx="2617788" cy="2617788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endParaRPr lang="en-US" sz="4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 userDrawn="1"/>
          </p:nvGrpSpPr>
          <p:grpSpPr>
            <a:xfrm>
              <a:off x="13282613" y="4179316"/>
              <a:ext cx="3797300" cy="3797300"/>
              <a:chOff x="12986999" y="8868229"/>
              <a:chExt cx="3797300" cy="3797300"/>
            </a:xfrm>
          </p:grpSpPr>
          <p:sp>
            <p:nvSpPr>
              <p:cNvPr id="16" name="AutoShape 11"/>
              <p:cNvSpPr>
                <a:spLocks/>
              </p:cNvSpPr>
              <p:nvPr userDrawn="1"/>
            </p:nvSpPr>
            <p:spPr bwMode="auto">
              <a:xfrm>
                <a:off x="12986999" y="8868229"/>
                <a:ext cx="3797300" cy="379730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endParaRPr lang="en-US" sz="4000" dirty="0">
                  <a:solidFill>
                    <a:srgbClr val="66C8B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 userDrawn="1"/>
            </p:nvSpPr>
            <p:spPr bwMode="auto">
              <a:xfrm>
                <a:off x="14484012" y="9894904"/>
                <a:ext cx="2287577" cy="2692837"/>
              </a:xfrm>
              <a:custGeom>
                <a:avLst/>
                <a:gdLst>
                  <a:gd name="connsiteX0" fmla="*/ 1374243 w 2287577"/>
                  <a:gd name="connsiteY0" fmla="*/ 0 h 2692837"/>
                  <a:gd name="connsiteX1" fmla="*/ 2279558 w 2287577"/>
                  <a:gd name="connsiteY1" fmla="*/ 642877 h 2692837"/>
                  <a:gd name="connsiteX2" fmla="*/ 927594 w 2287577"/>
                  <a:gd name="connsiteY2" fmla="*/ 2692837 h 2692837"/>
                  <a:gd name="connsiteX3" fmla="*/ 0 w 2287577"/>
                  <a:gd name="connsiteY3" fmla="*/ 2119804 h 2692837"/>
                  <a:gd name="connsiteX4" fmla="*/ 6179 w 2287577"/>
                  <a:gd name="connsiteY4" fmla="*/ 2110143 h 2692837"/>
                  <a:gd name="connsiteX5" fmla="*/ 15371 w 2287577"/>
                  <a:gd name="connsiteY5" fmla="*/ 2113358 h 2692837"/>
                  <a:gd name="connsiteX6" fmla="*/ 1313529 w 2287577"/>
                  <a:gd name="connsiteY6" fmla="*/ 1783865 h 2692837"/>
                  <a:gd name="connsiteX7" fmla="*/ 1403390 w 2287577"/>
                  <a:gd name="connsiteY7" fmla="*/ 32247 h 269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7577" h="2692837">
                    <a:moveTo>
                      <a:pt x="1374243" y="0"/>
                    </a:moveTo>
                    <a:lnTo>
                      <a:pt x="2279558" y="642877"/>
                    </a:lnTo>
                    <a:cubicBezTo>
                      <a:pt x="2409044" y="2311565"/>
                      <a:pt x="927594" y="2692837"/>
                      <a:pt x="927594" y="2692837"/>
                    </a:cubicBezTo>
                    <a:lnTo>
                      <a:pt x="0" y="2119804"/>
                    </a:lnTo>
                    <a:lnTo>
                      <a:pt x="6179" y="2110143"/>
                    </a:lnTo>
                    <a:lnTo>
                      <a:pt x="15371" y="2113358"/>
                    </a:lnTo>
                    <a:cubicBezTo>
                      <a:pt x="460592" y="2245156"/>
                      <a:pt x="962070" y="2135325"/>
                      <a:pt x="1313529" y="1783865"/>
                    </a:cubicBezTo>
                    <a:cubicBezTo>
                      <a:pt x="1792791" y="1304604"/>
                      <a:pt x="1822745" y="546379"/>
                      <a:pt x="1403390" y="3224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endParaRPr lang="en-US" dirty="0"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AutoShape 13"/>
              <p:cNvSpPr>
                <a:spLocks/>
              </p:cNvSpPr>
              <p:nvPr userDrawn="1"/>
            </p:nvSpPr>
            <p:spPr bwMode="auto">
              <a:xfrm>
                <a:off x="13563261" y="9425441"/>
                <a:ext cx="2617788" cy="2617788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endParaRPr lang="en-US" sz="4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19251613" y="4179316"/>
              <a:ext cx="3797300" cy="3797300"/>
              <a:chOff x="18828205" y="9201735"/>
              <a:chExt cx="3797300" cy="3797300"/>
            </a:xfrm>
          </p:grpSpPr>
          <p:sp>
            <p:nvSpPr>
              <p:cNvPr id="20" name="AutoShape 11"/>
              <p:cNvSpPr>
                <a:spLocks/>
              </p:cNvSpPr>
              <p:nvPr userDrawn="1"/>
            </p:nvSpPr>
            <p:spPr bwMode="auto">
              <a:xfrm>
                <a:off x="18828205" y="9201735"/>
                <a:ext cx="3797300" cy="3797300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8" y="6724"/>
                      <a:pt x="20638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endParaRPr lang="en-US" sz="4000" dirty="0">
                  <a:solidFill>
                    <a:srgbClr val="66C8B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0"/>
              <p:cNvSpPr>
                <a:spLocks/>
              </p:cNvSpPr>
              <p:nvPr userDrawn="1"/>
            </p:nvSpPr>
            <p:spPr bwMode="auto">
              <a:xfrm>
                <a:off x="20325218" y="10228410"/>
                <a:ext cx="2287577" cy="2692837"/>
              </a:xfrm>
              <a:custGeom>
                <a:avLst/>
                <a:gdLst>
                  <a:gd name="connsiteX0" fmla="*/ 1374243 w 2287577"/>
                  <a:gd name="connsiteY0" fmla="*/ 0 h 2692837"/>
                  <a:gd name="connsiteX1" fmla="*/ 2279558 w 2287577"/>
                  <a:gd name="connsiteY1" fmla="*/ 642877 h 2692837"/>
                  <a:gd name="connsiteX2" fmla="*/ 927594 w 2287577"/>
                  <a:gd name="connsiteY2" fmla="*/ 2692837 h 2692837"/>
                  <a:gd name="connsiteX3" fmla="*/ 0 w 2287577"/>
                  <a:gd name="connsiteY3" fmla="*/ 2119804 h 2692837"/>
                  <a:gd name="connsiteX4" fmla="*/ 6179 w 2287577"/>
                  <a:gd name="connsiteY4" fmla="*/ 2110143 h 2692837"/>
                  <a:gd name="connsiteX5" fmla="*/ 15371 w 2287577"/>
                  <a:gd name="connsiteY5" fmla="*/ 2113358 h 2692837"/>
                  <a:gd name="connsiteX6" fmla="*/ 1313529 w 2287577"/>
                  <a:gd name="connsiteY6" fmla="*/ 1783865 h 2692837"/>
                  <a:gd name="connsiteX7" fmla="*/ 1403390 w 2287577"/>
                  <a:gd name="connsiteY7" fmla="*/ 32247 h 269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7577" h="2692837">
                    <a:moveTo>
                      <a:pt x="1374243" y="0"/>
                    </a:moveTo>
                    <a:lnTo>
                      <a:pt x="2279558" y="642877"/>
                    </a:lnTo>
                    <a:cubicBezTo>
                      <a:pt x="2409044" y="2311565"/>
                      <a:pt x="927594" y="2692837"/>
                      <a:pt x="927594" y="2692837"/>
                    </a:cubicBezTo>
                    <a:lnTo>
                      <a:pt x="0" y="2119804"/>
                    </a:lnTo>
                    <a:lnTo>
                      <a:pt x="6179" y="2110143"/>
                    </a:lnTo>
                    <a:lnTo>
                      <a:pt x="15371" y="2113358"/>
                    </a:lnTo>
                    <a:cubicBezTo>
                      <a:pt x="460592" y="2245156"/>
                      <a:pt x="962070" y="2135325"/>
                      <a:pt x="1313529" y="1783865"/>
                    </a:cubicBezTo>
                    <a:cubicBezTo>
                      <a:pt x="1792791" y="1304604"/>
                      <a:pt x="1822745" y="546379"/>
                      <a:pt x="1403390" y="32247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square" lIns="0" tIns="0" rIns="0" bIns="0" anchor="ctr">
                <a:noAutofit/>
              </a:bodyPr>
              <a:lstStyle/>
              <a:p>
                <a:endParaRPr lang="en-US" dirty="0"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AutoShape 13"/>
              <p:cNvSpPr>
                <a:spLocks/>
              </p:cNvSpPr>
              <p:nvPr userDrawn="1"/>
            </p:nvSpPr>
            <p:spPr bwMode="auto">
              <a:xfrm>
                <a:off x="19404467" y="9758947"/>
                <a:ext cx="2617788" cy="2617788"/>
              </a:xfrm>
              <a:custGeom>
                <a:avLst/>
                <a:gdLst>
                  <a:gd name="T0" fmla="+- 0 10800 961"/>
                  <a:gd name="T1" fmla="*/ T0 w 19679"/>
                  <a:gd name="T2" fmla="+- 0 10800 961"/>
                  <a:gd name="T3" fmla="*/ 10800 h 19679"/>
                  <a:gd name="T4" fmla="+- 0 10800 961"/>
                  <a:gd name="T5" fmla="*/ T4 w 19679"/>
                  <a:gd name="T6" fmla="+- 0 10800 961"/>
                  <a:gd name="T7" fmla="*/ 10800 h 19679"/>
                  <a:gd name="T8" fmla="+- 0 10800 961"/>
                  <a:gd name="T9" fmla="*/ T8 w 19679"/>
                  <a:gd name="T10" fmla="+- 0 10800 961"/>
                  <a:gd name="T11" fmla="*/ 10800 h 19679"/>
                  <a:gd name="T12" fmla="+- 0 10800 961"/>
                  <a:gd name="T13" fmla="*/ T12 w 19679"/>
                  <a:gd name="T14" fmla="+- 0 10800 961"/>
                  <a:gd name="T15" fmla="*/ 10800 h 1967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9" h="19679">
                    <a:moveTo>
                      <a:pt x="16796" y="2881"/>
                    </a:moveTo>
                    <a:cubicBezTo>
                      <a:pt x="20639" y="6724"/>
                      <a:pt x="20639" y="12953"/>
                      <a:pt x="16796" y="16796"/>
                    </a:cubicBezTo>
                    <a:cubicBezTo>
                      <a:pt x="12953" y="20639"/>
                      <a:pt x="6724" y="20639"/>
                      <a:pt x="2881" y="16796"/>
                    </a:cubicBezTo>
                    <a:cubicBezTo>
                      <a:pt x="-961" y="12953"/>
                      <a:pt x="-961" y="6724"/>
                      <a:pt x="2881" y="2881"/>
                    </a:cubicBezTo>
                    <a:cubicBezTo>
                      <a:pt x="6724" y="-961"/>
                      <a:pt x="12953" y="-961"/>
                      <a:pt x="16796" y="2881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>
                <a:lvl1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1pPr>
                <a:lvl2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2pPr>
                <a:lvl3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3pPr>
                <a:lvl4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4pPr>
                <a:lvl5pPr defTabSz="584200"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5pPr>
                <a:lvl6pPr marL="18288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6pPr>
                <a:lvl7pPr marL="22860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7pPr>
                <a:lvl8pPr marL="27432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8pPr>
                <a:lvl9pPr marL="3200400" algn="ctr" defTabSz="584200" fontAlgn="base" hangingPunct="0">
                  <a:spcBef>
                    <a:spcPct val="0"/>
                  </a:spcBef>
                  <a:spcAft>
                    <a:spcPct val="0"/>
                  </a:spcAft>
                  <a:defRPr sz="5600">
                    <a:solidFill>
                      <a:srgbClr val="000000"/>
                    </a:solidFill>
                    <a:latin typeface="Gill Sans" charset="0"/>
                    <a:ea typeface="Gill Sans" charset="0"/>
                    <a:cs typeface="Gill Sans" charset="0"/>
                    <a:sym typeface="Gill Sans" charset="0"/>
                  </a:defRPr>
                </a:lvl9pPr>
              </a:lstStyle>
              <a:p>
                <a:endParaRPr lang="en-US" sz="4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ato" panose="020F0502020204030203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" name="Picture 6" descr="droppedImage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89846" y="902367"/>
            <a:ext cx="4806355" cy="339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291" y="2254039"/>
            <a:ext cx="10050505" cy="42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7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 bwMode="auto">
          <a:xfrm>
            <a:off x="-76200" y="10083800"/>
            <a:ext cx="24549100" cy="378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7951" y="12086077"/>
            <a:ext cx="11880798" cy="108036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b="1" baseline="0">
                <a:solidFill>
                  <a:schemeClr val="tx1"/>
                </a:solidFill>
                <a:latin typeface="Aleo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here to add your own subtitle</a:t>
            </a:r>
            <a:endParaRPr lang="pl-PL" dirty="0"/>
          </a:p>
        </p:txBody>
      </p:sp>
      <p:sp>
        <p:nvSpPr>
          <p:cNvPr id="9" name="Tytuł 8"/>
          <p:cNvSpPr>
            <a:spLocks noGrp="1"/>
          </p:cNvSpPr>
          <p:nvPr>
            <p:ph type="title" hasCustomPrompt="1"/>
          </p:nvPr>
        </p:nvSpPr>
        <p:spPr>
          <a:xfrm>
            <a:off x="8751734" y="10475390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402480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904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2288413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AutoShape 5"/>
          <p:cNvSpPr>
            <a:spLocks/>
          </p:cNvSpPr>
          <p:nvPr/>
        </p:nvSpPr>
        <p:spPr bwMode="auto">
          <a:xfrm>
            <a:off x="0" y="10083800"/>
            <a:ext cx="24384000" cy="3632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22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 bwMode="auto">
          <a:xfrm>
            <a:off x="-76200" y="10083800"/>
            <a:ext cx="24549100" cy="3784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7951" y="12086077"/>
            <a:ext cx="11880798" cy="108036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b="1" baseline="0">
                <a:solidFill>
                  <a:schemeClr val="tx1"/>
                </a:solidFill>
                <a:latin typeface="Aleo" panose="020F050202020403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here to add your own subtitle</a:t>
            </a:r>
            <a:endParaRPr lang="pl-PL" dirty="0"/>
          </a:p>
        </p:txBody>
      </p:sp>
      <p:sp>
        <p:nvSpPr>
          <p:cNvPr id="9" name="Tytuł 8"/>
          <p:cNvSpPr>
            <a:spLocks noGrp="1"/>
          </p:cNvSpPr>
          <p:nvPr>
            <p:ph type="title" hasCustomPrompt="1"/>
          </p:nvPr>
        </p:nvSpPr>
        <p:spPr>
          <a:xfrm>
            <a:off x="8751734" y="10475390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1131624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"/>
          <p:cNvSpPr>
            <a:spLocks/>
          </p:cNvSpPr>
          <p:nvPr/>
        </p:nvSpPr>
        <p:spPr bwMode="auto">
          <a:xfrm>
            <a:off x="12230100" y="0"/>
            <a:ext cx="12166600" cy="13716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298421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1703206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6" name="AutoShape 1"/>
          <p:cNvSpPr>
            <a:spLocks/>
          </p:cNvSpPr>
          <p:nvPr/>
        </p:nvSpPr>
        <p:spPr bwMode="auto">
          <a:xfrm>
            <a:off x="0" y="3835400"/>
            <a:ext cx="24371300" cy="447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11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17656889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-12700" y="9639300"/>
            <a:ext cx="24396700" cy="3606800"/>
          </a:xfrm>
          <a:prstGeom prst="rect">
            <a:avLst/>
          </a:prstGeom>
          <a:solidFill>
            <a:srgbClr val="FFFFFF">
              <a:alpha val="89999"/>
            </a:srgbClr>
          </a:solidFill>
          <a:ln w="12700" cap="flat" cmpd="sng">
            <a:solidFill>
              <a:srgbClr val="FFFFFF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Arial" panose="020B0604020202020204" pitchFamily="34" charset="0"/>
                <a:sym typeface="Gill Sans" charset="0"/>
              </a:defRPr>
            </a:lvl1pPr>
          </a:lstStyle>
          <a:p>
            <a:pPr lvl="0" algn="ctr" defTabSz="584200"/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397250" y="10377954"/>
            <a:ext cx="17576800" cy="193899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defRPr sz="4000" baseline="0"/>
            </a:lvl1pPr>
          </a:lstStyle>
          <a:p>
            <a:pPr lvl="0"/>
            <a:r>
              <a:rPr lang="en-US" dirty="0"/>
              <a:t> Describe your thoughts with Lorem ipsum dolor sit </a:t>
            </a:r>
            <a:r>
              <a:rPr lang="en-US" dirty="0" err="1"/>
              <a:t>amet</a:t>
            </a:r>
            <a:r>
              <a:rPr lang="en-US" dirty="0"/>
              <a:t>, as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dolor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dui </a:t>
            </a:r>
            <a:r>
              <a:rPr lang="en-US" dirty="0" err="1"/>
              <a:t>adipiscing</a:t>
            </a:r>
            <a:r>
              <a:rPr lang="en-US" dirty="0"/>
              <a:t> magna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3358424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12973050" y="0"/>
            <a:ext cx="1141095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2195048" y="0"/>
            <a:ext cx="12188952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46164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"/>
          <p:cNvSpPr>
            <a:spLocks/>
          </p:cNvSpPr>
          <p:nvPr/>
        </p:nvSpPr>
        <p:spPr bwMode="auto">
          <a:xfrm>
            <a:off x="12230100" y="0"/>
            <a:ext cx="12166600" cy="13716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1713983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2188952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88952" cy="13716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5193968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0" hasCustomPrompt="1"/>
          </p:nvPr>
        </p:nvSpPr>
        <p:spPr>
          <a:xfrm>
            <a:off x="1855997" y="4891328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 hasCustomPrompt="1"/>
          </p:nvPr>
        </p:nvSpPr>
        <p:spPr>
          <a:xfrm>
            <a:off x="6837383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11811073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 hasCustomPrompt="1"/>
          </p:nvPr>
        </p:nvSpPr>
        <p:spPr>
          <a:xfrm>
            <a:off x="16801738" y="4889500"/>
            <a:ext cx="4509878" cy="5205172"/>
          </a:xfrm>
          <a:custGeom>
            <a:avLst/>
            <a:gdLst>
              <a:gd name="connsiteX0" fmla="*/ 2255043 w 4509878"/>
              <a:gd name="connsiteY0" fmla="*/ 0 h 5205172"/>
              <a:gd name="connsiteX1" fmla="*/ 4509878 w 4509878"/>
              <a:gd name="connsiteY1" fmla="*/ 1301353 h 5205172"/>
              <a:gd name="connsiteX2" fmla="*/ 4509878 w 4509878"/>
              <a:gd name="connsiteY2" fmla="*/ 3904060 h 5205172"/>
              <a:gd name="connsiteX3" fmla="*/ 2254835 w 4509878"/>
              <a:gd name="connsiteY3" fmla="*/ 5205172 h 5205172"/>
              <a:gd name="connsiteX4" fmla="*/ 0 w 4509878"/>
              <a:gd name="connsiteY4" fmla="*/ 3903819 h 5205172"/>
              <a:gd name="connsiteX5" fmla="*/ 0 w 4509878"/>
              <a:gd name="connsiteY5" fmla="*/ 1301353 h 520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9878" h="5205172">
                <a:moveTo>
                  <a:pt x="2255043" y="0"/>
                </a:moveTo>
                <a:lnTo>
                  <a:pt x="4509878" y="1301353"/>
                </a:lnTo>
                <a:lnTo>
                  <a:pt x="4509878" y="3904060"/>
                </a:lnTo>
                <a:lnTo>
                  <a:pt x="2254835" y="5205172"/>
                </a:lnTo>
                <a:lnTo>
                  <a:pt x="0" y="3903819"/>
                </a:lnTo>
                <a:lnTo>
                  <a:pt x="0" y="130135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3458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4" hasCustomPrompt="1"/>
          </p:nvPr>
        </p:nvSpPr>
        <p:spPr>
          <a:xfrm>
            <a:off x="6311376" y="5170471"/>
            <a:ext cx="11334224" cy="5748306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311902" y="3873500"/>
            <a:ext cx="11334223" cy="1343025"/>
          </a:xfrm>
          <a:custGeom>
            <a:avLst/>
            <a:gdLst>
              <a:gd name="connsiteX0" fmla="*/ 197308 w 11334223"/>
              <a:gd name="connsiteY0" fmla="*/ 0 h 1343025"/>
              <a:gd name="connsiteX1" fmla="*/ 11136915 w 11334223"/>
              <a:gd name="connsiteY1" fmla="*/ 0 h 1343025"/>
              <a:gd name="connsiteX2" fmla="*/ 11334223 w 11334223"/>
              <a:gd name="connsiteY2" fmla="*/ 197186 h 1343025"/>
              <a:gd name="connsiteX3" fmla="*/ 11334223 w 11334223"/>
              <a:gd name="connsiteY3" fmla="*/ 202011 h 1343025"/>
              <a:gd name="connsiteX4" fmla="*/ 11334223 w 11334223"/>
              <a:gd name="connsiteY4" fmla="*/ 216283 h 1343025"/>
              <a:gd name="connsiteX5" fmla="*/ 11334223 w 11334223"/>
              <a:gd name="connsiteY5" fmla="*/ 239696 h 1343025"/>
              <a:gd name="connsiteX6" fmla="*/ 11334223 w 11334223"/>
              <a:gd name="connsiteY6" fmla="*/ 271947 h 1343025"/>
              <a:gd name="connsiteX7" fmla="*/ 11334223 w 11334223"/>
              <a:gd name="connsiteY7" fmla="*/ 312730 h 1343025"/>
              <a:gd name="connsiteX8" fmla="*/ 11334223 w 11334223"/>
              <a:gd name="connsiteY8" fmla="*/ 361742 h 1343025"/>
              <a:gd name="connsiteX9" fmla="*/ 11334223 w 11334223"/>
              <a:gd name="connsiteY9" fmla="*/ 418676 h 1343025"/>
              <a:gd name="connsiteX10" fmla="*/ 11334223 w 11334223"/>
              <a:gd name="connsiteY10" fmla="*/ 483228 h 1343025"/>
              <a:gd name="connsiteX11" fmla="*/ 11334223 w 11334223"/>
              <a:gd name="connsiteY11" fmla="*/ 633969 h 1343025"/>
              <a:gd name="connsiteX12" fmla="*/ 11334223 w 11334223"/>
              <a:gd name="connsiteY12" fmla="*/ 811527 h 1343025"/>
              <a:gd name="connsiteX13" fmla="*/ 11334223 w 11334223"/>
              <a:gd name="connsiteY13" fmla="*/ 1013463 h 1343025"/>
              <a:gd name="connsiteX14" fmla="*/ 11334223 w 11334223"/>
              <a:gd name="connsiteY14" fmla="*/ 1237339 h 1343025"/>
              <a:gd name="connsiteX15" fmla="*/ 11334223 w 11334223"/>
              <a:gd name="connsiteY15" fmla="*/ 1343025 h 1343025"/>
              <a:gd name="connsiteX16" fmla="*/ 0 w 11334223"/>
              <a:gd name="connsiteY16" fmla="*/ 1343025 h 1343025"/>
              <a:gd name="connsiteX17" fmla="*/ 0 w 11334223"/>
              <a:gd name="connsiteY17" fmla="*/ 197186 h 1343025"/>
              <a:gd name="connsiteX18" fmla="*/ 197308 w 11334223"/>
              <a:gd name="connsiteY18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34223" h="1343025">
                <a:moveTo>
                  <a:pt x="197308" y="0"/>
                </a:moveTo>
                <a:lnTo>
                  <a:pt x="11136915" y="0"/>
                </a:lnTo>
                <a:cubicBezTo>
                  <a:pt x="11246065" y="0"/>
                  <a:pt x="11334223" y="88146"/>
                  <a:pt x="11334223" y="197186"/>
                </a:cubicBezTo>
                <a:lnTo>
                  <a:pt x="11334223" y="202011"/>
                </a:lnTo>
                <a:lnTo>
                  <a:pt x="11334223" y="216283"/>
                </a:lnTo>
                <a:lnTo>
                  <a:pt x="11334223" y="239696"/>
                </a:lnTo>
                <a:lnTo>
                  <a:pt x="11334223" y="271947"/>
                </a:lnTo>
                <a:lnTo>
                  <a:pt x="11334223" y="312730"/>
                </a:lnTo>
                <a:lnTo>
                  <a:pt x="11334223" y="361742"/>
                </a:lnTo>
                <a:lnTo>
                  <a:pt x="11334223" y="418676"/>
                </a:lnTo>
                <a:lnTo>
                  <a:pt x="11334223" y="483228"/>
                </a:lnTo>
                <a:lnTo>
                  <a:pt x="11334223" y="633969"/>
                </a:lnTo>
                <a:lnTo>
                  <a:pt x="11334223" y="811527"/>
                </a:lnTo>
                <a:lnTo>
                  <a:pt x="11334223" y="1013463"/>
                </a:lnTo>
                <a:lnTo>
                  <a:pt x="11334223" y="1237339"/>
                </a:lnTo>
                <a:lnTo>
                  <a:pt x="11334223" y="1343025"/>
                </a:lnTo>
                <a:lnTo>
                  <a:pt x="0" y="1343025"/>
                </a:lnTo>
                <a:lnTo>
                  <a:pt x="0" y="197186"/>
                </a:lnTo>
                <a:cubicBezTo>
                  <a:pt x="0" y="88146"/>
                  <a:pt x="88158" y="0"/>
                  <a:pt x="197308" y="0"/>
                </a:cubicBezTo>
                <a:close/>
              </a:path>
            </a:pathLst>
          </a:custGeom>
          <a:solidFill>
            <a:srgbClr val="CFCFCF"/>
          </a:solidFill>
          <a:ln w="3175">
            <a:solidFill>
              <a:srgbClr val="CFCFCF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6311900" y="4203700"/>
            <a:ext cx="11333700" cy="1012778"/>
          </a:xfrm>
          <a:custGeom>
            <a:avLst/>
            <a:gdLst>
              <a:gd name="connsiteX0" fmla="*/ 501668 w 11333700"/>
              <a:gd name="connsiteY0" fmla="*/ 0 h 1012778"/>
              <a:gd name="connsiteX1" fmla="*/ 1587390 w 11333700"/>
              <a:gd name="connsiteY1" fmla="*/ 0 h 1012778"/>
              <a:gd name="connsiteX2" fmla="*/ 1834550 w 11333700"/>
              <a:gd name="connsiteY2" fmla="*/ 45437 h 1012778"/>
              <a:gd name="connsiteX3" fmla="*/ 1947373 w 11333700"/>
              <a:gd name="connsiteY3" fmla="*/ 310928 h 1012778"/>
              <a:gd name="connsiteX4" fmla="*/ 11228806 w 11333700"/>
              <a:gd name="connsiteY4" fmla="*/ 310928 h 1012778"/>
              <a:gd name="connsiteX5" fmla="*/ 11333700 w 11333700"/>
              <a:gd name="connsiteY5" fmla="*/ 310928 h 1012778"/>
              <a:gd name="connsiteX6" fmla="*/ 11333700 w 11333700"/>
              <a:gd name="connsiteY6" fmla="*/ 481327 h 1012778"/>
              <a:gd name="connsiteX7" fmla="*/ 11333700 w 11333700"/>
              <a:gd name="connsiteY7" fmla="*/ 683263 h 1012778"/>
              <a:gd name="connsiteX8" fmla="*/ 11333700 w 11333700"/>
              <a:gd name="connsiteY8" fmla="*/ 907139 h 1012778"/>
              <a:gd name="connsiteX9" fmla="*/ 11333700 w 11333700"/>
              <a:gd name="connsiteY9" fmla="*/ 1012778 h 1012778"/>
              <a:gd name="connsiteX10" fmla="*/ 0 w 11333700"/>
              <a:gd name="connsiteY10" fmla="*/ 1012778 h 1012778"/>
              <a:gd name="connsiteX11" fmla="*/ 0 w 11333700"/>
              <a:gd name="connsiteY11" fmla="*/ 310928 h 1012778"/>
              <a:gd name="connsiteX12" fmla="*/ 110724 w 11333700"/>
              <a:gd name="connsiteY12" fmla="*/ 310928 h 1012778"/>
              <a:gd name="connsiteX13" fmla="*/ 254507 w 11333700"/>
              <a:gd name="connsiteY13" fmla="*/ 45437 h 1012778"/>
              <a:gd name="connsiteX14" fmla="*/ 501668 w 11333700"/>
              <a:gd name="connsiteY14" fmla="*/ 0 h 101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33700" h="1012778">
                <a:moveTo>
                  <a:pt x="501668" y="0"/>
                </a:moveTo>
                <a:lnTo>
                  <a:pt x="1587390" y="0"/>
                </a:lnTo>
                <a:cubicBezTo>
                  <a:pt x="1780500" y="0"/>
                  <a:pt x="1818808" y="0"/>
                  <a:pt x="1834550" y="45437"/>
                </a:cubicBezTo>
                <a:lnTo>
                  <a:pt x="1947373" y="310928"/>
                </a:lnTo>
                <a:cubicBezTo>
                  <a:pt x="1947373" y="310928"/>
                  <a:pt x="10197535" y="310928"/>
                  <a:pt x="11228806" y="310928"/>
                </a:cubicBezTo>
                <a:lnTo>
                  <a:pt x="11333700" y="310928"/>
                </a:lnTo>
                <a:lnTo>
                  <a:pt x="11333700" y="481327"/>
                </a:lnTo>
                <a:lnTo>
                  <a:pt x="11333700" y="683263"/>
                </a:lnTo>
                <a:lnTo>
                  <a:pt x="11333700" y="907139"/>
                </a:lnTo>
                <a:lnTo>
                  <a:pt x="11333700" y="1012778"/>
                </a:lnTo>
                <a:lnTo>
                  <a:pt x="0" y="1012778"/>
                </a:lnTo>
                <a:lnTo>
                  <a:pt x="0" y="310928"/>
                </a:lnTo>
                <a:lnTo>
                  <a:pt x="110724" y="310928"/>
                </a:lnTo>
                <a:lnTo>
                  <a:pt x="254507" y="45437"/>
                </a:lnTo>
                <a:cubicBezTo>
                  <a:pt x="273399" y="0"/>
                  <a:pt x="270250" y="0"/>
                  <a:pt x="501668" y="0"/>
                </a:cubicBezTo>
                <a:close/>
              </a:path>
            </a:pathLst>
          </a:custGeom>
          <a:solidFill>
            <a:srgbClr val="E4E4E4"/>
          </a:solidFill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7289799" y="4114800"/>
            <a:ext cx="10086965" cy="966772"/>
          </a:xfrm>
          <a:custGeom>
            <a:avLst/>
            <a:gdLst>
              <a:gd name="connsiteX0" fmla="*/ 140494 w 10086965"/>
              <a:gd name="connsiteY0" fmla="*/ 647700 h 966772"/>
              <a:gd name="connsiteX1" fmla="*/ 280988 w 10086965"/>
              <a:gd name="connsiteY1" fmla="*/ 788194 h 966772"/>
              <a:gd name="connsiteX2" fmla="*/ 272181 w 10086965"/>
              <a:gd name="connsiteY2" fmla="*/ 836691 h 966772"/>
              <a:gd name="connsiteX3" fmla="*/ 233610 w 10086965"/>
              <a:gd name="connsiteY3" fmla="*/ 798029 h 966772"/>
              <a:gd name="connsiteX4" fmla="*/ 234156 w 10086965"/>
              <a:gd name="connsiteY4" fmla="*/ 788194 h 966772"/>
              <a:gd name="connsiteX5" fmla="*/ 140494 w 10086965"/>
              <a:gd name="connsiteY5" fmla="*/ 694545 h 966772"/>
              <a:gd name="connsiteX6" fmla="*/ 46818 w 10086965"/>
              <a:gd name="connsiteY6" fmla="*/ 788194 h 966772"/>
              <a:gd name="connsiteX7" fmla="*/ 140494 w 10086965"/>
              <a:gd name="connsiteY7" fmla="*/ 881870 h 966772"/>
              <a:gd name="connsiteX8" fmla="*/ 198799 w 10086965"/>
              <a:gd name="connsiteY8" fmla="*/ 861420 h 966772"/>
              <a:gd name="connsiteX9" fmla="*/ 198786 w 10086965"/>
              <a:gd name="connsiteY9" fmla="*/ 861550 h 966772"/>
              <a:gd name="connsiteX10" fmla="*/ 231958 w 10086965"/>
              <a:gd name="connsiteY10" fmla="*/ 894723 h 966772"/>
              <a:gd name="connsiteX11" fmla="*/ 140494 w 10086965"/>
              <a:gd name="connsiteY11" fmla="*/ 928688 h 966772"/>
              <a:gd name="connsiteX12" fmla="*/ 0 w 10086965"/>
              <a:gd name="connsiteY12" fmla="*/ 788194 h 966772"/>
              <a:gd name="connsiteX13" fmla="*/ 140494 w 10086965"/>
              <a:gd name="connsiteY13" fmla="*/ 647700 h 966772"/>
              <a:gd name="connsiteX14" fmla="*/ 590292 w 10086965"/>
              <a:gd name="connsiteY14" fmla="*/ 609600 h 966772"/>
              <a:gd name="connsiteX15" fmla="*/ 9859789 w 10086965"/>
              <a:gd name="connsiteY15" fmla="*/ 609600 h 966772"/>
              <a:gd name="connsiteX16" fmla="*/ 9903981 w 10086965"/>
              <a:gd name="connsiteY16" fmla="*/ 662534 h 966772"/>
              <a:gd name="connsiteX17" fmla="*/ 9903981 w 10086965"/>
              <a:gd name="connsiteY17" fmla="*/ 913805 h 966772"/>
              <a:gd name="connsiteX18" fmla="*/ 9859789 w 10086965"/>
              <a:gd name="connsiteY18" fmla="*/ 966772 h 966772"/>
              <a:gd name="connsiteX19" fmla="*/ 590292 w 10086965"/>
              <a:gd name="connsiteY19" fmla="*/ 966772 h 966772"/>
              <a:gd name="connsiteX20" fmla="*/ 546100 w 10086965"/>
              <a:gd name="connsiteY20" fmla="*/ 913805 h 966772"/>
              <a:gd name="connsiteX21" fmla="*/ 546100 w 10086965"/>
              <a:gd name="connsiteY21" fmla="*/ 662534 h 966772"/>
              <a:gd name="connsiteX22" fmla="*/ 590292 w 10086965"/>
              <a:gd name="connsiteY22" fmla="*/ 609600 h 966772"/>
              <a:gd name="connsiteX23" fmla="*/ 9996489 w 10086965"/>
              <a:gd name="connsiteY23" fmla="*/ 0 h 966772"/>
              <a:gd name="connsiteX24" fmla="*/ 10086965 w 10086965"/>
              <a:gd name="connsiteY24" fmla="*/ 90496 h 966772"/>
              <a:gd name="connsiteX25" fmla="*/ 9996489 w 10086965"/>
              <a:gd name="connsiteY25" fmla="*/ 180966 h 966772"/>
              <a:gd name="connsiteX26" fmla="*/ 9906001 w 10086965"/>
              <a:gd name="connsiteY26" fmla="*/ 90496 h 966772"/>
              <a:gd name="connsiteX27" fmla="*/ 9996489 w 10086965"/>
              <a:gd name="connsiteY27" fmla="*/ 0 h 966772"/>
              <a:gd name="connsiteX28" fmla="*/ 9704381 w 10086965"/>
              <a:gd name="connsiteY28" fmla="*/ 0 h 966772"/>
              <a:gd name="connsiteX29" fmla="*/ 9794865 w 10086965"/>
              <a:gd name="connsiteY29" fmla="*/ 90496 h 966772"/>
              <a:gd name="connsiteX30" fmla="*/ 9704381 w 10086965"/>
              <a:gd name="connsiteY30" fmla="*/ 180966 h 966772"/>
              <a:gd name="connsiteX31" fmla="*/ 9613901 w 10086965"/>
              <a:gd name="connsiteY31" fmla="*/ 90496 h 966772"/>
              <a:gd name="connsiteX32" fmla="*/ 9704381 w 10086965"/>
              <a:gd name="connsiteY32" fmla="*/ 0 h 966772"/>
              <a:gd name="connsiteX33" fmla="*/ 9425004 w 10086965"/>
              <a:gd name="connsiteY33" fmla="*/ 0 h 966772"/>
              <a:gd name="connsiteX34" fmla="*/ 9515477 w 10086965"/>
              <a:gd name="connsiteY34" fmla="*/ 90496 h 966772"/>
              <a:gd name="connsiteX35" fmla="*/ 9425004 w 10086965"/>
              <a:gd name="connsiteY35" fmla="*/ 180966 h 966772"/>
              <a:gd name="connsiteX36" fmla="*/ 9334500 w 10086965"/>
              <a:gd name="connsiteY36" fmla="*/ 90496 h 966772"/>
              <a:gd name="connsiteX37" fmla="*/ 9425004 w 10086965"/>
              <a:gd name="connsiteY37" fmla="*/ 0 h 96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086965" h="966772">
                <a:moveTo>
                  <a:pt x="140494" y="647700"/>
                </a:moveTo>
                <a:cubicBezTo>
                  <a:pt x="218091" y="647700"/>
                  <a:pt x="280988" y="710597"/>
                  <a:pt x="280988" y="788194"/>
                </a:cubicBezTo>
                <a:cubicBezTo>
                  <a:pt x="280988" y="805275"/>
                  <a:pt x="277762" y="821523"/>
                  <a:pt x="272181" y="836691"/>
                </a:cubicBezTo>
                <a:lnTo>
                  <a:pt x="233610" y="798029"/>
                </a:lnTo>
                <a:cubicBezTo>
                  <a:pt x="233948" y="794803"/>
                  <a:pt x="234156" y="791537"/>
                  <a:pt x="234156" y="788194"/>
                </a:cubicBezTo>
                <a:cubicBezTo>
                  <a:pt x="234156" y="736498"/>
                  <a:pt x="192164" y="694545"/>
                  <a:pt x="140494" y="694545"/>
                </a:cubicBezTo>
                <a:cubicBezTo>
                  <a:pt x="88784" y="694545"/>
                  <a:pt x="46818" y="736498"/>
                  <a:pt x="46818" y="788194"/>
                </a:cubicBezTo>
                <a:cubicBezTo>
                  <a:pt x="46818" y="839995"/>
                  <a:pt x="88784" y="881870"/>
                  <a:pt x="140494" y="881870"/>
                </a:cubicBezTo>
                <a:cubicBezTo>
                  <a:pt x="162517" y="881870"/>
                  <a:pt x="182785" y="874182"/>
                  <a:pt x="198799" y="861420"/>
                </a:cubicBezTo>
                <a:cubicBezTo>
                  <a:pt x="198799" y="861420"/>
                  <a:pt x="198786" y="861550"/>
                  <a:pt x="198786" y="861550"/>
                </a:cubicBezTo>
                <a:lnTo>
                  <a:pt x="231958" y="894723"/>
                </a:lnTo>
                <a:cubicBezTo>
                  <a:pt x="207332" y="915797"/>
                  <a:pt x="175474" y="928688"/>
                  <a:pt x="140494" y="928688"/>
                </a:cubicBezTo>
                <a:cubicBezTo>
                  <a:pt x="62871" y="928688"/>
                  <a:pt x="0" y="865804"/>
                  <a:pt x="0" y="788194"/>
                </a:cubicBezTo>
                <a:cubicBezTo>
                  <a:pt x="0" y="710597"/>
                  <a:pt x="62871" y="647700"/>
                  <a:pt x="140494" y="647700"/>
                </a:cubicBezTo>
                <a:close/>
                <a:moveTo>
                  <a:pt x="590292" y="609600"/>
                </a:moveTo>
                <a:lnTo>
                  <a:pt x="9859789" y="609600"/>
                </a:lnTo>
                <a:cubicBezTo>
                  <a:pt x="9884485" y="609600"/>
                  <a:pt x="9903981" y="633314"/>
                  <a:pt x="9903981" y="662534"/>
                </a:cubicBezTo>
                <a:cubicBezTo>
                  <a:pt x="9903981" y="662534"/>
                  <a:pt x="9903981" y="913805"/>
                  <a:pt x="9903981" y="913805"/>
                </a:cubicBezTo>
                <a:cubicBezTo>
                  <a:pt x="9903981" y="943042"/>
                  <a:pt x="9884485" y="966772"/>
                  <a:pt x="9859789" y="966772"/>
                </a:cubicBezTo>
                <a:lnTo>
                  <a:pt x="590292" y="966772"/>
                </a:lnTo>
                <a:cubicBezTo>
                  <a:pt x="566030" y="966772"/>
                  <a:pt x="546100" y="943042"/>
                  <a:pt x="546100" y="913805"/>
                </a:cubicBezTo>
                <a:lnTo>
                  <a:pt x="546100" y="662534"/>
                </a:lnTo>
                <a:cubicBezTo>
                  <a:pt x="546100" y="633314"/>
                  <a:pt x="566030" y="609600"/>
                  <a:pt x="590292" y="609600"/>
                </a:cubicBezTo>
                <a:close/>
                <a:moveTo>
                  <a:pt x="9996489" y="0"/>
                </a:moveTo>
                <a:cubicBezTo>
                  <a:pt x="10046505" y="0"/>
                  <a:pt x="10086965" y="40535"/>
                  <a:pt x="10086965" y="90496"/>
                </a:cubicBezTo>
                <a:cubicBezTo>
                  <a:pt x="10086965" y="140456"/>
                  <a:pt x="10046505" y="180966"/>
                  <a:pt x="9996489" y="180966"/>
                </a:cubicBezTo>
                <a:cubicBezTo>
                  <a:pt x="9946525" y="180966"/>
                  <a:pt x="9906001" y="140456"/>
                  <a:pt x="9906001" y="90496"/>
                </a:cubicBezTo>
                <a:cubicBezTo>
                  <a:pt x="9906001" y="40535"/>
                  <a:pt x="9946525" y="0"/>
                  <a:pt x="9996489" y="0"/>
                </a:cubicBezTo>
                <a:close/>
                <a:moveTo>
                  <a:pt x="9704381" y="0"/>
                </a:moveTo>
                <a:cubicBezTo>
                  <a:pt x="9754357" y="0"/>
                  <a:pt x="9794865" y="40535"/>
                  <a:pt x="9794865" y="90496"/>
                </a:cubicBezTo>
                <a:cubicBezTo>
                  <a:pt x="9794865" y="140456"/>
                  <a:pt x="9754357" y="180966"/>
                  <a:pt x="9704381" y="180966"/>
                </a:cubicBezTo>
                <a:cubicBezTo>
                  <a:pt x="9654401" y="180966"/>
                  <a:pt x="9613901" y="140456"/>
                  <a:pt x="9613901" y="90496"/>
                </a:cubicBezTo>
                <a:cubicBezTo>
                  <a:pt x="9613901" y="40535"/>
                  <a:pt x="9654401" y="0"/>
                  <a:pt x="9704381" y="0"/>
                </a:cubicBezTo>
                <a:close/>
                <a:moveTo>
                  <a:pt x="9425004" y="0"/>
                </a:moveTo>
                <a:cubicBezTo>
                  <a:pt x="9474940" y="0"/>
                  <a:pt x="9515477" y="40535"/>
                  <a:pt x="9515477" y="90496"/>
                </a:cubicBezTo>
                <a:cubicBezTo>
                  <a:pt x="9515477" y="140456"/>
                  <a:pt x="9474940" y="180966"/>
                  <a:pt x="9425004" y="180966"/>
                </a:cubicBezTo>
                <a:cubicBezTo>
                  <a:pt x="9375060" y="180966"/>
                  <a:pt x="9334500" y="140456"/>
                  <a:pt x="9334500" y="90496"/>
                </a:cubicBezTo>
                <a:cubicBezTo>
                  <a:pt x="9334500" y="40535"/>
                  <a:pt x="9375060" y="0"/>
                  <a:pt x="9425004" y="0"/>
                </a:cubicBezTo>
                <a:close/>
              </a:path>
            </a:pathLst>
          </a:custGeom>
          <a:solidFill>
            <a:srgbClr val="EEEEEE"/>
          </a:solidFill>
          <a:ln w="3175">
            <a:solidFill>
              <a:srgbClr val="EEEEEE"/>
            </a:solidFill>
          </a:ln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7480300" y="4902200"/>
            <a:ext cx="120650" cy="730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15066" y="18404"/>
                </a:lnTo>
                <a:cubicBezTo>
                  <a:pt x="15066" y="18404"/>
                  <a:pt x="14154" y="21599"/>
                  <a:pt x="11451" y="21599"/>
                </a:cubicBezTo>
                <a:cubicBezTo>
                  <a:pt x="8897" y="21599"/>
                  <a:pt x="7509" y="18366"/>
                  <a:pt x="7509" y="18366"/>
                </a:cubicBezTo>
                <a:cubicBezTo>
                  <a:pt x="7509" y="18366"/>
                  <a:pt x="0" y="0"/>
                  <a:pt x="0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45720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2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1676400" y="5170471"/>
            <a:ext cx="10230466" cy="5188520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2477134" y="5170471"/>
            <a:ext cx="10230465" cy="5188520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8967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743199" y="4354869"/>
            <a:ext cx="12673013" cy="6427291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5875001" y="3571740"/>
            <a:ext cx="5918199" cy="3013561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5901988" y="7804617"/>
            <a:ext cx="5918200" cy="3001496"/>
          </a:xfrm>
          <a:custGeom>
            <a:avLst/>
            <a:gdLst>
              <a:gd name="connsiteX0" fmla="*/ 0 w 11334748"/>
              <a:gd name="connsiteY0" fmla="*/ 0 h 5748306"/>
              <a:gd name="connsiteX1" fmla="*/ 11328924 w 11334748"/>
              <a:gd name="connsiteY1" fmla="*/ 0 h 5748306"/>
              <a:gd name="connsiteX2" fmla="*/ 11328924 w 11334748"/>
              <a:gd name="connsiteY2" fmla="*/ 4405281 h 5748306"/>
              <a:gd name="connsiteX3" fmla="*/ 11334748 w 11334748"/>
              <a:gd name="connsiteY3" fmla="*/ 4405281 h 5748306"/>
              <a:gd name="connsiteX4" fmla="*/ 11334748 w 11334748"/>
              <a:gd name="connsiteY4" fmla="*/ 4510967 h 5748306"/>
              <a:gd name="connsiteX5" fmla="*/ 11334748 w 11334748"/>
              <a:gd name="connsiteY5" fmla="*/ 4734843 h 5748306"/>
              <a:gd name="connsiteX6" fmla="*/ 11334748 w 11334748"/>
              <a:gd name="connsiteY6" fmla="*/ 4936779 h 5748306"/>
              <a:gd name="connsiteX7" fmla="*/ 11334748 w 11334748"/>
              <a:gd name="connsiteY7" fmla="*/ 5114337 h 5748306"/>
              <a:gd name="connsiteX8" fmla="*/ 11334748 w 11334748"/>
              <a:gd name="connsiteY8" fmla="*/ 5265078 h 5748306"/>
              <a:gd name="connsiteX9" fmla="*/ 11334748 w 11334748"/>
              <a:gd name="connsiteY9" fmla="*/ 5329630 h 5748306"/>
              <a:gd name="connsiteX10" fmla="*/ 11334748 w 11334748"/>
              <a:gd name="connsiteY10" fmla="*/ 5386564 h 5748306"/>
              <a:gd name="connsiteX11" fmla="*/ 11334748 w 11334748"/>
              <a:gd name="connsiteY11" fmla="*/ 5435576 h 5748306"/>
              <a:gd name="connsiteX12" fmla="*/ 11334748 w 11334748"/>
              <a:gd name="connsiteY12" fmla="*/ 5476359 h 5748306"/>
              <a:gd name="connsiteX13" fmla="*/ 11334748 w 11334748"/>
              <a:gd name="connsiteY13" fmla="*/ 5508610 h 5748306"/>
              <a:gd name="connsiteX14" fmla="*/ 11334748 w 11334748"/>
              <a:gd name="connsiteY14" fmla="*/ 5532023 h 5748306"/>
              <a:gd name="connsiteX15" fmla="*/ 11334748 w 11334748"/>
              <a:gd name="connsiteY15" fmla="*/ 5546295 h 5748306"/>
              <a:gd name="connsiteX16" fmla="*/ 11334748 w 11334748"/>
              <a:gd name="connsiteY16" fmla="*/ 5551120 h 5748306"/>
              <a:gd name="connsiteX17" fmla="*/ 11137440 w 11334748"/>
              <a:gd name="connsiteY17" fmla="*/ 5748306 h 5748306"/>
              <a:gd name="connsiteX18" fmla="*/ 197832 w 11334748"/>
              <a:gd name="connsiteY18" fmla="*/ 5748306 h 5748306"/>
              <a:gd name="connsiteX19" fmla="*/ 524 w 11334748"/>
              <a:gd name="connsiteY19" fmla="*/ 5551120 h 5748306"/>
              <a:gd name="connsiteX20" fmla="*/ 524 w 11334748"/>
              <a:gd name="connsiteY20" fmla="*/ 4416873 h 5748306"/>
              <a:gd name="connsiteX21" fmla="*/ 0 w 11334748"/>
              <a:gd name="connsiteY21" fmla="*/ 4416873 h 574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334748" h="5748306">
                <a:moveTo>
                  <a:pt x="0" y="0"/>
                </a:moveTo>
                <a:lnTo>
                  <a:pt x="11328924" y="0"/>
                </a:lnTo>
                <a:lnTo>
                  <a:pt x="11328924" y="4405281"/>
                </a:lnTo>
                <a:lnTo>
                  <a:pt x="11334748" y="4405281"/>
                </a:lnTo>
                <a:lnTo>
                  <a:pt x="11334748" y="4510967"/>
                </a:lnTo>
                <a:lnTo>
                  <a:pt x="11334748" y="4734843"/>
                </a:lnTo>
                <a:lnTo>
                  <a:pt x="11334748" y="4936779"/>
                </a:lnTo>
                <a:lnTo>
                  <a:pt x="11334748" y="5114337"/>
                </a:lnTo>
                <a:lnTo>
                  <a:pt x="11334748" y="5265078"/>
                </a:lnTo>
                <a:lnTo>
                  <a:pt x="11334748" y="5329630"/>
                </a:lnTo>
                <a:lnTo>
                  <a:pt x="11334748" y="5386564"/>
                </a:lnTo>
                <a:lnTo>
                  <a:pt x="11334748" y="5435576"/>
                </a:lnTo>
                <a:lnTo>
                  <a:pt x="11334748" y="5476359"/>
                </a:lnTo>
                <a:lnTo>
                  <a:pt x="11334748" y="5508610"/>
                </a:lnTo>
                <a:lnTo>
                  <a:pt x="11334748" y="5532023"/>
                </a:lnTo>
                <a:lnTo>
                  <a:pt x="11334748" y="5546295"/>
                </a:lnTo>
                <a:lnTo>
                  <a:pt x="11334748" y="5551120"/>
                </a:lnTo>
                <a:cubicBezTo>
                  <a:pt x="11334748" y="5660160"/>
                  <a:pt x="11246588" y="5748306"/>
                  <a:pt x="11137440" y="5748306"/>
                </a:cubicBezTo>
                <a:lnTo>
                  <a:pt x="197832" y="5748306"/>
                </a:lnTo>
                <a:cubicBezTo>
                  <a:pt x="88682" y="5748306"/>
                  <a:pt x="524" y="5660160"/>
                  <a:pt x="524" y="5551120"/>
                </a:cubicBezTo>
                <a:lnTo>
                  <a:pt x="524" y="4416873"/>
                </a:lnTo>
                <a:lnTo>
                  <a:pt x="0" y="4416873"/>
                </a:lnTo>
                <a:close/>
              </a:path>
            </a:pathLst>
          </a:custGeom>
          <a:ln w="3175">
            <a:solidFill>
              <a:srgbClr val="E4E4E4"/>
            </a:solidFill>
          </a:ln>
        </p:spPr>
      </p:sp>
    </p:spTree>
    <p:extLst>
      <p:ext uri="{BB962C8B-B14F-4D97-AF65-F5344CB8AC3E}">
        <p14:creationId xmlns:p14="http://schemas.microsoft.com/office/powerpoint/2010/main" val="3877963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46480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34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2585906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212026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3108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e placehol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448816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011428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740400" y="4648200"/>
            <a:ext cx="3514725" cy="62420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60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 userDrawn="1"/>
        </p:nvSpPr>
        <p:spPr bwMode="auto">
          <a:xfrm>
            <a:off x="8742516" y="-14264"/>
            <a:ext cx="15641484" cy="13730264"/>
          </a:xfrm>
          <a:custGeom>
            <a:avLst/>
            <a:gdLst>
              <a:gd name="connsiteX0" fmla="*/ 15641484 w 15641484"/>
              <a:gd name="connsiteY0" fmla="*/ 0 h 13730264"/>
              <a:gd name="connsiteX1" fmla="*/ 15641484 w 15641484"/>
              <a:gd name="connsiteY1" fmla="*/ 13730264 h 13730264"/>
              <a:gd name="connsiteX2" fmla="*/ 0 w 15641484"/>
              <a:gd name="connsiteY2" fmla="*/ 13730264 h 13730264"/>
              <a:gd name="connsiteX3" fmla="*/ 6713211 w 15641484"/>
              <a:gd name="connsiteY3" fmla="*/ 14671 h 137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484" h="13730264">
                <a:moveTo>
                  <a:pt x="15641484" y="0"/>
                </a:moveTo>
                <a:lnTo>
                  <a:pt x="15641484" y="13730264"/>
                </a:lnTo>
                <a:lnTo>
                  <a:pt x="0" y="13730264"/>
                </a:lnTo>
                <a:lnTo>
                  <a:pt x="6713211" y="14671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341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 userDrawn="1"/>
        </p:nvSpPr>
        <p:spPr bwMode="auto">
          <a:xfrm>
            <a:off x="8742516" y="-14264"/>
            <a:ext cx="15641484" cy="13730264"/>
          </a:xfrm>
          <a:custGeom>
            <a:avLst/>
            <a:gdLst>
              <a:gd name="connsiteX0" fmla="*/ 15641484 w 15641484"/>
              <a:gd name="connsiteY0" fmla="*/ 0 h 13730264"/>
              <a:gd name="connsiteX1" fmla="*/ 15641484 w 15641484"/>
              <a:gd name="connsiteY1" fmla="*/ 13730264 h 13730264"/>
              <a:gd name="connsiteX2" fmla="*/ 0 w 15641484"/>
              <a:gd name="connsiteY2" fmla="*/ 13730264 h 13730264"/>
              <a:gd name="connsiteX3" fmla="*/ 6713211 w 15641484"/>
              <a:gd name="connsiteY3" fmla="*/ 14671 h 137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484" h="13730264">
                <a:moveTo>
                  <a:pt x="15641484" y="0"/>
                </a:moveTo>
                <a:lnTo>
                  <a:pt x="15641484" y="13730264"/>
                </a:lnTo>
                <a:lnTo>
                  <a:pt x="0" y="13730264"/>
                </a:lnTo>
                <a:lnTo>
                  <a:pt x="6713211" y="14671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6144582" y="7799555"/>
            <a:ext cx="12092408" cy="150810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Timelines &amp; Planning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9465006" y="9321948"/>
            <a:ext cx="4838700" cy="8763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>
                <a:solidFill>
                  <a:schemeClr val="tx1"/>
                </a:solidFill>
                <a:latin typeface="Lato Regular" panose="020F0502020204030203" pitchFamily="34" charset="0"/>
              </a:defRPr>
            </a:lvl1pPr>
          </a:lstStyle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0" dirty="0">
                <a:latin typeface="Lato Regular" panose="020F0502020204030203" pitchFamily="34" charset="0"/>
              </a:rPr>
              <a:t>Pitch Deck Edition</a:t>
            </a:r>
            <a:endParaRPr lang="en-US" sz="4400" b="0" dirty="0">
              <a:latin typeface="Lato Regular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</p:spTree>
    <p:extLst>
      <p:ext uri="{BB962C8B-B14F-4D97-AF65-F5344CB8AC3E}">
        <p14:creationId xmlns:p14="http://schemas.microsoft.com/office/powerpoint/2010/main" val="10144043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-pack-bg">
    <p:bg>
      <p:bgPr>
        <a:solidFill>
          <a:srgbClr val="7D3C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 userDrawn="1"/>
        </p:nvSpPr>
        <p:spPr>
          <a:xfrm>
            <a:off x="8659680" y="-1"/>
            <a:ext cx="15724320" cy="1371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7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8"/>
                </a:lnTo>
                <a:lnTo>
                  <a:pt x="9247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666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3"/>
          <p:cNvSpPr>
            <a:spLocks noGrp="1"/>
          </p:cNvSpPr>
          <p:nvPr>
            <p:ph type="body" sz="quarter" idx="10" hasCustomPrompt="1"/>
          </p:nvPr>
        </p:nvSpPr>
        <p:spPr>
          <a:xfrm>
            <a:off x="1629045" y="7146800"/>
            <a:ext cx="7896785" cy="10803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0" baseline="0">
                <a:solidFill>
                  <a:schemeClr val="tx1">
                    <a:alpha val="95000"/>
                  </a:schemeClr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l-PL" dirty="0"/>
              <a:t>Sample Subtitle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 hasCustomPrompt="1"/>
          </p:nvPr>
        </p:nvSpPr>
        <p:spPr>
          <a:xfrm>
            <a:off x="1629045" y="5638695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 algn="ctr">
              <a:defRPr b="0" baseline="0">
                <a:solidFill>
                  <a:schemeClr val="tx1">
                    <a:alpha val="95000"/>
                  </a:schemeClr>
                </a:solidFill>
                <a:latin typeface="Aleo bold" panose="020F0802020204030203" pitchFamily="34" charset="0"/>
              </a:defRPr>
            </a:lvl1pPr>
          </a:lstStyle>
          <a:p>
            <a:r>
              <a:rPr lang="pl-PL" dirty="0"/>
              <a:t>Sample Title</a:t>
            </a:r>
            <a:endParaRPr lang="en-US" dirty="0"/>
          </a:p>
        </p:txBody>
      </p:sp>
      <p:sp>
        <p:nvSpPr>
          <p:cNvPr id="8" name="AutoShape 1"/>
          <p:cNvSpPr>
            <a:spLocks/>
          </p:cNvSpPr>
          <p:nvPr userDrawn="1"/>
        </p:nvSpPr>
        <p:spPr bwMode="auto">
          <a:xfrm>
            <a:off x="8659812" y="0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74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7047122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="0" spc="100" baseline="0">
                <a:solidFill>
                  <a:schemeClr val="tx1"/>
                </a:solidFill>
                <a:latin typeface="Aleo bold" panose="020F0802020204030203" pitchFamily="34" charset="0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5029200"/>
            <a:ext cx="24384000" cy="4523874"/>
          </a:xfrm>
          <a:prstGeom prst="rect">
            <a:avLst/>
          </a:pr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5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  <a:ea typeface="Gill Sans" charset="0"/>
              <a:cs typeface="Arial" panose="020B06040202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80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b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6893234" cy="150810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6" name="AutoShape 1"/>
          <p:cNvSpPr>
            <a:spLocks/>
          </p:cNvSpPr>
          <p:nvPr/>
        </p:nvSpPr>
        <p:spPr bwMode="auto">
          <a:xfrm>
            <a:off x="0" y="3835400"/>
            <a:ext cx="24371300" cy="447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chemeClr val="tx1">
              <a:lumMod val="75000"/>
              <a:alpha val="7000"/>
            </a:schemeClr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0" eaLnBrk="1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effectLst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1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pl-PL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e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ytuł 7"/>
          <p:cNvSpPr>
            <a:spLocks noGrp="1"/>
          </p:cNvSpPr>
          <p:nvPr>
            <p:ph type="title" hasCustomPrompt="1"/>
          </p:nvPr>
        </p:nvSpPr>
        <p:spPr>
          <a:xfrm>
            <a:off x="1318792" y="874148"/>
            <a:ext cx="10823797" cy="292387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Put here your own</a:t>
            </a:r>
            <a:br>
              <a:rPr lang="en-US" dirty="0"/>
            </a:br>
            <a:r>
              <a:rPr lang="en-US" dirty="0"/>
              <a:t>picture background</a:t>
            </a:r>
          </a:p>
        </p:txBody>
      </p:sp>
    </p:spTree>
    <p:extLst>
      <p:ext uri="{BB962C8B-B14F-4D97-AF65-F5344CB8AC3E}">
        <p14:creationId xmlns:p14="http://schemas.microsoft.com/office/powerpoint/2010/main" val="73399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9000"/>
            </a:schemeClr>
          </a:solidFill>
          <a:ln>
            <a:noFill/>
          </a:ln>
          <a:effectLst/>
        </p:spPr>
        <p:txBody>
          <a:bodyPr wrap="square" lIns="38100" tIns="38100" rIns="38100" bIns="38100" anchor="ctr">
            <a:noAutofit/>
          </a:bodyPr>
          <a:lstStyle/>
          <a:p>
            <a:pPr lvl="0" defTabSz="457200"/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4344" r:id="rId2"/>
    <p:sldLayoutId id="2147483720" r:id="rId3"/>
    <p:sldLayoutId id="2147483733" r:id="rId4"/>
    <p:sldLayoutId id="2147483723" r:id="rId5"/>
    <p:sldLayoutId id="2147483716" r:id="rId6"/>
    <p:sldLayoutId id="2147483721" r:id="rId7"/>
    <p:sldLayoutId id="2147483722" r:id="rId8"/>
    <p:sldLayoutId id="2147483729" r:id="rId9"/>
    <p:sldLayoutId id="2147483732" r:id="rId10"/>
    <p:sldLayoutId id="2147483730" r:id="rId11"/>
    <p:sldLayoutId id="2147483731" r:id="rId12"/>
    <p:sldLayoutId id="2147483734" r:id="rId13"/>
    <p:sldLayoutId id="2147483728" r:id="rId14"/>
    <p:sldLayoutId id="2147483739" r:id="rId15"/>
    <p:sldLayoutId id="2147483740" r:id="rId16"/>
    <p:sldLayoutId id="2147483735" r:id="rId17"/>
    <p:sldLayoutId id="2147483736" r:id="rId18"/>
    <p:sldLayoutId id="2147483737" r:id="rId19"/>
    <p:sldLayoutId id="2147484339" r:id="rId20"/>
    <p:sldLayoutId id="2147484340" r:id="rId21"/>
    <p:sldLayoutId id="2147484341" r:id="rId22"/>
    <p:sldLayoutId id="2147484342" r:id="rId23"/>
    <p:sldLayoutId id="2147484343" r:id="rId2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9200" b="1" kern="1200">
          <a:solidFill>
            <a:srgbClr val="4D4D4D"/>
          </a:solidFill>
          <a:latin typeface="Aleo" panose="020F0502020204030203" pitchFamily="34" charset="0"/>
          <a:ea typeface="+mj-ea"/>
          <a:cs typeface="+mj-cs"/>
          <a:sym typeface="Helvetica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9pPr>
    </p:titleStyle>
    <p:bodyStyle>
      <a:lvl1pPr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1pPr>
      <a:lvl2pPr marL="2286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2pPr>
      <a:lvl3pPr marL="4572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3pPr>
      <a:lvl4pPr marL="6858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4pPr>
      <a:lvl5pPr marL="9144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9000"/>
            </a:schemeClr>
          </a:solidFill>
          <a:ln>
            <a:noFill/>
          </a:ln>
          <a:effectLst/>
        </p:spPr>
        <p:txBody>
          <a:bodyPr wrap="square" lIns="38100" tIns="38100" rIns="38100" bIns="38100" anchor="ctr">
            <a:noAutofit/>
          </a:bodyPr>
          <a:lstStyle/>
          <a:p>
            <a:pPr lvl="0" defTabSz="457200"/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5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  <p:sldLayoutId id="2147484261" r:id="rId16"/>
    <p:sldLayoutId id="2147484262" r:id="rId17"/>
    <p:sldLayoutId id="2147484263" r:id="rId18"/>
    <p:sldLayoutId id="2147484264" r:id="rId19"/>
    <p:sldLayoutId id="2147484265" r:id="rId20"/>
    <p:sldLayoutId id="2147484266" r:id="rId21"/>
    <p:sldLayoutId id="2147484267" r:id="rId22"/>
    <p:sldLayoutId id="2147484268" r:id="rId23"/>
    <p:sldLayoutId id="2147484269" r:id="rId2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9200" b="1" kern="1200">
          <a:solidFill>
            <a:srgbClr val="4D4D4D"/>
          </a:solidFill>
          <a:latin typeface="Aleo" panose="020F0502020204030203" pitchFamily="34" charset="0"/>
          <a:ea typeface="+mj-ea"/>
          <a:cs typeface="+mj-cs"/>
          <a:sym typeface="Helvetica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9pPr>
    </p:titleStyle>
    <p:bodyStyle>
      <a:lvl1pPr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1pPr>
      <a:lvl2pPr marL="2286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2pPr>
      <a:lvl3pPr marL="4572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3pPr>
      <a:lvl4pPr marL="6858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4pPr>
      <a:lvl5pPr marL="9144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1"/>
          <p:cNvSpPr>
            <a:spLocks/>
          </p:cNvSpPr>
          <p:nvPr/>
        </p:nvSpPr>
        <p:spPr bwMode="auto">
          <a:xfrm>
            <a:off x="8724900" y="-14288"/>
            <a:ext cx="15724188" cy="13800138"/>
          </a:xfrm>
          <a:custGeom>
            <a:avLst/>
            <a:gdLst>
              <a:gd name="T0" fmla="*/ 7862094 w 21600"/>
              <a:gd name="T1" fmla="*/ 6900069 h 21600"/>
              <a:gd name="T2" fmla="*/ 7862094 w 21600"/>
              <a:gd name="T3" fmla="*/ 6900069 h 21600"/>
              <a:gd name="T4" fmla="*/ 7862094 w 21600"/>
              <a:gd name="T5" fmla="*/ 6900069 h 21600"/>
              <a:gd name="T6" fmla="*/ 7862094 w 21600"/>
              <a:gd name="T7" fmla="*/ 6900069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9246" y="23"/>
                </a:moveTo>
                <a:lnTo>
                  <a:pt x="21530" y="0"/>
                </a:lnTo>
                <a:lnTo>
                  <a:pt x="21600" y="21600"/>
                </a:lnTo>
                <a:lnTo>
                  <a:pt x="0" y="21547"/>
                </a:lnTo>
                <a:lnTo>
                  <a:pt x="9246" y="23"/>
                </a:lnTo>
                <a:close/>
              </a:path>
            </a:pathLst>
          </a:custGeom>
          <a:solidFill>
            <a:schemeClr val="tx1">
              <a:lumMod val="75000"/>
              <a:alpha val="9000"/>
            </a:schemeClr>
          </a:solidFill>
          <a:ln>
            <a:noFill/>
          </a:ln>
          <a:effectLst/>
        </p:spPr>
        <p:txBody>
          <a:bodyPr wrap="square" lIns="38100" tIns="38100" rIns="38100" bIns="38100" anchor="ctr">
            <a:noAutofit/>
          </a:bodyPr>
          <a:lstStyle/>
          <a:p>
            <a:pPr lvl="0" defTabSz="457200"/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8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4327" r:id="rId13"/>
    <p:sldLayoutId id="2147484328" r:id="rId14"/>
    <p:sldLayoutId id="2147484329" r:id="rId15"/>
    <p:sldLayoutId id="2147484330" r:id="rId16"/>
    <p:sldLayoutId id="2147484331" r:id="rId17"/>
    <p:sldLayoutId id="2147484332" r:id="rId18"/>
    <p:sldLayoutId id="2147484333" r:id="rId19"/>
    <p:sldLayoutId id="2147484334" r:id="rId20"/>
    <p:sldLayoutId id="2147484335" r:id="rId21"/>
    <p:sldLayoutId id="2147484336" r:id="rId22"/>
    <p:sldLayoutId id="2147484337" r:id="rId23"/>
    <p:sldLayoutId id="2147484338" r:id="rId2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9200" b="1" kern="1200">
          <a:solidFill>
            <a:srgbClr val="4D4D4D"/>
          </a:solidFill>
          <a:latin typeface="Aleo" panose="020F0502020204030203" pitchFamily="34" charset="0"/>
          <a:ea typeface="+mj-ea"/>
          <a:cs typeface="+mj-cs"/>
          <a:sym typeface="Helvetica" panose="020B060402020202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panose="020B0604020202020204" pitchFamily="34" charset="0"/>
          <a:ea typeface="Helvetica" panose="020B0604020202020204" pitchFamily="34" charset="0"/>
          <a:cs typeface="Helvetica" panose="020B0604020202020204" pitchFamily="34" charset="0"/>
          <a:sym typeface="Helvetica" panose="020B0604020202020204" pitchFamily="34" charset="0"/>
        </a:defRPr>
      </a:lvl9pPr>
    </p:titleStyle>
    <p:bodyStyle>
      <a:lvl1pPr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1pPr>
      <a:lvl2pPr marL="2286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2pPr>
      <a:lvl3pPr marL="4572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3pPr>
      <a:lvl4pPr marL="6858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4pPr>
      <a:lvl5pPr marL="914400" algn="l" defTabSz="457200" rtl="0" eaLnBrk="1" fontAlgn="base" hangingPunct="1">
        <a:spcBef>
          <a:spcPct val="0"/>
        </a:spcBef>
        <a:spcAft>
          <a:spcPct val="0"/>
        </a:spcAft>
        <a:defRPr sz="3600" b="0" kern="1200">
          <a:solidFill>
            <a:srgbClr val="4D4D4D"/>
          </a:solidFill>
          <a:latin typeface="Lato Light" panose="020F0302020204030203" pitchFamily="34" charset="0"/>
          <a:ea typeface="+mn-ea"/>
          <a:cs typeface="+mn-cs"/>
          <a:sym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sketchfab.com/uwlibraries/collections/site-48bh92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786/1795487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dlfteach.pubpub.org/pub/vol2-hutchens-koenig-getting-started-with-3d-digitization/release/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C7933E-B3C1-634A-AA5D-C1EBDACEC9EE}"/>
              </a:ext>
            </a:extLst>
          </p:cNvPr>
          <p:cNvGrpSpPr/>
          <p:nvPr/>
        </p:nvGrpSpPr>
        <p:grpSpPr>
          <a:xfrm>
            <a:off x="16327643" y="2243225"/>
            <a:ext cx="4755611" cy="3896239"/>
            <a:chOff x="17291512" y="2527486"/>
            <a:chExt cx="4755611" cy="3896239"/>
          </a:xfrm>
        </p:grpSpPr>
        <p:sp>
          <p:nvSpPr>
            <p:cNvPr id="135177" name="AutoShape 9"/>
            <p:cNvSpPr>
              <a:spLocks/>
            </p:cNvSpPr>
            <p:nvPr/>
          </p:nvSpPr>
          <p:spPr bwMode="auto">
            <a:xfrm>
              <a:off x="20008666" y="2527486"/>
              <a:ext cx="2038457" cy="1016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79" name="AutoShape 11"/>
            <p:cNvSpPr>
              <a:spLocks/>
            </p:cNvSpPr>
            <p:nvPr/>
          </p:nvSpPr>
          <p:spPr bwMode="auto">
            <a:xfrm>
              <a:off x="17291512" y="3439713"/>
              <a:ext cx="3398508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81" name="AutoShape 13"/>
            <p:cNvSpPr>
              <a:spLocks/>
            </p:cNvSpPr>
            <p:nvPr/>
          </p:nvSpPr>
          <p:spPr bwMode="auto">
            <a:xfrm>
              <a:off x="17291512" y="5801425"/>
              <a:ext cx="2451100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501935" y="8127851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215535" y="5485666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7740" y="553686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34797" y="10755784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924" y="-72475"/>
            <a:ext cx="20518672" cy="11108394"/>
          </a:xfrm>
        </p:spPr>
        <p:txBody>
          <a:bodyPr wrap="square" lIns="91440" tIns="45720" rIns="91440" bIns="45720" anchor="t">
            <a:noAutofit/>
          </a:bodyPr>
          <a:lstStyle/>
          <a:p>
            <a:r>
              <a:rPr lang="en-US" sz="8800" dirty="0">
                <a:latin typeface="Aleo"/>
              </a:rPr>
              <a:t>Professional Development Leave – Report to the UW Board of Trustees</a:t>
            </a:r>
            <a:br>
              <a:rPr lang="en-US" sz="8800" dirty="0"/>
            </a:br>
            <a:br>
              <a:rPr lang="en-US" sz="8800" dirty="0">
                <a:latin typeface="Aleo"/>
              </a:rPr>
            </a:br>
            <a:br>
              <a:rPr lang="en-US" sz="6000" dirty="0">
                <a:latin typeface="Aleo"/>
              </a:rPr>
            </a:br>
            <a:br>
              <a:rPr lang="en-US" sz="6000" dirty="0">
                <a:latin typeface="Aleo"/>
              </a:rPr>
            </a:br>
            <a:r>
              <a:rPr lang="en-US" sz="4800" dirty="0">
                <a:latin typeface="Aleo"/>
              </a:rPr>
              <a:t>Timeframe: September 8, 2020 – March 8, 2021</a:t>
            </a:r>
            <a:br>
              <a:rPr lang="en-US" sz="6000" dirty="0"/>
            </a:br>
            <a:br>
              <a:rPr lang="en-US" sz="6000" dirty="0">
                <a:latin typeface="Aleo"/>
              </a:rPr>
            </a:br>
            <a:r>
              <a:rPr lang="en-US" sz="4000" dirty="0">
                <a:latin typeface="Aleo"/>
              </a:rPr>
              <a:t>-Revisiting work at Greybull site 48BH92 for context</a:t>
            </a:r>
            <a:br>
              <a:rPr lang="en-US" sz="4000" dirty="0">
                <a:latin typeface="Aleo"/>
              </a:rPr>
            </a:br>
            <a:r>
              <a:rPr lang="en-US" sz="4000" dirty="0">
                <a:latin typeface="Aleo"/>
              </a:rPr>
              <a:t>-Published interpretation and methodologies employed at site</a:t>
            </a:r>
            <a:br>
              <a:rPr lang="en-US" sz="4000" dirty="0"/>
            </a:br>
            <a:r>
              <a:rPr lang="en-US" sz="4000" dirty="0">
                <a:latin typeface="Aleo"/>
              </a:rPr>
              <a:t>-Published 3D digitization and photogrammetry workflows with DLF Teach 2.0</a:t>
            </a:r>
            <a:br>
              <a:rPr lang="en-US" sz="4000" dirty="0">
                <a:latin typeface="Aleo"/>
              </a:rPr>
            </a:br>
            <a:r>
              <a:rPr lang="en-US" sz="4000" dirty="0">
                <a:latin typeface="Aleo"/>
              </a:rPr>
              <a:t>-Published various other 3D oriented conference proceedings</a:t>
            </a:r>
            <a:br>
              <a:rPr lang="en-US" sz="4000" i="1" dirty="0">
                <a:latin typeface="Aleo"/>
              </a:rPr>
            </a:br>
            <a:r>
              <a:rPr lang="en-US" sz="4000" dirty="0">
                <a:latin typeface="Aleo"/>
              </a:rPr>
              <a:t>-Application of 3D models in AR/VR using a variety of software</a:t>
            </a:r>
            <a:br>
              <a:rPr lang="en-US" sz="4000" dirty="0">
                <a:latin typeface="Aleo"/>
              </a:rPr>
            </a:br>
            <a:br>
              <a:rPr lang="en-US" sz="4800" dirty="0">
                <a:latin typeface="Aleo"/>
              </a:rPr>
            </a:br>
            <a:r>
              <a:rPr lang="en-US" sz="4800" dirty="0">
                <a:latin typeface="Aleo"/>
              </a:rPr>
              <a:t> </a:t>
            </a: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FB31DA-8CE8-4134-AEE2-530738BE9FFF}"/>
              </a:ext>
            </a:extLst>
          </p:cNvPr>
          <p:cNvGrpSpPr/>
          <p:nvPr/>
        </p:nvGrpSpPr>
        <p:grpSpPr>
          <a:xfrm>
            <a:off x="53338" y="172821"/>
            <a:ext cx="2755226" cy="13102108"/>
            <a:chOff x="11667224" y="205926"/>
            <a:chExt cx="3020316" cy="13102108"/>
          </a:xfrm>
        </p:grpSpPr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3258AC37-C53C-4185-B10B-233CCCF7F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7224" y="205926"/>
              <a:ext cx="3020316" cy="1452095"/>
            </a:xfrm>
            <a:prstGeom prst="rect">
              <a:avLst/>
            </a:prstGeom>
          </p:spPr>
        </p:pic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F07CE913-2A84-4A7C-964E-CE6A414B7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6228" y="12176174"/>
              <a:ext cx="2291312" cy="11318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AA4249-31D5-407F-8453-74A67CC7DBC4}"/>
              </a:ext>
            </a:extLst>
          </p:cNvPr>
          <p:cNvSpPr txBox="1"/>
          <p:nvPr/>
        </p:nvSpPr>
        <p:spPr>
          <a:xfrm>
            <a:off x="3825389" y="2884684"/>
            <a:ext cx="1796010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 i="0" u="none" strike="noStrike" dirty="0">
                <a:solidFill>
                  <a:srgbClr val="333333"/>
                </a:solidFill>
                <a:latin typeface="Aleo"/>
                <a:ea typeface="Aleo"/>
                <a:cs typeface="Aleo"/>
              </a:rPr>
              <a:t>Chad Hutchens</a:t>
            </a:r>
            <a:r>
              <a:rPr lang="en-US" sz="4400" dirty="0">
                <a:latin typeface="Aleo"/>
                <a:ea typeface="Aleo"/>
                <a:cs typeface="Aleo"/>
              </a:rPr>
              <a:t>​</a:t>
            </a:r>
            <a:br>
              <a:rPr lang="en-US" sz="4400" dirty="0">
                <a:latin typeface="Aleo"/>
                <a:ea typeface="Aleo"/>
                <a:cs typeface="Aleo"/>
              </a:rPr>
            </a:br>
            <a:r>
              <a:rPr lang="en-US" sz="4400" b="1" i="0" u="none" strike="noStrike" dirty="0">
                <a:solidFill>
                  <a:srgbClr val="333333"/>
                </a:solidFill>
                <a:latin typeface="Aleo"/>
                <a:ea typeface="Aleo"/>
                <a:cs typeface="Aleo"/>
              </a:rPr>
              <a:t>Chair, Digital Collections Office</a:t>
            </a:r>
            <a:r>
              <a:rPr lang="en-US" sz="4400" dirty="0">
                <a:latin typeface="Aleo"/>
                <a:ea typeface="Aleo"/>
                <a:cs typeface="Aleo"/>
              </a:rPr>
              <a:t>​</a:t>
            </a:r>
            <a:br>
              <a:rPr lang="en-US" sz="4400" dirty="0">
                <a:latin typeface="Aleo"/>
                <a:ea typeface="Aleo"/>
                <a:cs typeface="Aleo"/>
              </a:rPr>
            </a:br>
            <a:r>
              <a:rPr lang="en-US" sz="4400" b="1" i="0" u="none" strike="noStrike" dirty="0">
                <a:solidFill>
                  <a:srgbClr val="333333"/>
                </a:solidFill>
                <a:latin typeface="Aleo"/>
                <a:ea typeface="Aleo"/>
                <a:cs typeface="Aleo"/>
              </a:rPr>
              <a:t>UW Libraries </a:t>
            </a:r>
            <a:r>
              <a:rPr lang="en-US" sz="4400" b="1" dirty="0">
                <a:solidFill>
                  <a:srgbClr val="333333"/>
                </a:solidFill>
                <a:latin typeface="Aleo"/>
                <a:ea typeface="Aleo"/>
                <a:cs typeface="Aleo"/>
              </a:rPr>
              <a:t> </a:t>
            </a: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7E5CBD-756C-5849-B285-2478DBE16D93}"/>
              </a:ext>
            </a:extLst>
          </p:cNvPr>
          <p:cNvSpPr/>
          <p:nvPr/>
        </p:nvSpPr>
        <p:spPr bwMode="auto">
          <a:xfrm>
            <a:off x="-13358" y="11471608"/>
            <a:ext cx="24384000" cy="21078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3F2195-28A6-2D49-81CE-A58EB56E6EE4}"/>
              </a:ext>
            </a:extLst>
          </p:cNvPr>
          <p:cNvSpPr/>
          <p:nvPr/>
        </p:nvSpPr>
        <p:spPr bwMode="auto">
          <a:xfrm>
            <a:off x="-13358" y="11471608"/>
            <a:ext cx="24384000" cy="22443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38243" y="12194561"/>
            <a:ext cx="11880798" cy="1080368"/>
          </a:xfrm>
        </p:spPr>
        <p:txBody>
          <a:bodyPr/>
          <a:lstStyle/>
          <a:p>
            <a:r>
              <a:rPr lang="en-US" dirty="0">
                <a:ea typeface="Aleo Regular" charset="0"/>
                <a:cs typeface="Aleo Regular" charset="0"/>
                <a:sym typeface="Aleo Regular" charset="0"/>
              </a:rPr>
              <a:t>Chad Hutchens | chutchen@uwyo.edu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AADA4C-55B5-8143-A577-7DFBFADED6E2}"/>
              </a:ext>
            </a:extLst>
          </p:cNvPr>
          <p:cNvSpPr/>
          <p:nvPr/>
        </p:nvSpPr>
        <p:spPr>
          <a:xfrm>
            <a:off x="2891824" y="171778"/>
            <a:ext cx="20754753" cy="93256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4800" b="1" dirty="0" err="1">
                <a:solidFill>
                  <a:schemeClr val="tx1"/>
                </a:solidFill>
                <a:latin typeface="Gill Sans"/>
              </a:rPr>
              <a:t>Ackowledgements</a:t>
            </a:r>
            <a:r>
              <a:rPr lang="en-US" sz="4800" dirty="0">
                <a:solidFill>
                  <a:schemeClr val="tx1"/>
                </a:solidFill>
                <a:latin typeface="Gill Sans"/>
              </a:rPr>
              <a:t>:</a:t>
            </a:r>
            <a:br>
              <a:rPr lang="en-US" sz="4800" dirty="0">
                <a:latin typeface="Gill Sans"/>
              </a:rPr>
            </a:br>
            <a:r>
              <a:rPr lang="en-US" sz="4800" dirty="0">
                <a:solidFill>
                  <a:schemeClr val="tx1"/>
                </a:solidFill>
                <a:latin typeface="Gill Sans"/>
              </a:rPr>
              <a:t>University of Wyoming</a:t>
            </a:r>
            <a:br>
              <a:rPr lang="en-US" sz="4800" dirty="0">
                <a:latin typeface="Gill Sans"/>
              </a:rPr>
            </a:br>
            <a:r>
              <a:rPr lang="en-US" sz="4800" dirty="0">
                <a:solidFill>
                  <a:schemeClr val="tx1"/>
                </a:solidFill>
                <a:latin typeface="Gill Sans"/>
              </a:rPr>
              <a:t>Charles Koenig, PhD candidate in Anthropology</a:t>
            </a:r>
            <a:endParaRPr lang="en-US" sz="4800">
              <a:solidFill>
                <a:schemeClr val="tx1"/>
              </a:solidFill>
            </a:endParaRPr>
          </a:p>
          <a:p>
            <a:pPr algn="l"/>
            <a:r>
              <a:rPr lang="en-US" sz="4800" dirty="0">
                <a:solidFill>
                  <a:schemeClr val="tx1"/>
                </a:solidFill>
                <a:latin typeface="Gill Sans"/>
              </a:rPr>
              <a:t>Marieka Arksey, former UW Archaeological Repository Curator</a:t>
            </a:r>
            <a:br>
              <a:rPr lang="en-US" sz="4800" dirty="0">
                <a:latin typeface="Gill Sans"/>
              </a:rPr>
            </a:br>
            <a:r>
              <a:rPr lang="en-US" sz="4800" dirty="0">
                <a:solidFill>
                  <a:schemeClr val="tx1"/>
                </a:solidFill>
                <a:latin typeface="Gill Sans"/>
              </a:rPr>
              <a:t>Wyoming Institute for Humanities Research</a:t>
            </a:r>
            <a:br>
              <a:rPr lang="en-US" sz="4800" dirty="0">
                <a:latin typeface="Gill Sans"/>
              </a:rPr>
            </a:br>
            <a:r>
              <a:rPr lang="en-US" sz="4800" dirty="0">
                <a:solidFill>
                  <a:schemeClr val="tx1"/>
                </a:solidFill>
                <a:latin typeface="Gill Sans"/>
              </a:rPr>
              <a:t>Wyoming Tribal Heritage Preservation Office</a:t>
            </a:r>
            <a:br>
              <a:rPr lang="en-US" sz="4800" dirty="0">
                <a:latin typeface="Gill Sans"/>
              </a:rPr>
            </a:br>
            <a:r>
              <a:rPr lang="en-US" sz="4800" dirty="0">
                <a:solidFill>
                  <a:schemeClr val="tx1"/>
                </a:solidFill>
                <a:latin typeface="Gill Sans"/>
              </a:rPr>
              <a:t>Buffalo Bill Center of the West, Plains Indian Museum</a:t>
            </a:r>
            <a:br>
              <a:rPr lang="en-US" sz="4800" dirty="0">
                <a:latin typeface="Gill Sans"/>
              </a:rPr>
            </a:br>
            <a:r>
              <a:rPr lang="en-US" sz="4800" dirty="0">
                <a:solidFill>
                  <a:schemeClr val="tx1"/>
                </a:solidFill>
                <a:latin typeface="Gill Sans"/>
              </a:rPr>
              <a:t>Bureau of Land Management</a:t>
            </a:r>
            <a:br>
              <a:rPr lang="en-US" sz="4800" dirty="0">
                <a:latin typeface="Gill Sans"/>
              </a:rPr>
            </a:br>
            <a:br>
              <a:rPr lang="en-US" sz="7200" dirty="0">
                <a:latin typeface="Gill Sans"/>
              </a:rPr>
            </a:br>
            <a:br>
              <a:rPr lang="en-US" sz="7200" dirty="0"/>
            </a:br>
            <a:endParaRPr lang="en-US" sz="720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70C4E3-2CBF-DD47-A1D2-A800D567C714}"/>
              </a:ext>
            </a:extLst>
          </p:cNvPr>
          <p:cNvGrpSpPr/>
          <p:nvPr/>
        </p:nvGrpSpPr>
        <p:grpSpPr>
          <a:xfrm>
            <a:off x="53338" y="172821"/>
            <a:ext cx="2755226" cy="13102108"/>
            <a:chOff x="11667224" y="205926"/>
            <a:chExt cx="3020316" cy="13102108"/>
          </a:xfrm>
        </p:grpSpPr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4F5B89FB-5399-5349-BF88-EAD1CAD6D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7224" y="205926"/>
              <a:ext cx="3020316" cy="1452095"/>
            </a:xfrm>
            <a:prstGeom prst="rect">
              <a:avLst/>
            </a:prstGeom>
          </p:spPr>
        </p:pic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4858D346-E5F6-2743-B578-4100C1C4B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6228" y="12176174"/>
              <a:ext cx="2291312" cy="113186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 t="-1506" r="1347" b="1505"/>
          <a:stretch/>
        </p:blipFill>
        <p:spPr>
          <a:xfrm>
            <a:off x="5408379" y="6392820"/>
            <a:ext cx="5911183" cy="7418724"/>
          </a:xfrm>
          <a:prstGeom prst="rect">
            <a:avLst/>
          </a:prstGeom>
        </p:spPr>
      </p:pic>
      <p:pic>
        <p:nvPicPr>
          <p:cNvPr id="4" name="Picture 3" descr="A picture containing outdoor, person, ground, nature&#10;&#10;Description automatically generated">
            <a:extLst>
              <a:ext uri="{FF2B5EF4-FFF2-40B4-BE49-F238E27FC236}">
                <a16:creationId xmlns:a16="http://schemas.microsoft.com/office/drawing/2014/main" id="{8F840A13-4F76-481D-A547-6CB7AD1CC9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11" y="6526200"/>
            <a:ext cx="7297890" cy="7251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EA0370-2211-4950-824E-17513DED8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-2236" r="21783" b="-283"/>
          <a:stretch/>
        </p:blipFill>
        <p:spPr>
          <a:xfrm>
            <a:off x="18437472" y="6347252"/>
            <a:ext cx="5699800" cy="7435265"/>
          </a:xfrm>
          <a:prstGeom prst="rect">
            <a:avLst/>
          </a:prstGeom>
        </p:spPr>
      </p:pic>
      <p:pic>
        <p:nvPicPr>
          <p:cNvPr id="7" name="Picture 11" descr="Diagram, map&#10;&#10;Description automatically generated">
            <a:extLst>
              <a:ext uri="{FF2B5EF4-FFF2-40B4-BE49-F238E27FC236}">
                <a16:creationId xmlns:a16="http://schemas.microsoft.com/office/drawing/2014/main" id="{2157C583-E5AD-4DCB-8B4D-8C841034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746" y="6547678"/>
            <a:ext cx="5583381" cy="72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2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C7933E-B3C1-634A-AA5D-C1EBDACEC9EE}"/>
              </a:ext>
            </a:extLst>
          </p:cNvPr>
          <p:cNvGrpSpPr/>
          <p:nvPr/>
        </p:nvGrpSpPr>
        <p:grpSpPr>
          <a:xfrm>
            <a:off x="16327643" y="2243225"/>
            <a:ext cx="4755611" cy="3896239"/>
            <a:chOff x="17291512" y="2527486"/>
            <a:chExt cx="4755611" cy="3896239"/>
          </a:xfrm>
        </p:grpSpPr>
        <p:sp>
          <p:nvSpPr>
            <p:cNvPr id="135177" name="AutoShape 9"/>
            <p:cNvSpPr>
              <a:spLocks/>
            </p:cNvSpPr>
            <p:nvPr/>
          </p:nvSpPr>
          <p:spPr bwMode="auto">
            <a:xfrm>
              <a:off x="20008666" y="2527486"/>
              <a:ext cx="2038457" cy="1016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79" name="AutoShape 11"/>
            <p:cNvSpPr>
              <a:spLocks/>
            </p:cNvSpPr>
            <p:nvPr/>
          </p:nvSpPr>
          <p:spPr bwMode="auto">
            <a:xfrm>
              <a:off x="17291512" y="3439713"/>
              <a:ext cx="3398508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81" name="AutoShape 13"/>
            <p:cNvSpPr>
              <a:spLocks/>
            </p:cNvSpPr>
            <p:nvPr/>
          </p:nvSpPr>
          <p:spPr bwMode="auto">
            <a:xfrm>
              <a:off x="17291512" y="5801425"/>
              <a:ext cx="2451100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572" y="-72474"/>
            <a:ext cx="18891400" cy="6986528"/>
          </a:xfrm>
        </p:spPr>
        <p:txBody>
          <a:bodyPr wrap="square" lIns="91440" tIns="45720" rIns="91440" bIns="45720" anchor="t">
            <a:noAutofit/>
          </a:bodyPr>
          <a:lstStyle/>
          <a:p>
            <a:r>
              <a:rPr lang="en-US" sz="8800" dirty="0">
                <a:latin typeface="Aleo"/>
              </a:rPr>
              <a:t>Greybull Site 48BH92: Research Question</a:t>
            </a:r>
            <a:br>
              <a:rPr lang="en-US" sz="8800" dirty="0"/>
            </a:br>
            <a:br>
              <a:rPr lang="en-US" sz="8800" dirty="0"/>
            </a:br>
            <a:br>
              <a:rPr lang="en-US" sz="8800" dirty="0">
                <a:latin typeface="Aleo"/>
              </a:rPr>
            </a:br>
            <a:br>
              <a:rPr lang="en-US" sz="8800" dirty="0">
                <a:latin typeface="Aleo"/>
              </a:rPr>
            </a:br>
            <a:br>
              <a:rPr lang="en-US" sz="8800" dirty="0">
                <a:latin typeface="Aleo"/>
              </a:rPr>
            </a:br>
            <a:br>
              <a:rPr lang="en-US" sz="2000" dirty="0">
                <a:latin typeface="Aleo"/>
              </a:rPr>
            </a:br>
            <a:br>
              <a:rPr lang="en-US" sz="2000" dirty="0">
                <a:latin typeface="Aleo"/>
              </a:rPr>
            </a:br>
            <a:r>
              <a:rPr lang="en-US" sz="2000" b="0" dirty="0">
                <a:latin typeface="Aleo"/>
              </a:rPr>
              <a:t>Image credit: Koenig et al, 2021.  Description:  Greybull site 48BH92 cliff face panorama. </a:t>
            </a:r>
            <a:br>
              <a:rPr lang="en-US" dirty="0"/>
            </a:br>
            <a:r>
              <a:rPr lang="en-US" sz="6000" dirty="0">
                <a:latin typeface="Aleo"/>
              </a:rPr>
              <a:t>Can we use photogrammetry to reconstruct a partially destroyed Native American rock art site that is in numerous pieces and places?</a:t>
            </a: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endParaRPr lang="en-US" sz="6000" dirty="0"/>
          </a:p>
        </p:txBody>
      </p:sp>
      <p:sp>
        <p:nvSpPr>
          <p:cNvPr id="17" name="TextBox 16"/>
          <p:cNvSpPr txBox="1"/>
          <p:nvPr/>
        </p:nvSpPr>
        <p:spPr>
          <a:xfrm>
            <a:off x="11501935" y="8127851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65870" y="5626389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7740" y="553686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34797" y="10755784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pic>
        <p:nvPicPr>
          <p:cNvPr id="3" name="Picture 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353E3AE1-FC82-42A0-B539-7EEE73E9E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54" y="2562121"/>
            <a:ext cx="23227551" cy="59456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6BC5E3-C9B8-4B9F-97BE-9854E6EBEB98}"/>
              </a:ext>
            </a:extLst>
          </p:cNvPr>
          <p:cNvGrpSpPr/>
          <p:nvPr/>
        </p:nvGrpSpPr>
        <p:grpSpPr>
          <a:xfrm>
            <a:off x="53338" y="172821"/>
            <a:ext cx="2755226" cy="13102108"/>
            <a:chOff x="11667224" y="205926"/>
            <a:chExt cx="3020316" cy="13102108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6626C9CE-A214-47D7-AE36-54495A2B4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7224" y="205926"/>
              <a:ext cx="3020316" cy="1452095"/>
            </a:xfrm>
            <a:prstGeom prst="rect">
              <a:avLst/>
            </a:prstGeom>
          </p:spPr>
        </p:pic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20330D69-F8BC-45F0-A5F2-8175E2D5D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6228" y="12176174"/>
              <a:ext cx="2291312" cy="113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0622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C7933E-B3C1-634A-AA5D-C1EBDACEC9EE}"/>
              </a:ext>
            </a:extLst>
          </p:cNvPr>
          <p:cNvGrpSpPr/>
          <p:nvPr/>
        </p:nvGrpSpPr>
        <p:grpSpPr>
          <a:xfrm>
            <a:off x="16327643" y="2243225"/>
            <a:ext cx="4755611" cy="3896239"/>
            <a:chOff x="17291512" y="2527486"/>
            <a:chExt cx="4755611" cy="3896239"/>
          </a:xfrm>
        </p:grpSpPr>
        <p:sp>
          <p:nvSpPr>
            <p:cNvPr id="135177" name="AutoShape 9"/>
            <p:cNvSpPr>
              <a:spLocks/>
            </p:cNvSpPr>
            <p:nvPr/>
          </p:nvSpPr>
          <p:spPr bwMode="auto">
            <a:xfrm>
              <a:off x="20008666" y="2527486"/>
              <a:ext cx="2038457" cy="1016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79" name="AutoShape 11"/>
            <p:cNvSpPr>
              <a:spLocks/>
            </p:cNvSpPr>
            <p:nvPr/>
          </p:nvSpPr>
          <p:spPr bwMode="auto">
            <a:xfrm>
              <a:off x="17291512" y="3439713"/>
              <a:ext cx="3398508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81" name="AutoShape 13"/>
            <p:cNvSpPr>
              <a:spLocks/>
            </p:cNvSpPr>
            <p:nvPr/>
          </p:nvSpPr>
          <p:spPr bwMode="auto">
            <a:xfrm>
              <a:off x="17291512" y="5801425"/>
              <a:ext cx="2451100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356" y="-72474"/>
            <a:ext cx="18891400" cy="6986528"/>
          </a:xfrm>
        </p:spPr>
        <p:txBody>
          <a:bodyPr wrap="square" lIns="91440" tIns="45720" rIns="91440" bIns="45720" anchor="t">
            <a:noAutofit/>
          </a:bodyPr>
          <a:lstStyle/>
          <a:p>
            <a:r>
              <a:rPr lang="en-US" sz="8800">
                <a:latin typeface="Aleo"/>
              </a:rPr>
              <a:t>Where is Site 48BH92?</a:t>
            </a:r>
            <a:br>
              <a:rPr lang="en-US" sz="8800" dirty="0"/>
            </a:br>
            <a:br>
              <a:rPr lang="en-US" sz="8800" dirty="0"/>
            </a:b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1501935" y="8127851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65870" y="5626389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7740" y="553686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878842" y="9556828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81962" y="1080430"/>
            <a:ext cx="968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accent4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  <a:t>Greybull, Wyoming</a:t>
            </a: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2777" y="1872209"/>
            <a:ext cx="8451402" cy="1005804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12844580" y="10254757"/>
            <a:ext cx="8417384" cy="2425176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635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triangle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10218479" y="12409884"/>
            <a:ext cx="3872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  <a:t>Site 48BH92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BAB78-42A1-4700-8A0B-6B9D20E1441D}"/>
              </a:ext>
            </a:extLst>
          </p:cNvPr>
          <p:cNvSpPr txBox="1"/>
          <p:nvPr/>
        </p:nvSpPr>
        <p:spPr>
          <a:xfrm>
            <a:off x="1058361" y="10851354"/>
            <a:ext cx="1130449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leo"/>
              </a:rPr>
              <a:t>Image credit: Koenig et al, 2021.  Description:  Greybull site 48BH92site boundary and photogrammetry areas. </a:t>
            </a:r>
            <a:r>
              <a:rPr lang="en-US" sz="2000" dirty="0">
                <a:latin typeface="Aleo"/>
              </a:rPr>
              <a:t>​</a:t>
            </a:r>
            <a:endParaRPr lang="en-US" sz="2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E4C8AD-2398-48EB-B3A6-1582A669ED68}"/>
              </a:ext>
            </a:extLst>
          </p:cNvPr>
          <p:cNvGrpSpPr/>
          <p:nvPr/>
        </p:nvGrpSpPr>
        <p:grpSpPr>
          <a:xfrm>
            <a:off x="53338" y="172821"/>
            <a:ext cx="2755226" cy="13102108"/>
            <a:chOff x="53338" y="172821"/>
            <a:chExt cx="3020316" cy="131021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9E5863-4D72-423A-B558-ACFD73A6D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8" y="172821"/>
              <a:ext cx="3020316" cy="145209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F8CC54-8EFE-4455-8C97-22B1CA10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342" y="12143069"/>
              <a:ext cx="2291312" cy="1131860"/>
            </a:xfrm>
            <a:prstGeom prst="rect">
              <a:avLst/>
            </a:prstGeom>
          </p:spPr>
        </p:pic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A3470B63-EEE1-4E68-9EE6-3ED10305C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18" y="1558175"/>
            <a:ext cx="12025746" cy="94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232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C7933E-B3C1-634A-AA5D-C1EBDACEC9EE}"/>
              </a:ext>
            </a:extLst>
          </p:cNvPr>
          <p:cNvGrpSpPr/>
          <p:nvPr/>
        </p:nvGrpSpPr>
        <p:grpSpPr>
          <a:xfrm>
            <a:off x="16327643" y="2243225"/>
            <a:ext cx="4755611" cy="3896239"/>
            <a:chOff x="17291512" y="2527486"/>
            <a:chExt cx="4755611" cy="3896239"/>
          </a:xfrm>
        </p:grpSpPr>
        <p:sp>
          <p:nvSpPr>
            <p:cNvPr id="135177" name="AutoShape 9"/>
            <p:cNvSpPr>
              <a:spLocks/>
            </p:cNvSpPr>
            <p:nvPr/>
          </p:nvSpPr>
          <p:spPr bwMode="auto">
            <a:xfrm>
              <a:off x="20008666" y="2527486"/>
              <a:ext cx="2038457" cy="1016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79" name="AutoShape 11"/>
            <p:cNvSpPr>
              <a:spLocks/>
            </p:cNvSpPr>
            <p:nvPr/>
          </p:nvSpPr>
          <p:spPr bwMode="auto">
            <a:xfrm>
              <a:off x="17291512" y="3439713"/>
              <a:ext cx="3398508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81" name="AutoShape 13"/>
            <p:cNvSpPr>
              <a:spLocks/>
            </p:cNvSpPr>
            <p:nvPr/>
          </p:nvSpPr>
          <p:spPr bwMode="auto">
            <a:xfrm>
              <a:off x="17291512" y="5801425"/>
              <a:ext cx="2451100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219" y="-72474"/>
            <a:ext cx="18891400" cy="6986528"/>
          </a:xfrm>
        </p:spPr>
        <p:txBody>
          <a:bodyPr wrap="square">
            <a:noAutofit/>
          </a:bodyPr>
          <a:lstStyle/>
          <a:p>
            <a:r>
              <a:rPr lang="en-US" sz="8800" dirty="0"/>
              <a:t>Petroglyph removal in 1962</a:t>
            </a:r>
            <a:br>
              <a:rPr lang="en-US" sz="8800" dirty="0"/>
            </a:br>
            <a:br>
              <a:rPr lang="en-US" sz="8800" dirty="0"/>
            </a:b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1501935" y="8127851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65870" y="5626389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7740" y="553686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878842" y="9556828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2978" y="1102769"/>
            <a:ext cx="968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48" y="5710741"/>
            <a:ext cx="12662097" cy="8005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85" y="1555841"/>
            <a:ext cx="8572500" cy="5314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4" y="1603323"/>
            <a:ext cx="9210048" cy="9793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130" y="8210550"/>
            <a:ext cx="5953125" cy="550545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4E4C8AD-2398-48EB-B3A6-1582A669ED68}"/>
              </a:ext>
            </a:extLst>
          </p:cNvPr>
          <p:cNvGrpSpPr/>
          <p:nvPr/>
        </p:nvGrpSpPr>
        <p:grpSpPr>
          <a:xfrm>
            <a:off x="53338" y="172821"/>
            <a:ext cx="2755226" cy="13102108"/>
            <a:chOff x="53338" y="172821"/>
            <a:chExt cx="3020316" cy="131021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9E5863-4D72-423A-B558-ACFD73A6D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8" y="172821"/>
              <a:ext cx="3020316" cy="145209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FF8CC54-8EFE-4455-8C97-22B1CA10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342" y="12143069"/>
              <a:ext cx="2291312" cy="113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81316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747" y="6272021"/>
            <a:ext cx="7360629" cy="73606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C7933E-B3C1-634A-AA5D-C1EBDACEC9EE}"/>
              </a:ext>
            </a:extLst>
          </p:cNvPr>
          <p:cNvGrpSpPr/>
          <p:nvPr/>
        </p:nvGrpSpPr>
        <p:grpSpPr>
          <a:xfrm>
            <a:off x="16327643" y="2243225"/>
            <a:ext cx="4755611" cy="3896239"/>
            <a:chOff x="17291512" y="2527486"/>
            <a:chExt cx="4755611" cy="3896239"/>
          </a:xfrm>
        </p:grpSpPr>
        <p:sp>
          <p:nvSpPr>
            <p:cNvPr id="135177" name="AutoShape 9"/>
            <p:cNvSpPr>
              <a:spLocks/>
            </p:cNvSpPr>
            <p:nvPr/>
          </p:nvSpPr>
          <p:spPr bwMode="auto">
            <a:xfrm>
              <a:off x="20008666" y="2527486"/>
              <a:ext cx="2038457" cy="1016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79" name="AutoShape 11"/>
            <p:cNvSpPr>
              <a:spLocks/>
            </p:cNvSpPr>
            <p:nvPr/>
          </p:nvSpPr>
          <p:spPr bwMode="auto">
            <a:xfrm>
              <a:off x="17291512" y="3439713"/>
              <a:ext cx="3398508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81" name="AutoShape 13"/>
            <p:cNvSpPr>
              <a:spLocks/>
            </p:cNvSpPr>
            <p:nvPr/>
          </p:nvSpPr>
          <p:spPr bwMode="auto">
            <a:xfrm>
              <a:off x="17291512" y="5801425"/>
              <a:ext cx="2451100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5" y="-72474"/>
            <a:ext cx="18891400" cy="6986528"/>
          </a:xfrm>
        </p:spPr>
        <p:txBody>
          <a:bodyPr wrap="square" lIns="91440" tIns="45720" rIns="91440" bIns="45720" anchor="t">
            <a:noAutofit/>
          </a:bodyPr>
          <a:lstStyle/>
          <a:p>
            <a:r>
              <a:rPr lang="en-US" sz="8800" dirty="0">
                <a:latin typeface="Aleo"/>
              </a:rPr>
              <a:t>Fragments in the BBHC in Cody</a:t>
            </a:r>
            <a:br>
              <a:rPr lang="en-US" sz="8800" dirty="0"/>
            </a:br>
            <a:br>
              <a:rPr lang="en-US" sz="8800" dirty="0"/>
            </a:b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1501935" y="8127851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65870" y="5626389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7740" y="553686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2537" y="271490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2978" y="1102769"/>
            <a:ext cx="968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" y="1673720"/>
            <a:ext cx="8438079" cy="6328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57" y="6688218"/>
            <a:ext cx="6952195" cy="6952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588" y="1238412"/>
            <a:ext cx="6700537" cy="6700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21FBC-6266-42A0-BB5D-8CCD43478475}"/>
              </a:ext>
            </a:extLst>
          </p:cNvPr>
          <p:cNvSpPr txBox="1"/>
          <p:nvPr/>
        </p:nvSpPr>
        <p:spPr>
          <a:xfrm>
            <a:off x="18479091" y="4574234"/>
            <a:ext cx="5589492" cy="16144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Lato Light"/>
                <a:ea typeface="Lato Light" panose="020F0302020204030203" pitchFamily="34" charset="0"/>
                <a:cs typeface="Lato Light" panose="020F0302020204030203" pitchFamily="34" charset="0"/>
              </a:rPr>
              <a:t>Three fragments discovered while at the BBHC in Cody that may </a:t>
            </a:r>
            <a:r>
              <a:rPr lang="en-US" sz="3200" dirty="0">
                <a:solidFill>
                  <a:schemeClr val="tx1"/>
                </a:solidFill>
                <a:latin typeface="Lato Light"/>
                <a:ea typeface="Lato Light" panose="020F0302020204030203" pitchFamily="34" charset="0"/>
                <a:cs typeface="Lato Light" panose="020F0302020204030203" pitchFamily="34" charset="0"/>
              </a:rPr>
              <a:t>be from site 48BH92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E4C8AD-2398-48EB-B3A6-1582A669ED68}"/>
              </a:ext>
            </a:extLst>
          </p:cNvPr>
          <p:cNvGrpSpPr/>
          <p:nvPr/>
        </p:nvGrpSpPr>
        <p:grpSpPr>
          <a:xfrm>
            <a:off x="53338" y="172821"/>
            <a:ext cx="2755226" cy="13102108"/>
            <a:chOff x="53338" y="172821"/>
            <a:chExt cx="3020316" cy="131021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9E5863-4D72-423A-B558-ACFD73A6D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8" y="172821"/>
              <a:ext cx="3020316" cy="145209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F8CC54-8EFE-4455-8C97-22B1CA10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342" y="12143069"/>
              <a:ext cx="2291312" cy="113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98946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C7933E-B3C1-634A-AA5D-C1EBDACEC9EE}"/>
              </a:ext>
            </a:extLst>
          </p:cNvPr>
          <p:cNvGrpSpPr/>
          <p:nvPr/>
        </p:nvGrpSpPr>
        <p:grpSpPr>
          <a:xfrm>
            <a:off x="16327643" y="2243225"/>
            <a:ext cx="4755611" cy="3896239"/>
            <a:chOff x="17291512" y="2527486"/>
            <a:chExt cx="4755611" cy="3896239"/>
          </a:xfrm>
        </p:grpSpPr>
        <p:sp>
          <p:nvSpPr>
            <p:cNvPr id="135177" name="AutoShape 9"/>
            <p:cNvSpPr>
              <a:spLocks/>
            </p:cNvSpPr>
            <p:nvPr/>
          </p:nvSpPr>
          <p:spPr bwMode="auto">
            <a:xfrm>
              <a:off x="20008666" y="2527486"/>
              <a:ext cx="2038457" cy="1016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79" name="AutoShape 11"/>
            <p:cNvSpPr>
              <a:spLocks/>
            </p:cNvSpPr>
            <p:nvPr/>
          </p:nvSpPr>
          <p:spPr bwMode="auto">
            <a:xfrm>
              <a:off x="17291512" y="3439713"/>
              <a:ext cx="3398508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81" name="AutoShape 13"/>
            <p:cNvSpPr>
              <a:spLocks/>
            </p:cNvSpPr>
            <p:nvPr/>
          </p:nvSpPr>
          <p:spPr bwMode="auto">
            <a:xfrm>
              <a:off x="17291512" y="5801425"/>
              <a:ext cx="2451100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003" y="-72474"/>
            <a:ext cx="20168870" cy="6986528"/>
          </a:xfrm>
        </p:spPr>
        <p:txBody>
          <a:bodyPr wrap="square" lIns="91440" tIns="45720" rIns="91440" bIns="45720" anchor="t">
            <a:noAutofit/>
          </a:bodyPr>
          <a:lstStyle/>
          <a:p>
            <a:r>
              <a:rPr lang="en-US" sz="8800" dirty="0">
                <a:latin typeface="Aleo"/>
              </a:rPr>
              <a:t>3D models online </a:t>
            </a:r>
            <a:br>
              <a:rPr lang="en-US" sz="8800" dirty="0"/>
            </a:b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2665870" y="5626389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7740" y="553686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2537" y="271490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2978" y="1102769"/>
            <a:ext cx="968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97" y="10802101"/>
            <a:ext cx="8934267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 algn="l"/>
            <a:r>
              <a:rPr lang="en-US" sz="4400" dirty="0">
                <a:solidFill>
                  <a:schemeClr val="tx1"/>
                </a:solidFill>
                <a:latin typeface="Lato Light"/>
                <a:ea typeface="Lato Light"/>
                <a:cs typeface="Lat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https://sketchfab.com/uwlibraries/collections/site-48bh92</a:t>
            </a: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  <a:p>
            <a:pPr algn="l"/>
            <a:endParaRPr lang="en-US" sz="32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  <a:p>
            <a:pPr algn="l"/>
            <a:endParaRPr lang="en-US" sz="32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CCF3B-56AB-4225-BA13-E66432DD8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r="808"/>
          <a:stretch/>
        </p:blipFill>
        <p:spPr>
          <a:xfrm>
            <a:off x="-4943" y="1687178"/>
            <a:ext cx="15180577" cy="913602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144D9E9-0D86-4D19-BAB3-F18195A3F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9472" y="-4434"/>
            <a:ext cx="11009742" cy="618365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FB196EF-093D-424C-9035-CF77141A1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1503" y="6095070"/>
            <a:ext cx="13382675" cy="75584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4E4C8AD-2398-48EB-B3A6-1582A669ED68}"/>
              </a:ext>
            </a:extLst>
          </p:cNvPr>
          <p:cNvGrpSpPr/>
          <p:nvPr/>
        </p:nvGrpSpPr>
        <p:grpSpPr>
          <a:xfrm>
            <a:off x="53338" y="172821"/>
            <a:ext cx="2755226" cy="13102108"/>
            <a:chOff x="53338" y="172821"/>
            <a:chExt cx="3020316" cy="131021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9E5863-4D72-423A-B558-ACFD73A6D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8" y="172821"/>
              <a:ext cx="3020316" cy="145209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FF8CC54-8EFE-4455-8C97-22B1CA10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342" y="12143069"/>
              <a:ext cx="2291312" cy="113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5903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3C7933E-B3C1-634A-AA5D-C1EBDACEC9EE}"/>
              </a:ext>
            </a:extLst>
          </p:cNvPr>
          <p:cNvGrpSpPr/>
          <p:nvPr/>
        </p:nvGrpSpPr>
        <p:grpSpPr>
          <a:xfrm>
            <a:off x="16327643" y="2243225"/>
            <a:ext cx="4755611" cy="3896239"/>
            <a:chOff x="17291512" y="2527486"/>
            <a:chExt cx="4755611" cy="3896239"/>
          </a:xfrm>
        </p:grpSpPr>
        <p:sp>
          <p:nvSpPr>
            <p:cNvPr id="135177" name="AutoShape 9"/>
            <p:cNvSpPr>
              <a:spLocks/>
            </p:cNvSpPr>
            <p:nvPr/>
          </p:nvSpPr>
          <p:spPr bwMode="auto">
            <a:xfrm>
              <a:off x="20008666" y="2527486"/>
              <a:ext cx="2038457" cy="10160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l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79" name="AutoShape 11"/>
            <p:cNvSpPr>
              <a:spLocks/>
            </p:cNvSpPr>
            <p:nvPr/>
          </p:nvSpPr>
          <p:spPr bwMode="auto">
            <a:xfrm>
              <a:off x="17291512" y="3439713"/>
              <a:ext cx="3398508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35181" name="AutoShape 13"/>
            <p:cNvSpPr>
              <a:spLocks/>
            </p:cNvSpPr>
            <p:nvPr/>
          </p:nvSpPr>
          <p:spPr bwMode="auto">
            <a:xfrm>
              <a:off x="17291512" y="5801425"/>
              <a:ext cx="2451100" cy="6223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algn="r"/>
              <a:endParaRPr lang="en-US" dirty="0">
                <a:solidFill>
                  <a:schemeClr val="tx1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6788" y="-72474"/>
            <a:ext cx="22566929" cy="6986528"/>
          </a:xfrm>
        </p:spPr>
        <p:txBody>
          <a:bodyPr wrap="square" lIns="91440" tIns="45720" rIns="91440" bIns="45720" anchor="t">
            <a:noAutofit/>
          </a:bodyPr>
          <a:lstStyle/>
          <a:p>
            <a:r>
              <a:rPr lang="en-US" sz="8800" dirty="0">
                <a:latin typeface="Aleo"/>
              </a:rPr>
              <a:t>Publications from Sabbatical  </a:t>
            </a:r>
            <a:br>
              <a:rPr lang="en-US" sz="8800" dirty="0"/>
            </a:br>
            <a:br>
              <a:rPr lang="en-US" sz="8800" dirty="0"/>
            </a:b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947740" y="553686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2537" y="2714900"/>
            <a:ext cx="8224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br>
              <a:rPr lang="en-US" sz="4400" dirty="0">
                <a:solidFill>
                  <a:schemeClr val="tx1"/>
                </a:solidFill>
                <a:latin typeface="Lato Light" panose="020F0302020204030203" pitchFamily="34" charset="0"/>
                <a:ea typeface="Lato Light" panose="020F0302020204030203" pitchFamily="34" charset="0"/>
                <a:cs typeface="Lato Light" panose="020F0302020204030203" pitchFamily="34" charset="0"/>
              </a:rPr>
            </a:br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2978" y="1102769"/>
            <a:ext cx="968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4400" dirty="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6827" y="1468646"/>
            <a:ext cx="18350553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00100" lvl="1" indent="-457200" algn="l"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Koenig, C. W., Casta</a:t>
            </a:r>
            <a:r>
              <a:rPr lang="en-US" sz="40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ñ</a:t>
            </a:r>
            <a:r>
              <a:rPr lang="en-US" sz="40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eda, A. M., Arksey, M., &amp; Hutchens, C. E. (2021). Digital Reconstruction and Preliminary Rock Art Inventory of the Greybull South Site, Wyoming. In </a:t>
            </a:r>
            <a:r>
              <a:rPr lang="en-US" sz="4000" b="0" i="1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American Indian Rock Art Volume 47</a:t>
            </a:r>
            <a:r>
              <a:rPr lang="en-US" sz="40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(No. 47). Sunbelt Publications. </a:t>
            </a:r>
            <a:r>
              <a:rPr lang="en-US" sz="4000" b="0" i="0" u="sng" strike="noStrike" dirty="0">
                <a:solidFill>
                  <a:srgbClr val="1155CC"/>
                </a:solidFill>
                <a:latin typeface="Arial"/>
                <a:ea typeface="Arial"/>
                <a:cs typeface="Arial"/>
                <a:hlinkClick r:id="rId3"/>
              </a:rPr>
              <a:t>https://doi.org/10.15786/17954873</a:t>
            </a:r>
            <a:r>
              <a:rPr lang="en-US" sz="40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*</a:t>
            </a:r>
            <a:r>
              <a:rPr lang="en-US" sz="4000" b="0" i="1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Peer-reviewed*</a:t>
            </a:r>
            <a:r>
              <a:rPr lang="en-US" sz="40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   </a:t>
            </a:r>
            <a:r>
              <a:rPr lang="en-US" sz="4000" dirty="0">
                <a:latin typeface="Arial"/>
                <a:ea typeface="Arial"/>
                <a:cs typeface="Arial"/>
              </a:rPr>
              <a:t> </a:t>
            </a:r>
            <a:br>
              <a:rPr lang="en-US" sz="4000" dirty="0">
                <a:latin typeface="Arial"/>
                <a:ea typeface="Arial"/>
                <a:cs typeface="Arial"/>
              </a:rPr>
            </a:br>
            <a:endParaRPr lang="en-US" sz="4000">
              <a:solidFill>
                <a:srgbClr val="333333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  <a:p>
            <a:pPr marL="800100" lvl="1" indent="-457200" algn="l"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Hutchens, C. E., &amp; Koenig, C. (2021). Getting Started with 3D Digitization. In </a:t>
            </a:r>
            <a:r>
              <a:rPr lang="en-US" sz="4000" b="0" i="1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DLF Teach Toolkit 2.0: Immersive Technologies</a:t>
            </a:r>
            <a:r>
              <a:rPr lang="en-US" sz="40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. Digital Library Federation. Available at: </a:t>
            </a:r>
            <a:r>
              <a:rPr lang="en-US" sz="4000" b="0" i="0" u="sng" strike="noStrike" dirty="0">
                <a:solidFill>
                  <a:srgbClr val="1155CC"/>
                </a:solidFill>
                <a:latin typeface="Arial"/>
                <a:ea typeface="Arial"/>
                <a:cs typeface="Arial"/>
                <a:hlinkClick r:id="rId4"/>
              </a:rPr>
              <a:t>https://dlfteach.pubpub.org/pub/vol2-hutchens-koenig-getting-started-with-3d-digitization/release/1</a:t>
            </a:r>
            <a:r>
              <a:rPr lang="en-US" sz="40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  </a:t>
            </a:r>
            <a:r>
              <a:rPr lang="en-US" sz="4000" b="0" i="1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*Peer-reviewed *</a:t>
            </a:r>
            <a:r>
              <a:rPr lang="en-US" sz="4000" dirty="0">
                <a:latin typeface="Arial"/>
                <a:ea typeface="Arial"/>
                <a:cs typeface="Arial"/>
              </a:rPr>
              <a:t> </a:t>
            </a:r>
            <a:endParaRPr lang="en-US" sz="4000">
              <a:solidFill>
                <a:schemeClr val="tx1"/>
              </a:solidFill>
              <a:latin typeface="Lato Light" panose="020F0302020204030203" pitchFamily="34" charset="0"/>
              <a:ea typeface="Lato Light" panose="020F0302020204030203" pitchFamily="34" charset="0"/>
              <a:cs typeface="Lato Light" panose="020F030202020403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4C8AD-2398-48EB-B3A6-1582A669ED68}"/>
              </a:ext>
            </a:extLst>
          </p:cNvPr>
          <p:cNvGrpSpPr/>
          <p:nvPr/>
        </p:nvGrpSpPr>
        <p:grpSpPr>
          <a:xfrm>
            <a:off x="53338" y="172821"/>
            <a:ext cx="2755226" cy="13102108"/>
            <a:chOff x="53338" y="172821"/>
            <a:chExt cx="3020316" cy="131021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9E5863-4D72-423A-B558-ACFD73A6D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8" y="172821"/>
              <a:ext cx="3020316" cy="1452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F8CC54-8EFE-4455-8C97-22B1CA10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342" y="12143069"/>
              <a:ext cx="2291312" cy="113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871792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Regular Theme">
  <a:themeElements>
    <a:clrScheme name="PitchDeck - Regular">
      <a:dk1>
        <a:srgbClr val="333333"/>
      </a:dk1>
      <a:lt1>
        <a:srgbClr val="F4F4F4"/>
      </a:lt1>
      <a:dk2>
        <a:srgbClr val="5CBEB6"/>
      </a:dk2>
      <a:lt2>
        <a:srgbClr val="69C9BF"/>
      </a:lt2>
      <a:accent1>
        <a:srgbClr val="37485D"/>
      </a:accent1>
      <a:accent2>
        <a:srgbClr val="41596D"/>
      </a:accent2>
      <a:accent3>
        <a:srgbClr val="E59428"/>
      </a:accent3>
      <a:accent4>
        <a:srgbClr val="E7A556"/>
      </a:accent4>
      <a:accent5>
        <a:srgbClr val="7D3F65"/>
      </a:accent5>
      <a:accent6>
        <a:srgbClr val="814974"/>
      </a:accent6>
      <a:hlink>
        <a:srgbClr val="3E1F32"/>
      </a:hlink>
      <a:folHlink>
        <a:srgbClr val="5D2F4B"/>
      </a:folHlink>
    </a:clrScheme>
    <a:fontScheme name="Pitch Deck">
      <a:majorFont>
        <a:latin typeface="Aleo"/>
        <a:ea typeface="Helvetica"/>
        <a:cs typeface="Helvetica"/>
      </a:majorFont>
      <a:minorFont>
        <a:latin typeface="Lato"/>
        <a:ea typeface="Helvetica"/>
        <a:cs typeface="Helvetic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tx2"/>
        </a:solidFill>
        <a:ln>
          <a:noFill/>
        </a:ln>
        <a:effectLst/>
      </a:spPr>
      <a:bodyPr lIns="0" tIns="0" rIns="0" bIns="0" anchor="ctr"/>
      <a:lstStyle>
        <a:defPPr>
          <a:defRPr sz="4000">
            <a:solidFill>
              <a:srgbClr val="FFFFFF"/>
            </a:solidFill>
            <a:effectLst>
              <a:outerShdw blurRad="38100" dist="38100" dir="2700000" algn="tl">
                <a:srgbClr val="000000"/>
              </a:outerShdw>
            </a:effectLst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Gill Sans" charset="0"/>
            <a:cs typeface="Gill Sans" charset="0"/>
            <a:sym typeface="Gill Sans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3200" dirty="0" smtClean="0">
            <a:solidFill>
              <a:schemeClr val="tx1"/>
            </a:solidFill>
            <a:latin typeface="Lato Light" panose="020F0302020204030203" pitchFamily="34" charset="0"/>
            <a:ea typeface="Lato Light" panose="020F0302020204030203" pitchFamily="34" charset="0"/>
            <a:cs typeface="Lato Light" panose="020F03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7208066F-19C8-483D-B31C-9E57DED5542C}" vid="{F0B5F4A7-0125-4C3A-AAF5-9E68DB261BCF}"/>
    </a:ext>
  </a:extLst>
</a:theme>
</file>

<file path=ppt/theme/theme2.xml><?xml version="1.0" encoding="utf-8"?>
<a:theme xmlns:a="http://schemas.openxmlformats.org/drawingml/2006/main" name="Blue Theme">
  <a:themeElements>
    <a:clrScheme name="PitchDeck - Blue">
      <a:dk1>
        <a:srgbClr val="333333"/>
      </a:dk1>
      <a:lt1>
        <a:srgbClr val="F4F4F4"/>
      </a:lt1>
      <a:dk2>
        <a:srgbClr val="0068C4"/>
      </a:dk2>
      <a:lt2>
        <a:srgbClr val="0086EA"/>
      </a:lt2>
      <a:accent1>
        <a:srgbClr val="0086EA"/>
      </a:accent1>
      <a:accent2>
        <a:srgbClr val="0097F4"/>
      </a:accent2>
      <a:accent3>
        <a:srgbClr val="004B8D"/>
      </a:accent3>
      <a:accent4>
        <a:srgbClr val="0068C4"/>
      </a:accent4>
      <a:accent5>
        <a:srgbClr val="3C7CBA"/>
      </a:accent5>
      <a:accent6>
        <a:srgbClr val="4999D8"/>
      </a:accent6>
      <a:hlink>
        <a:srgbClr val="3D7CBB"/>
      </a:hlink>
      <a:folHlink>
        <a:srgbClr val="50A6EB"/>
      </a:folHlink>
    </a:clrScheme>
    <a:fontScheme name="Pitch Deck">
      <a:majorFont>
        <a:latin typeface="Aleo"/>
        <a:ea typeface="Helvetica"/>
        <a:cs typeface="Helvetica"/>
      </a:majorFont>
      <a:minorFont>
        <a:latin typeface="Lato"/>
        <a:ea typeface="Helvetica"/>
        <a:cs typeface="Helvetic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7B3B65"/>
        </a:solidFill>
        <a:ln>
          <a:noFill/>
        </a:ln>
        <a:effectLst/>
      </a:spPr>
      <a:bodyPr lIns="50800" tIns="50800" rIns="50800" bIns="50800" rtlCol="0" anchor="ctr"/>
      <a:lstStyle>
        <a:defPPr algn="l">
          <a:defRPr sz="3200" dirty="0" err="1">
            <a:solidFill>
              <a:srgbClr val="333333"/>
            </a:solidFill>
            <a:latin typeface="Lato Light" panose="020F0302020204030203" pitchFamily="34" charset="0"/>
            <a:ea typeface="Lato Light" panose="020F0302020204030203" pitchFamily="34" charset="0"/>
            <a:cs typeface="Lato Light" panose="020F0302020204030203" pitchFamily="34" charset="0"/>
            <a:sym typeface="Lato Light" panose="020F0302020204030203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Gill Sans" charset="0"/>
            <a:cs typeface="Gill Sans" charset="0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200" dirty="0" err="1">
            <a:solidFill>
              <a:srgbClr val="333333"/>
            </a:solidFill>
            <a:latin typeface="Lato Light" panose="020F0302020204030203" pitchFamily="34" charset="0"/>
            <a:ea typeface="Lato Light" panose="020F0302020204030203" pitchFamily="34" charset="0"/>
            <a:cs typeface="Lato Light" panose="020F03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ue" id="{4EED1AF0-C81C-4A50-B625-EE9D814D3763}" vid="{F94FDB15-82B6-4EFB-A280-FFD4E62A48A8}"/>
    </a:ext>
  </a:extLst>
</a:theme>
</file>

<file path=ppt/theme/theme3.xml><?xml version="1.0" encoding="utf-8"?>
<a:theme xmlns:a="http://schemas.openxmlformats.org/drawingml/2006/main" name="Red Theme">
  <a:themeElements>
    <a:clrScheme name="PitchDeck - Red">
      <a:dk1>
        <a:srgbClr val="333333"/>
      </a:dk1>
      <a:lt1>
        <a:srgbClr val="F4F4F4"/>
      </a:lt1>
      <a:dk2>
        <a:srgbClr val="B70016"/>
      </a:dk2>
      <a:lt2>
        <a:srgbClr val="E00030"/>
      </a:lt2>
      <a:accent1>
        <a:srgbClr val="CE1B28"/>
      </a:accent1>
      <a:accent2>
        <a:srgbClr val="ED1C24"/>
      </a:accent2>
      <a:accent3>
        <a:srgbClr val="8C0000"/>
      </a:accent3>
      <a:accent4>
        <a:srgbClr val="C10000"/>
      </a:accent4>
      <a:accent5>
        <a:srgbClr val="B73E3E"/>
      </a:accent5>
      <a:accent6>
        <a:srgbClr val="D64C4C"/>
      </a:accent6>
      <a:hlink>
        <a:srgbClr val="B70016"/>
      </a:hlink>
      <a:folHlink>
        <a:srgbClr val="E00030"/>
      </a:folHlink>
    </a:clrScheme>
    <a:fontScheme name="Pitch Deck">
      <a:majorFont>
        <a:latin typeface="Aleo"/>
        <a:ea typeface="Helvetica"/>
        <a:cs typeface="Helvetica"/>
      </a:majorFont>
      <a:minorFont>
        <a:latin typeface="Lato"/>
        <a:ea typeface="Helvetica"/>
        <a:cs typeface="Helvetic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7B3B65"/>
        </a:solidFill>
        <a:ln>
          <a:noFill/>
        </a:ln>
        <a:effectLst/>
      </a:spPr>
      <a:bodyPr lIns="50800" tIns="50800" rIns="50800" bIns="50800" rtlCol="0" anchor="ctr"/>
      <a:lstStyle>
        <a:defPPr algn="l">
          <a:defRPr sz="3200" dirty="0" err="1">
            <a:solidFill>
              <a:srgbClr val="333333"/>
            </a:solidFill>
            <a:latin typeface="Lato Light" panose="020F0302020204030203" pitchFamily="34" charset="0"/>
            <a:ea typeface="Lato Light" panose="020F0302020204030203" pitchFamily="34" charset="0"/>
            <a:cs typeface="Lato Light" panose="020F0302020204030203" pitchFamily="34" charset="0"/>
            <a:sym typeface="Lato Light" panose="020F0302020204030203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Gill Sans" charset="0"/>
            <a:cs typeface="Gill Sans" charset="0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200" dirty="0" err="1">
            <a:solidFill>
              <a:srgbClr val="333333"/>
            </a:solidFill>
            <a:latin typeface="Lato Light" panose="020F0302020204030203" pitchFamily="34" charset="0"/>
            <a:ea typeface="Lato Light" panose="020F0302020204030203" pitchFamily="34" charset="0"/>
            <a:cs typeface="Lato Light" panose="020F03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d" id="{8B9A302C-2879-4F11-B0A9-02A5A0F40D5A}" vid="{55ACE8DA-1D88-465E-A019-501BAAD00D8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Theme1.thmx</Template>
  <TotalTime>12922</TotalTime>
  <Words>480</Words>
  <Application>Microsoft Office PowerPoint</Application>
  <PresentationFormat>Custom</PresentationFormat>
  <Paragraphs>52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Regular Theme</vt:lpstr>
      <vt:lpstr>Blue Theme</vt:lpstr>
      <vt:lpstr>Red Theme</vt:lpstr>
      <vt:lpstr>Professional Development Leave – Report to the UW Board of Trustees    Timeframe: September 8, 2020 – March 8, 2021  -Revisiting work at Greybull site 48BH92 for context -Published interpretation and methodologies employed at site -Published 3D digitization and photogrammetry workflows with DLF Teach 2.0 -Published various other 3D oriented conference proceedings -Application of 3D models in AR/VR using a variety of software       </vt:lpstr>
      <vt:lpstr>PowerPoint Presentation</vt:lpstr>
      <vt:lpstr>Greybull Site 48BH92: Research Question       Image credit: Koenig et al, 2021.  Description:  Greybull site 48BH92 cliff face panorama.  Can we use photogrammetry to reconstruct a partially destroyed Native American rock art site that is in numerous pieces and places?   </vt:lpstr>
      <vt:lpstr>Where is Site 48BH92?  </vt:lpstr>
      <vt:lpstr>Petroglyph removal in 1962  </vt:lpstr>
      <vt:lpstr>Fragments in the BBHC in Cody  </vt:lpstr>
      <vt:lpstr>3D models online  </vt:lpstr>
      <vt:lpstr>Publications from Sabbatical 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PitchDeck Premium</dc:title>
  <dc:subject/>
  <dc:creator>imprv</dc:creator>
  <cp:keywords/>
  <dc:description/>
  <cp:lastModifiedBy>Tami B. Benham-Deal</cp:lastModifiedBy>
  <cp:revision>1593</cp:revision>
  <cp:lastPrinted>2019-04-08T05:24:27Z</cp:lastPrinted>
  <dcterms:created xsi:type="dcterms:W3CDTF">2015-04-13T09:23:02Z</dcterms:created>
  <dcterms:modified xsi:type="dcterms:W3CDTF">2022-01-12T20:52:08Z</dcterms:modified>
  <cp:category/>
</cp:coreProperties>
</file>