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7" r:id="rId6"/>
    <p:sldId id="266" r:id="rId7"/>
    <p:sldId id="270" r:id="rId8"/>
    <p:sldId id="268" r:id="rId9"/>
    <p:sldId id="269" r:id="rId10"/>
    <p:sldId id="261" r:id="rId11"/>
    <p:sldId id="262" r:id="rId12"/>
    <p:sldId id="263" r:id="rId13"/>
    <p:sldId id="264" r:id="rId14"/>
    <p:sldId id="265" r:id="rId15"/>
    <p:sldId id="272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F563E-D7E5-46F3-BA24-0E9B341AB843}" v="166" dt="2022-01-09T15:36:19.1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arman" userId="3be6e726-344b-4060-9eed-5098685706ad" providerId="ADAL" clId="{6B3F563E-D7E5-46F3-BA24-0E9B341AB843}"/>
    <pc:docChg chg="undo custSel addSld delSld modSld sldOrd">
      <pc:chgData name="Kevin Carman" userId="3be6e726-344b-4060-9eed-5098685706ad" providerId="ADAL" clId="{6B3F563E-D7E5-46F3-BA24-0E9B341AB843}" dt="2022-01-09T15:44:43.859" v="4031" actId="6549"/>
      <pc:docMkLst>
        <pc:docMk/>
      </pc:docMkLst>
      <pc:sldChg chg="addSp delSp modSp mod">
        <pc:chgData name="Kevin Carman" userId="3be6e726-344b-4060-9eed-5098685706ad" providerId="ADAL" clId="{6B3F563E-D7E5-46F3-BA24-0E9B341AB843}" dt="2022-01-09T15:44:43.859" v="4031" actId="6549"/>
        <pc:sldMkLst>
          <pc:docMk/>
          <pc:sldMk cId="3191963724" sldId="256"/>
        </pc:sldMkLst>
        <pc:spChg chg="mod">
          <ac:chgData name="Kevin Carman" userId="3be6e726-344b-4060-9eed-5098685706ad" providerId="ADAL" clId="{6B3F563E-D7E5-46F3-BA24-0E9B341AB843}" dt="2021-11-08T19:48:36.004" v="32" actId="20577"/>
          <ac:spMkLst>
            <pc:docMk/>
            <pc:sldMk cId="3191963724" sldId="256"/>
            <ac:spMk id="2" creationId="{DE985DCD-7DCD-461F-88CE-89F26DF0D34C}"/>
          </ac:spMkLst>
        </pc:spChg>
        <pc:spChg chg="mod">
          <ac:chgData name="Kevin Carman" userId="3be6e726-344b-4060-9eed-5098685706ad" providerId="ADAL" clId="{6B3F563E-D7E5-46F3-BA24-0E9B341AB843}" dt="2022-01-09T15:44:43.859" v="4031" actId="6549"/>
          <ac:spMkLst>
            <pc:docMk/>
            <pc:sldMk cId="3191963724" sldId="256"/>
            <ac:spMk id="3" creationId="{66BA9FED-9D37-477D-BCFC-7F65B6557D11}"/>
          </ac:spMkLst>
        </pc:spChg>
        <pc:spChg chg="add del mod">
          <ac:chgData name="Kevin Carman" userId="3be6e726-344b-4060-9eed-5098685706ad" providerId="ADAL" clId="{6B3F563E-D7E5-46F3-BA24-0E9B341AB843}" dt="2021-11-08T19:48:17.490" v="2" actId="478"/>
          <ac:spMkLst>
            <pc:docMk/>
            <pc:sldMk cId="3191963724" sldId="256"/>
            <ac:spMk id="5" creationId="{64D66F22-E17E-41CE-8CFB-DC677727F134}"/>
          </ac:spMkLst>
        </pc:spChg>
      </pc:sldChg>
      <pc:sldChg chg="modSp new mod">
        <pc:chgData name="Kevin Carman" userId="3be6e726-344b-4060-9eed-5098685706ad" providerId="ADAL" clId="{6B3F563E-D7E5-46F3-BA24-0E9B341AB843}" dt="2021-11-14T20:33:47.369" v="2767"/>
        <pc:sldMkLst>
          <pc:docMk/>
          <pc:sldMk cId="2102290568" sldId="257"/>
        </pc:sldMkLst>
        <pc:spChg chg="mod">
          <ac:chgData name="Kevin Carman" userId="3be6e726-344b-4060-9eed-5098685706ad" providerId="ADAL" clId="{6B3F563E-D7E5-46F3-BA24-0E9B341AB843}" dt="2021-11-08T23:29:16.773" v="1219" actId="122"/>
          <ac:spMkLst>
            <pc:docMk/>
            <pc:sldMk cId="2102290568" sldId="257"/>
            <ac:spMk id="2" creationId="{4E699F00-8FDB-4A81-9046-B88626259752}"/>
          </ac:spMkLst>
        </pc:spChg>
        <pc:spChg chg="mod">
          <ac:chgData name="Kevin Carman" userId="3be6e726-344b-4060-9eed-5098685706ad" providerId="ADAL" clId="{6B3F563E-D7E5-46F3-BA24-0E9B341AB843}" dt="2021-11-14T20:33:47.369" v="2767"/>
          <ac:spMkLst>
            <pc:docMk/>
            <pc:sldMk cId="2102290568" sldId="257"/>
            <ac:spMk id="3" creationId="{62A98CA9-74C4-4B41-B089-7E6E2546CAFA}"/>
          </ac:spMkLst>
        </pc:spChg>
      </pc:sldChg>
      <pc:sldChg chg="addSp delSp modSp new del mod">
        <pc:chgData name="Kevin Carman" userId="3be6e726-344b-4060-9eed-5098685706ad" providerId="ADAL" clId="{6B3F563E-D7E5-46F3-BA24-0E9B341AB843}" dt="2021-11-08T19:57:37.692" v="966" actId="47"/>
        <pc:sldMkLst>
          <pc:docMk/>
          <pc:sldMk cId="717605394" sldId="258"/>
        </pc:sldMkLst>
        <pc:spChg chg="mod">
          <ac:chgData name="Kevin Carman" userId="3be6e726-344b-4060-9eed-5098685706ad" providerId="ADAL" clId="{6B3F563E-D7E5-46F3-BA24-0E9B341AB843}" dt="2021-11-08T19:54:16.890" v="754" actId="21"/>
          <ac:spMkLst>
            <pc:docMk/>
            <pc:sldMk cId="717605394" sldId="258"/>
            <ac:spMk id="2" creationId="{E58B0900-09FF-4793-8A56-8D5AC35F4A89}"/>
          </ac:spMkLst>
        </pc:spChg>
        <pc:spChg chg="del">
          <ac:chgData name="Kevin Carman" userId="3be6e726-344b-4060-9eed-5098685706ad" providerId="ADAL" clId="{6B3F563E-D7E5-46F3-BA24-0E9B341AB843}" dt="2021-11-08T19:51:41.545" v="566" actId="478"/>
          <ac:spMkLst>
            <pc:docMk/>
            <pc:sldMk cId="717605394" sldId="258"/>
            <ac:spMk id="3" creationId="{6BCD54B5-0FB4-4D80-8FFC-4392840253BC}"/>
          </ac:spMkLst>
        </pc:spChg>
        <pc:graphicFrameChg chg="add mod modGraphic">
          <ac:chgData name="Kevin Carman" userId="3be6e726-344b-4060-9eed-5098685706ad" providerId="ADAL" clId="{6B3F563E-D7E5-46F3-BA24-0E9B341AB843}" dt="2021-11-08T19:53:54.867" v="752" actId="20577"/>
          <ac:graphicFrameMkLst>
            <pc:docMk/>
            <pc:sldMk cId="717605394" sldId="258"/>
            <ac:graphicFrameMk id="4" creationId="{CACBEEE4-53FB-4FAD-AFBD-CCF47872A841}"/>
          </ac:graphicFrameMkLst>
        </pc:graphicFrameChg>
      </pc:sldChg>
      <pc:sldChg chg="addSp modSp new mod">
        <pc:chgData name="Kevin Carman" userId="3be6e726-344b-4060-9eed-5098685706ad" providerId="ADAL" clId="{6B3F563E-D7E5-46F3-BA24-0E9B341AB843}" dt="2021-11-16T23:42:32.827" v="3460" actId="20577"/>
        <pc:sldMkLst>
          <pc:docMk/>
          <pc:sldMk cId="3347790567" sldId="259"/>
        </pc:sldMkLst>
        <pc:spChg chg="mod">
          <ac:chgData name="Kevin Carman" userId="3be6e726-344b-4060-9eed-5098685706ad" providerId="ADAL" clId="{6B3F563E-D7E5-46F3-BA24-0E9B341AB843}" dt="2021-11-10T22:16:54.982" v="2218" actId="20577"/>
          <ac:spMkLst>
            <pc:docMk/>
            <pc:sldMk cId="3347790567" sldId="259"/>
            <ac:spMk id="2" creationId="{374EBE56-25F9-4AF7-A894-EC3E2CDAE121}"/>
          </ac:spMkLst>
        </pc:spChg>
        <pc:spChg chg="mod">
          <ac:chgData name="Kevin Carman" userId="3be6e726-344b-4060-9eed-5098685706ad" providerId="ADAL" clId="{6B3F563E-D7E5-46F3-BA24-0E9B341AB843}" dt="2021-11-16T23:42:32.827" v="3460" actId="20577"/>
          <ac:spMkLst>
            <pc:docMk/>
            <pc:sldMk cId="3347790567" sldId="259"/>
            <ac:spMk id="3" creationId="{3F3FEA06-AB99-4ADC-8754-5A4D768E6C04}"/>
          </ac:spMkLst>
        </pc:spChg>
        <pc:spChg chg="add mod">
          <ac:chgData name="Kevin Carman" userId="3be6e726-344b-4060-9eed-5098685706ad" providerId="ADAL" clId="{6B3F563E-D7E5-46F3-BA24-0E9B341AB843}" dt="2021-11-08T19:57:32.597" v="965" actId="15"/>
          <ac:spMkLst>
            <pc:docMk/>
            <pc:sldMk cId="3347790567" sldId="259"/>
            <ac:spMk id="4" creationId="{4F66A1C0-8E84-4960-B28F-F487EB9A28B0}"/>
          </ac:spMkLst>
        </pc:spChg>
        <pc:spChg chg="add mod">
          <ac:chgData name="Kevin Carman" userId="3be6e726-344b-4060-9eed-5098685706ad" providerId="ADAL" clId="{6B3F563E-D7E5-46F3-BA24-0E9B341AB843}" dt="2021-11-10T22:19:30.016" v="2409" actId="13926"/>
          <ac:spMkLst>
            <pc:docMk/>
            <pc:sldMk cId="3347790567" sldId="259"/>
            <ac:spMk id="5" creationId="{CAA18BFC-36E3-44CB-AE91-A9EBE1989247}"/>
          </ac:spMkLst>
        </pc:spChg>
      </pc:sldChg>
      <pc:sldChg chg="modSp new mod ord">
        <pc:chgData name="Kevin Carman" userId="3be6e726-344b-4060-9eed-5098685706ad" providerId="ADAL" clId="{6B3F563E-D7E5-46F3-BA24-0E9B341AB843}" dt="2021-11-17T22:19:13.695" v="3734" actId="14"/>
        <pc:sldMkLst>
          <pc:docMk/>
          <pc:sldMk cId="2493801915" sldId="260"/>
        </pc:sldMkLst>
        <pc:spChg chg="mod">
          <ac:chgData name="Kevin Carman" userId="3be6e726-344b-4060-9eed-5098685706ad" providerId="ADAL" clId="{6B3F563E-D7E5-46F3-BA24-0E9B341AB843}" dt="2021-11-08T23:29:06.412" v="1217" actId="122"/>
          <ac:spMkLst>
            <pc:docMk/>
            <pc:sldMk cId="2493801915" sldId="260"/>
            <ac:spMk id="2" creationId="{C79DA71A-5D92-46BC-B88C-97B3325D542F}"/>
          </ac:spMkLst>
        </pc:spChg>
        <pc:spChg chg="mod">
          <ac:chgData name="Kevin Carman" userId="3be6e726-344b-4060-9eed-5098685706ad" providerId="ADAL" clId="{6B3F563E-D7E5-46F3-BA24-0E9B341AB843}" dt="2021-11-17T22:19:13.695" v="3734" actId="14"/>
          <ac:spMkLst>
            <pc:docMk/>
            <pc:sldMk cId="2493801915" sldId="260"/>
            <ac:spMk id="3" creationId="{C9A7E7B5-6A01-4CB3-BC34-91F096F4282B}"/>
          </ac:spMkLst>
        </pc:spChg>
      </pc:sldChg>
      <pc:sldChg chg="addSp delSp modSp new mod ord">
        <pc:chgData name="Kevin Carman" userId="3be6e726-344b-4060-9eed-5098685706ad" providerId="ADAL" clId="{6B3F563E-D7E5-46F3-BA24-0E9B341AB843}" dt="2021-11-16T23:45:35.406" v="3462"/>
        <pc:sldMkLst>
          <pc:docMk/>
          <pc:sldMk cId="1479236127" sldId="261"/>
        </pc:sldMkLst>
        <pc:spChg chg="mod">
          <ac:chgData name="Kevin Carman" userId="3be6e726-344b-4060-9eed-5098685706ad" providerId="ADAL" clId="{6B3F563E-D7E5-46F3-BA24-0E9B341AB843}" dt="2021-11-08T23:28:59.358" v="1216" actId="122"/>
          <ac:spMkLst>
            <pc:docMk/>
            <pc:sldMk cId="1479236127" sldId="261"/>
            <ac:spMk id="2" creationId="{6E5D1107-F49A-419B-9916-18FAEC1BE8D1}"/>
          </ac:spMkLst>
        </pc:spChg>
        <pc:spChg chg="del mod">
          <ac:chgData name="Kevin Carman" userId="3be6e726-344b-4060-9eed-5098685706ad" providerId="ADAL" clId="{6B3F563E-D7E5-46F3-BA24-0E9B341AB843}" dt="2021-11-08T23:28:49.232" v="1215" actId="478"/>
          <ac:spMkLst>
            <pc:docMk/>
            <pc:sldMk cId="1479236127" sldId="261"/>
            <ac:spMk id="3" creationId="{D0AD3B11-035A-4280-A8C8-4A094A271A99}"/>
          </ac:spMkLst>
        </pc:spChg>
        <pc:graphicFrameChg chg="add mod modGraphic">
          <ac:chgData name="Kevin Carman" userId="3be6e726-344b-4060-9eed-5098685706ad" providerId="ADAL" clId="{6B3F563E-D7E5-46F3-BA24-0E9B341AB843}" dt="2021-11-16T18:14:25.694" v="2828" actId="20577"/>
          <ac:graphicFrameMkLst>
            <pc:docMk/>
            <pc:sldMk cId="1479236127" sldId="261"/>
            <ac:graphicFrameMk id="4" creationId="{C02392D3-7E2A-4B7F-AD4B-67E3EB05C703}"/>
          </ac:graphicFrameMkLst>
        </pc:graphicFrameChg>
      </pc:sldChg>
      <pc:sldChg chg="addSp delSp modSp new mod">
        <pc:chgData name="Kevin Carman" userId="3be6e726-344b-4060-9eed-5098685706ad" providerId="ADAL" clId="{6B3F563E-D7E5-46F3-BA24-0E9B341AB843}" dt="2021-11-16T23:58:33.992" v="3607" actId="1036"/>
        <pc:sldMkLst>
          <pc:docMk/>
          <pc:sldMk cId="875062490" sldId="262"/>
        </pc:sldMkLst>
        <pc:spChg chg="mod">
          <ac:chgData name="Kevin Carman" userId="3be6e726-344b-4060-9eed-5098685706ad" providerId="ADAL" clId="{6B3F563E-D7E5-46F3-BA24-0E9B341AB843}" dt="2021-11-08T23:32:53.341" v="1353" actId="122"/>
          <ac:spMkLst>
            <pc:docMk/>
            <pc:sldMk cId="875062490" sldId="262"/>
            <ac:spMk id="2" creationId="{782558EE-6942-4015-BE2C-E3696A31883A}"/>
          </ac:spMkLst>
        </pc:spChg>
        <pc:spChg chg="del">
          <ac:chgData name="Kevin Carman" userId="3be6e726-344b-4060-9eed-5098685706ad" providerId="ADAL" clId="{6B3F563E-D7E5-46F3-BA24-0E9B341AB843}" dt="2021-11-09T18:22:49.715" v="1425" actId="478"/>
          <ac:spMkLst>
            <pc:docMk/>
            <pc:sldMk cId="875062490" sldId="262"/>
            <ac:spMk id="3" creationId="{0C27D2FD-AF37-4617-A9E4-63A7C44231A1}"/>
          </ac:spMkLst>
        </pc:spChg>
        <pc:spChg chg="add mod">
          <ac:chgData name="Kevin Carman" userId="3be6e726-344b-4060-9eed-5098685706ad" providerId="ADAL" clId="{6B3F563E-D7E5-46F3-BA24-0E9B341AB843}" dt="2021-11-16T23:58:33.992" v="3607" actId="1036"/>
          <ac:spMkLst>
            <pc:docMk/>
            <pc:sldMk cId="875062490" sldId="262"/>
            <ac:spMk id="3" creationId="{1129FAF5-2458-455E-B212-35FF9FE1DBEE}"/>
          </ac:spMkLst>
        </pc:spChg>
        <pc:graphicFrameChg chg="add del mod">
          <ac:chgData name="Kevin Carman" userId="3be6e726-344b-4060-9eed-5098685706ad" providerId="ADAL" clId="{6B3F563E-D7E5-46F3-BA24-0E9B341AB843}" dt="2021-11-16T23:57:38.892" v="3501" actId="403"/>
          <ac:graphicFrameMkLst>
            <pc:docMk/>
            <pc:sldMk cId="875062490" sldId="262"/>
            <ac:graphicFrameMk id="4" creationId="{00000000-0008-0000-0000-000003000000}"/>
          </ac:graphicFrameMkLst>
        </pc:graphicFrameChg>
        <pc:graphicFrameChg chg="add del mod">
          <ac:chgData name="Kevin Carman" userId="3be6e726-344b-4060-9eed-5098685706ad" providerId="ADAL" clId="{6B3F563E-D7E5-46F3-BA24-0E9B341AB843}" dt="2021-11-16T19:55:59.106" v="2977" actId="478"/>
          <ac:graphicFrameMkLst>
            <pc:docMk/>
            <pc:sldMk cId="875062490" sldId="262"/>
            <ac:graphicFrameMk id="5" creationId="{00000000-0008-0000-0000-000003000000}"/>
          </ac:graphicFrameMkLst>
        </pc:graphicFrameChg>
        <pc:graphicFrameChg chg="add del mod">
          <ac:chgData name="Kevin Carman" userId="3be6e726-344b-4060-9eed-5098685706ad" providerId="ADAL" clId="{6B3F563E-D7E5-46F3-BA24-0E9B341AB843}" dt="2021-11-16T23:57:53.530" v="3503"/>
          <ac:graphicFrameMkLst>
            <pc:docMk/>
            <pc:sldMk cId="875062490" sldId="262"/>
            <ac:graphicFrameMk id="5" creationId="{F4CBAF9C-918D-476C-A144-DB89B00559BA}"/>
          </ac:graphicFrameMkLst>
        </pc:graphicFrameChg>
      </pc:sldChg>
      <pc:sldChg chg="addSp delSp modSp new mod">
        <pc:chgData name="Kevin Carman" userId="3be6e726-344b-4060-9eed-5098685706ad" providerId="ADAL" clId="{6B3F563E-D7E5-46F3-BA24-0E9B341AB843}" dt="2021-11-16T23:31:52.646" v="3001" actId="404"/>
        <pc:sldMkLst>
          <pc:docMk/>
          <pc:sldMk cId="4098023105" sldId="263"/>
        </pc:sldMkLst>
        <pc:spChg chg="mod">
          <ac:chgData name="Kevin Carman" userId="3be6e726-344b-4060-9eed-5098685706ad" providerId="ADAL" clId="{6B3F563E-D7E5-46F3-BA24-0E9B341AB843}" dt="2021-11-16T19:54:04.208" v="2969" actId="20577"/>
          <ac:spMkLst>
            <pc:docMk/>
            <pc:sldMk cId="4098023105" sldId="263"/>
            <ac:spMk id="2" creationId="{2967B344-AE97-4412-830F-354A6524BD4E}"/>
          </ac:spMkLst>
        </pc:spChg>
        <pc:spChg chg="del">
          <ac:chgData name="Kevin Carman" userId="3be6e726-344b-4060-9eed-5098685706ad" providerId="ADAL" clId="{6B3F563E-D7E5-46F3-BA24-0E9B341AB843}" dt="2021-11-09T18:22:58.750" v="1426" actId="478"/>
          <ac:spMkLst>
            <pc:docMk/>
            <pc:sldMk cId="4098023105" sldId="263"/>
            <ac:spMk id="3" creationId="{01BEE5D4-6CAB-4745-AE23-3F977AD5EF4B}"/>
          </ac:spMkLst>
        </pc:spChg>
        <pc:graphicFrameChg chg="add del mod">
          <ac:chgData name="Kevin Carman" userId="3be6e726-344b-4060-9eed-5098685706ad" providerId="ADAL" clId="{6B3F563E-D7E5-46F3-BA24-0E9B341AB843}" dt="2021-11-16T19:53:54.920" v="2949" actId="478"/>
          <ac:graphicFrameMkLst>
            <pc:docMk/>
            <pc:sldMk cId="4098023105" sldId="263"/>
            <ac:graphicFrameMk id="4" creationId="{00000000-0008-0000-0100-000004000000}"/>
          </ac:graphicFrameMkLst>
        </pc:graphicFrameChg>
        <pc:graphicFrameChg chg="add mod">
          <ac:chgData name="Kevin Carman" userId="3be6e726-344b-4060-9eed-5098685706ad" providerId="ADAL" clId="{6B3F563E-D7E5-46F3-BA24-0E9B341AB843}" dt="2021-11-16T23:31:52.646" v="3001" actId="404"/>
          <ac:graphicFrameMkLst>
            <pc:docMk/>
            <pc:sldMk cId="4098023105" sldId="263"/>
            <ac:graphicFrameMk id="5" creationId="{00000000-0008-0000-0100-000003000000}"/>
          </ac:graphicFrameMkLst>
        </pc:graphicFrameChg>
      </pc:sldChg>
      <pc:sldChg chg="addSp delSp modSp new mod">
        <pc:chgData name="Kevin Carman" userId="3be6e726-344b-4060-9eed-5098685706ad" providerId="ADAL" clId="{6B3F563E-D7E5-46F3-BA24-0E9B341AB843}" dt="2021-11-16T18:26:40.216" v="2933" actId="403"/>
        <pc:sldMkLst>
          <pc:docMk/>
          <pc:sldMk cId="873476061" sldId="264"/>
        </pc:sldMkLst>
        <pc:spChg chg="mod">
          <ac:chgData name="Kevin Carman" userId="3be6e726-344b-4060-9eed-5098685706ad" providerId="ADAL" clId="{6B3F563E-D7E5-46F3-BA24-0E9B341AB843}" dt="2021-11-08T23:33:32.716" v="1396" actId="122"/>
          <ac:spMkLst>
            <pc:docMk/>
            <pc:sldMk cId="873476061" sldId="264"/>
            <ac:spMk id="2" creationId="{B88487F8-C770-4BF5-A841-B28838867B78}"/>
          </ac:spMkLst>
        </pc:spChg>
        <pc:spChg chg="del">
          <ac:chgData name="Kevin Carman" userId="3be6e726-344b-4060-9eed-5098685706ad" providerId="ADAL" clId="{6B3F563E-D7E5-46F3-BA24-0E9B341AB843}" dt="2021-11-16T18:11:19.067" v="2798" actId="478"/>
          <ac:spMkLst>
            <pc:docMk/>
            <pc:sldMk cId="873476061" sldId="264"/>
            <ac:spMk id="3" creationId="{1BA4B89E-FAD5-4A3C-947B-8E4E75D39173}"/>
          </ac:spMkLst>
        </pc:spChg>
        <pc:graphicFrameChg chg="add mod">
          <ac:chgData name="Kevin Carman" userId="3be6e726-344b-4060-9eed-5098685706ad" providerId="ADAL" clId="{6B3F563E-D7E5-46F3-BA24-0E9B341AB843}" dt="2021-11-16T18:26:40.216" v="2933" actId="403"/>
          <ac:graphicFrameMkLst>
            <pc:docMk/>
            <pc:sldMk cId="873476061" sldId="264"/>
            <ac:graphicFrameMk id="4" creationId="{00000000-0008-0000-0300-000003000000}"/>
          </ac:graphicFrameMkLst>
        </pc:graphicFrameChg>
      </pc:sldChg>
      <pc:sldChg chg="addSp delSp modSp new mod">
        <pc:chgData name="Kevin Carman" userId="3be6e726-344b-4060-9eed-5098685706ad" providerId="ADAL" clId="{6B3F563E-D7E5-46F3-BA24-0E9B341AB843}" dt="2021-11-17T00:00:06.345" v="3624" actId="1038"/>
        <pc:sldMkLst>
          <pc:docMk/>
          <pc:sldMk cId="4032646399" sldId="265"/>
        </pc:sldMkLst>
        <pc:spChg chg="del mod">
          <ac:chgData name="Kevin Carman" userId="3be6e726-344b-4060-9eed-5098685706ad" providerId="ADAL" clId="{6B3F563E-D7E5-46F3-BA24-0E9B341AB843}" dt="2021-11-16T18:20:34.873" v="2830" actId="478"/>
          <ac:spMkLst>
            <pc:docMk/>
            <pc:sldMk cId="4032646399" sldId="265"/>
            <ac:spMk id="2" creationId="{3431A36B-20E2-4ADA-81E7-CBEC764984AA}"/>
          </ac:spMkLst>
        </pc:spChg>
        <pc:spChg chg="del">
          <ac:chgData name="Kevin Carman" userId="3be6e726-344b-4060-9eed-5098685706ad" providerId="ADAL" clId="{6B3F563E-D7E5-46F3-BA24-0E9B341AB843}" dt="2021-11-16T18:20:29.467" v="2829" actId="478"/>
          <ac:spMkLst>
            <pc:docMk/>
            <pc:sldMk cId="4032646399" sldId="265"/>
            <ac:spMk id="3" creationId="{E81D8FC0-DF36-4649-BEFB-BF5F500D2063}"/>
          </ac:spMkLst>
        </pc:spChg>
        <pc:spChg chg="add del mod">
          <ac:chgData name="Kevin Carman" userId="3be6e726-344b-4060-9eed-5098685706ad" providerId="ADAL" clId="{6B3F563E-D7E5-46F3-BA24-0E9B341AB843}" dt="2021-11-16T18:20:49.807" v="2833" actId="478"/>
          <ac:spMkLst>
            <pc:docMk/>
            <pc:sldMk cId="4032646399" sldId="265"/>
            <ac:spMk id="5" creationId="{1A987A5A-37C1-4DE0-A72E-DF2D9B4152DD}"/>
          </ac:spMkLst>
        </pc:spChg>
        <pc:spChg chg="add mod">
          <ac:chgData name="Kevin Carman" userId="3be6e726-344b-4060-9eed-5098685706ad" providerId="ADAL" clId="{6B3F563E-D7E5-46F3-BA24-0E9B341AB843}" dt="2021-11-16T18:25:31.410" v="2905" actId="1036"/>
          <ac:spMkLst>
            <pc:docMk/>
            <pc:sldMk cId="4032646399" sldId="265"/>
            <ac:spMk id="7" creationId="{89F0FBA4-1D70-4C98-984A-34970AB8BBFD}"/>
          </ac:spMkLst>
        </pc:spChg>
        <pc:spChg chg="add mod">
          <ac:chgData name="Kevin Carman" userId="3be6e726-344b-4060-9eed-5098685706ad" providerId="ADAL" clId="{6B3F563E-D7E5-46F3-BA24-0E9B341AB843}" dt="2021-11-16T18:22:45.297" v="2859" actId="1076"/>
          <ac:spMkLst>
            <pc:docMk/>
            <pc:sldMk cId="4032646399" sldId="265"/>
            <ac:spMk id="8" creationId="{F587F4D7-78CB-4BE9-85AF-18ADE2ACD066}"/>
          </ac:spMkLst>
        </pc:spChg>
        <pc:spChg chg="add mod">
          <ac:chgData name="Kevin Carman" userId="3be6e726-344b-4060-9eed-5098685706ad" providerId="ADAL" clId="{6B3F563E-D7E5-46F3-BA24-0E9B341AB843}" dt="2021-11-16T18:22:28.170" v="2849" actId="1076"/>
          <ac:spMkLst>
            <pc:docMk/>
            <pc:sldMk cId="4032646399" sldId="265"/>
            <ac:spMk id="9" creationId="{F07E32F6-9828-483E-8972-673216A6A378}"/>
          </ac:spMkLst>
        </pc:spChg>
        <pc:spChg chg="add mod">
          <ac:chgData name="Kevin Carman" userId="3be6e726-344b-4060-9eed-5098685706ad" providerId="ADAL" clId="{6B3F563E-D7E5-46F3-BA24-0E9B341AB843}" dt="2021-11-17T00:00:06.345" v="3624" actId="1038"/>
          <ac:spMkLst>
            <pc:docMk/>
            <pc:sldMk cId="4032646399" sldId="265"/>
            <ac:spMk id="10" creationId="{98CF0A72-D9B3-45F3-A5D3-6B8F9E4CCAC8}"/>
          </ac:spMkLst>
        </pc:spChg>
        <pc:spChg chg="add mod">
          <ac:chgData name="Kevin Carman" userId="3be6e726-344b-4060-9eed-5098685706ad" providerId="ADAL" clId="{6B3F563E-D7E5-46F3-BA24-0E9B341AB843}" dt="2021-11-16T18:25:31.410" v="2905" actId="1036"/>
          <ac:spMkLst>
            <pc:docMk/>
            <pc:sldMk cId="4032646399" sldId="265"/>
            <ac:spMk id="11" creationId="{7D9BCD3E-308D-4C22-AAB2-01F6C7FD890C}"/>
          </ac:spMkLst>
        </pc:spChg>
        <pc:spChg chg="add mod">
          <ac:chgData name="Kevin Carman" userId="3be6e726-344b-4060-9eed-5098685706ad" providerId="ADAL" clId="{6B3F563E-D7E5-46F3-BA24-0E9B341AB843}" dt="2021-11-16T18:25:41.388" v="2931" actId="1035"/>
          <ac:spMkLst>
            <pc:docMk/>
            <pc:sldMk cId="4032646399" sldId="265"/>
            <ac:spMk id="12" creationId="{4C6ED162-A689-46B4-B1D8-AD9E1DF64775}"/>
          </ac:spMkLst>
        </pc:spChg>
        <pc:graphicFrameChg chg="add mod">
          <ac:chgData name="Kevin Carman" userId="3be6e726-344b-4060-9eed-5098685706ad" providerId="ADAL" clId="{6B3F563E-D7E5-46F3-BA24-0E9B341AB843}" dt="2021-11-16T23:29:46.833" v="3000" actId="20577"/>
          <ac:graphicFrameMkLst>
            <pc:docMk/>
            <pc:sldMk cId="4032646399" sldId="265"/>
            <ac:graphicFrameMk id="6" creationId="{5456EFD4-7FC9-4118-A0F1-D9F50255B3F4}"/>
          </ac:graphicFrameMkLst>
        </pc:graphicFrameChg>
      </pc:sldChg>
      <pc:sldChg chg="addSp delSp modSp new mod ord">
        <pc:chgData name="Kevin Carman" userId="3be6e726-344b-4060-9eed-5098685706ad" providerId="ADAL" clId="{6B3F563E-D7E5-46F3-BA24-0E9B341AB843}" dt="2021-11-14T20:35:54.915" v="2796" actId="207"/>
        <pc:sldMkLst>
          <pc:docMk/>
          <pc:sldMk cId="2882585264" sldId="266"/>
        </pc:sldMkLst>
        <pc:spChg chg="mod">
          <ac:chgData name="Kevin Carman" userId="3be6e726-344b-4060-9eed-5098685706ad" providerId="ADAL" clId="{6B3F563E-D7E5-46F3-BA24-0E9B341AB843}" dt="2021-11-10T22:21:30.605" v="2541" actId="20577"/>
          <ac:spMkLst>
            <pc:docMk/>
            <pc:sldMk cId="2882585264" sldId="266"/>
            <ac:spMk id="2" creationId="{91DBF3D5-04DC-49AF-8F24-4283C31A9ED7}"/>
          </ac:spMkLst>
        </pc:spChg>
        <pc:spChg chg="del">
          <ac:chgData name="Kevin Carman" userId="3be6e726-344b-4060-9eed-5098685706ad" providerId="ADAL" clId="{6B3F563E-D7E5-46F3-BA24-0E9B341AB843}" dt="2021-11-09T00:04:04.551" v="1421" actId="478"/>
          <ac:spMkLst>
            <pc:docMk/>
            <pc:sldMk cId="2882585264" sldId="266"/>
            <ac:spMk id="3" creationId="{7B645AE1-5049-4DA1-BE46-1366967D3FE4}"/>
          </ac:spMkLst>
        </pc:spChg>
        <pc:spChg chg="add mod">
          <ac:chgData name="Kevin Carman" userId="3be6e726-344b-4060-9eed-5098685706ad" providerId="ADAL" clId="{6B3F563E-D7E5-46F3-BA24-0E9B341AB843}" dt="2021-11-14T20:35:54.915" v="2796" actId="207"/>
          <ac:spMkLst>
            <pc:docMk/>
            <pc:sldMk cId="2882585264" sldId="266"/>
            <ac:spMk id="3" creationId="{8AD9D086-C506-48AC-8B15-6269C129BE6F}"/>
          </ac:spMkLst>
        </pc:spChg>
        <pc:spChg chg="add mod">
          <ac:chgData name="Kevin Carman" userId="3be6e726-344b-4060-9eed-5098685706ad" providerId="ADAL" clId="{6B3F563E-D7E5-46F3-BA24-0E9B341AB843}" dt="2021-11-12T15:11:10.897" v="2757" actId="1035"/>
          <ac:spMkLst>
            <pc:docMk/>
            <pc:sldMk cId="2882585264" sldId="266"/>
            <ac:spMk id="5" creationId="{9F8E8540-E410-4EC2-9410-83B50516DC35}"/>
          </ac:spMkLst>
        </pc:spChg>
        <pc:picChg chg="add mod">
          <ac:chgData name="Kevin Carman" userId="3be6e726-344b-4060-9eed-5098685706ad" providerId="ADAL" clId="{6B3F563E-D7E5-46F3-BA24-0E9B341AB843}" dt="2021-11-09T00:04:17.598" v="1424" actId="1076"/>
          <ac:picMkLst>
            <pc:docMk/>
            <pc:sldMk cId="2882585264" sldId="266"/>
            <ac:picMk id="4" creationId="{00000000-0008-0000-0400-000006000000}"/>
          </ac:picMkLst>
        </pc:picChg>
      </pc:sldChg>
      <pc:sldChg chg="addSp delSp modSp new mod">
        <pc:chgData name="Kevin Carman" userId="3be6e726-344b-4060-9eed-5098685706ad" providerId="ADAL" clId="{6B3F563E-D7E5-46F3-BA24-0E9B341AB843}" dt="2021-11-10T22:16:22.886" v="2209" actId="2165"/>
        <pc:sldMkLst>
          <pc:docMk/>
          <pc:sldMk cId="3658402036" sldId="267"/>
        </pc:sldMkLst>
        <pc:spChg chg="mod">
          <ac:chgData name="Kevin Carman" userId="3be6e726-344b-4060-9eed-5098685706ad" providerId="ADAL" clId="{6B3F563E-D7E5-46F3-BA24-0E9B341AB843}" dt="2021-11-10T22:15:51.574" v="2208" actId="6549"/>
          <ac:spMkLst>
            <pc:docMk/>
            <pc:sldMk cId="3658402036" sldId="267"/>
            <ac:spMk id="2" creationId="{8ED88B91-9C52-411D-A819-1EF3E24CC157}"/>
          </ac:spMkLst>
        </pc:spChg>
        <pc:spChg chg="add del">
          <ac:chgData name="Kevin Carman" userId="3be6e726-344b-4060-9eed-5098685706ad" providerId="ADAL" clId="{6B3F563E-D7E5-46F3-BA24-0E9B341AB843}" dt="2021-11-10T19:51:52.521" v="1499" actId="3680"/>
          <ac:spMkLst>
            <pc:docMk/>
            <pc:sldMk cId="3658402036" sldId="267"/>
            <ac:spMk id="3" creationId="{4D16AE8A-A78B-45E7-B991-2AF3C9DE8987}"/>
          </ac:spMkLst>
        </pc:spChg>
        <pc:graphicFrameChg chg="add del mod ord modGraphic">
          <ac:chgData name="Kevin Carman" userId="3be6e726-344b-4060-9eed-5098685706ad" providerId="ADAL" clId="{6B3F563E-D7E5-46F3-BA24-0E9B341AB843}" dt="2021-11-10T19:51:42.389" v="1498" actId="3680"/>
          <ac:graphicFrameMkLst>
            <pc:docMk/>
            <pc:sldMk cId="3658402036" sldId="267"/>
            <ac:graphicFrameMk id="4" creationId="{3B02A77D-A089-42D2-BA8F-9B43DEF48CA4}"/>
          </ac:graphicFrameMkLst>
        </pc:graphicFrameChg>
        <pc:graphicFrameChg chg="add mod ord modGraphic">
          <ac:chgData name="Kevin Carman" userId="3be6e726-344b-4060-9eed-5098685706ad" providerId="ADAL" clId="{6B3F563E-D7E5-46F3-BA24-0E9B341AB843}" dt="2021-11-10T22:16:22.886" v="2209" actId="2165"/>
          <ac:graphicFrameMkLst>
            <pc:docMk/>
            <pc:sldMk cId="3658402036" sldId="267"/>
            <ac:graphicFrameMk id="5" creationId="{4107C4CC-3C39-48DD-845A-45B9A1005E3A}"/>
          </ac:graphicFrameMkLst>
        </pc:graphicFrameChg>
      </pc:sldChg>
      <pc:sldChg chg="addSp delSp modSp new mod ord">
        <pc:chgData name="Kevin Carman" userId="3be6e726-344b-4060-9eed-5098685706ad" providerId="ADAL" clId="{6B3F563E-D7E5-46F3-BA24-0E9B341AB843}" dt="2021-11-16T23:56:49.052" v="3498" actId="13926"/>
        <pc:sldMkLst>
          <pc:docMk/>
          <pc:sldMk cId="3671868405" sldId="268"/>
        </pc:sldMkLst>
        <pc:spChg chg="mod">
          <ac:chgData name="Kevin Carman" userId="3be6e726-344b-4060-9eed-5098685706ad" providerId="ADAL" clId="{6B3F563E-D7E5-46F3-BA24-0E9B341AB843}" dt="2021-11-10T22:41:23.056" v="2597" actId="122"/>
          <ac:spMkLst>
            <pc:docMk/>
            <pc:sldMk cId="3671868405" sldId="268"/>
            <ac:spMk id="2" creationId="{30138FA2-F48D-4900-B644-CA98D6728C53}"/>
          </ac:spMkLst>
        </pc:spChg>
        <pc:spChg chg="del">
          <ac:chgData name="Kevin Carman" userId="3be6e726-344b-4060-9eed-5098685706ad" providerId="ADAL" clId="{6B3F563E-D7E5-46F3-BA24-0E9B341AB843}" dt="2021-11-10T22:41:26.115" v="2598" actId="478"/>
          <ac:spMkLst>
            <pc:docMk/>
            <pc:sldMk cId="3671868405" sldId="268"/>
            <ac:spMk id="3" creationId="{BAF9FAB2-7540-4A45-A224-BBBBA53815EA}"/>
          </ac:spMkLst>
        </pc:spChg>
        <pc:graphicFrameChg chg="add mod modGraphic">
          <ac:chgData name="Kevin Carman" userId="3be6e726-344b-4060-9eed-5098685706ad" providerId="ADAL" clId="{6B3F563E-D7E5-46F3-BA24-0E9B341AB843}" dt="2021-11-16T23:56:49.052" v="3498" actId="13926"/>
          <ac:graphicFrameMkLst>
            <pc:docMk/>
            <pc:sldMk cId="3671868405" sldId="268"/>
            <ac:graphicFrameMk id="4" creationId="{9D9A4A56-F804-4CF0-83DA-5B010263C8CA}"/>
          </ac:graphicFrameMkLst>
        </pc:graphicFrameChg>
      </pc:sldChg>
      <pc:sldChg chg="addSp modSp add mod">
        <pc:chgData name="Kevin Carman" userId="3be6e726-344b-4060-9eed-5098685706ad" providerId="ADAL" clId="{6B3F563E-D7E5-46F3-BA24-0E9B341AB843}" dt="2021-11-16T23:57:22.136" v="3499" actId="13926"/>
        <pc:sldMkLst>
          <pc:docMk/>
          <pc:sldMk cId="152337425" sldId="269"/>
        </pc:sldMkLst>
        <pc:graphicFrameChg chg="add mod modGraphic">
          <ac:chgData name="Kevin Carman" userId="3be6e726-344b-4060-9eed-5098685706ad" providerId="ADAL" clId="{6B3F563E-D7E5-46F3-BA24-0E9B341AB843}" dt="2021-11-16T23:57:22.136" v="3499" actId="13926"/>
          <ac:graphicFrameMkLst>
            <pc:docMk/>
            <pc:sldMk cId="152337425" sldId="269"/>
            <ac:graphicFrameMk id="3" creationId="{A1214D10-7299-40E7-A1CA-E071EE288698}"/>
          </ac:graphicFrameMkLst>
        </pc:graphicFrameChg>
      </pc:sldChg>
      <pc:sldChg chg="addSp delSp modSp new mod ord">
        <pc:chgData name="Kevin Carman" userId="3be6e726-344b-4060-9eed-5098685706ad" providerId="ADAL" clId="{6B3F563E-D7E5-46F3-BA24-0E9B341AB843}" dt="2022-01-09T15:14:29.763" v="3894" actId="1038"/>
        <pc:sldMkLst>
          <pc:docMk/>
          <pc:sldMk cId="1546247405" sldId="270"/>
        </pc:sldMkLst>
        <pc:spChg chg="add mod">
          <ac:chgData name="Kevin Carman" userId="3be6e726-344b-4060-9eed-5098685706ad" providerId="ADAL" clId="{6B3F563E-D7E5-46F3-BA24-0E9B341AB843}" dt="2022-01-09T15:14:29.763" v="3894" actId="1038"/>
          <ac:spMkLst>
            <pc:docMk/>
            <pc:sldMk cId="1546247405" sldId="270"/>
            <ac:spMk id="2" creationId="{6EBE198C-E275-4204-BD8A-188FE744AE00}"/>
          </ac:spMkLst>
        </pc:spChg>
        <pc:spChg chg="del">
          <ac:chgData name="Kevin Carman" userId="3be6e726-344b-4060-9eed-5098685706ad" providerId="ADAL" clId="{6B3F563E-D7E5-46F3-BA24-0E9B341AB843}" dt="2021-11-16T23:35:00.952" v="3261" actId="478"/>
          <ac:spMkLst>
            <pc:docMk/>
            <pc:sldMk cId="1546247405" sldId="270"/>
            <ac:spMk id="2" creationId="{7068763A-3953-4932-A043-EC50D302649A}"/>
          </ac:spMkLst>
        </pc:spChg>
        <pc:spChg chg="del">
          <ac:chgData name="Kevin Carman" userId="3be6e726-344b-4060-9eed-5098685706ad" providerId="ADAL" clId="{6B3F563E-D7E5-46F3-BA24-0E9B341AB843}" dt="2021-11-16T23:34:37.200" v="3258" actId="478"/>
          <ac:spMkLst>
            <pc:docMk/>
            <pc:sldMk cId="1546247405" sldId="270"/>
            <ac:spMk id="3" creationId="{B432E2D7-B820-4BF4-AD59-33777235300C}"/>
          </ac:spMkLst>
        </pc:spChg>
        <pc:graphicFrameChg chg="add del mod">
          <ac:chgData name="Kevin Carman" userId="3be6e726-344b-4060-9eed-5098685706ad" providerId="ADAL" clId="{6B3F563E-D7E5-46F3-BA24-0E9B341AB843}" dt="2021-11-16T23:49:14.530" v="3466" actId="478"/>
          <ac:graphicFrameMkLst>
            <pc:docMk/>
            <pc:sldMk cId="1546247405" sldId="270"/>
            <ac:graphicFrameMk id="4" creationId="{00000000-0008-0000-0000-000002000000}"/>
          </ac:graphicFrameMkLst>
        </pc:graphicFrameChg>
        <pc:graphicFrameChg chg="add mod">
          <ac:chgData name="Kevin Carman" userId="3be6e726-344b-4060-9eed-5098685706ad" providerId="ADAL" clId="{6B3F563E-D7E5-46F3-BA24-0E9B341AB843}" dt="2021-11-16T23:54:28.185" v="3493"/>
          <ac:graphicFrameMkLst>
            <pc:docMk/>
            <pc:sldMk cId="1546247405" sldId="270"/>
            <ac:graphicFrameMk id="5" creationId="{00000000-0008-0000-0000-000003000000}"/>
          </ac:graphicFrameMkLst>
        </pc:graphicFrameChg>
      </pc:sldChg>
      <pc:sldChg chg="modSp new mod">
        <pc:chgData name="Kevin Carman" userId="3be6e726-344b-4060-9eed-5098685706ad" providerId="ADAL" clId="{6B3F563E-D7E5-46F3-BA24-0E9B341AB843}" dt="2022-01-09T15:40:32.452" v="4019" actId="20577"/>
        <pc:sldMkLst>
          <pc:docMk/>
          <pc:sldMk cId="2897959838" sldId="271"/>
        </pc:sldMkLst>
        <pc:spChg chg="mod">
          <ac:chgData name="Kevin Carman" userId="3be6e726-344b-4060-9eed-5098685706ad" providerId="ADAL" clId="{6B3F563E-D7E5-46F3-BA24-0E9B341AB843}" dt="2021-11-16T23:32:42.948" v="3035" actId="20577"/>
          <ac:spMkLst>
            <pc:docMk/>
            <pc:sldMk cId="2897959838" sldId="271"/>
            <ac:spMk id="2" creationId="{01A445F8-EEFE-4119-9664-218E1AC28879}"/>
          </ac:spMkLst>
        </pc:spChg>
        <pc:spChg chg="mod">
          <ac:chgData name="Kevin Carman" userId="3be6e726-344b-4060-9eed-5098685706ad" providerId="ADAL" clId="{6B3F563E-D7E5-46F3-BA24-0E9B341AB843}" dt="2022-01-09T15:40:32.452" v="4019" actId="20577"/>
          <ac:spMkLst>
            <pc:docMk/>
            <pc:sldMk cId="2897959838" sldId="271"/>
            <ac:spMk id="3" creationId="{0902BBA2-A812-4EEE-8204-577C54E81784}"/>
          </ac:spMkLst>
        </pc:spChg>
      </pc:sldChg>
      <pc:sldChg chg="addSp delSp modSp new mod">
        <pc:chgData name="Kevin Carman" userId="3be6e726-344b-4060-9eed-5098685706ad" providerId="ADAL" clId="{6B3F563E-D7E5-46F3-BA24-0E9B341AB843}" dt="2022-01-09T15:37:43.973" v="3996" actId="207"/>
        <pc:sldMkLst>
          <pc:docMk/>
          <pc:sldMk cId="3293547446" sldId="272"/>
        </pc:sldMkLst>
        <pc:spChg chg="del">
          <ac:chgData name="Kevin Carman" userId="3be6e726-344b-4060-9eed-5098685706ad" providerId="ADAL" clId="{6B3F563E-D7E5-46F3-BA24-0E9B341AB843}" dt="2022-01-09T15:35:51.854" v="3985" actId="478"/>
          <ac:spMkLst>
            <pc:docMk/>
            <pc:sldMk cId="3293547446" sldId="272"/>
            <ac:spMk id="3" creationId="{F68126F7-4213-4EFA-A2BD-7F9A749185A8}"/>
          </ac:spMkLst>
        </pc:spChg>
        <pc:spChg chg="add mod">
          <ac:chgData name="Kevin Carman" userId="3be6e726-344b-4060-9eed-5098685706ad" providerId="ADAL" clId="{6B3F563E-D7E5-46F3-BA24-0E9B341AB843}" dt="2022-01-09T15:36:19.183" v="3988" actId="14100"/>
          <ac:spMkLst>
            <pc:docMk/>
            <pc:sldMk cId="3293547446" sldId="272"/>
            <ac:spMk id="5" creationId="{59D1DA33-B947-4215-8232-5E8A6EAD062A}"/>
          </ac:spMkLst>
        </pc:spChg>
        <pc:graphicFrameChg chg="add mod modGraphic">
          <ac:chgData name="Kevin Carman" userId="3be6e726-344b-4060-9eed-5098685706ad" providerId="ADAL" clId="{6B3F563E-D7E5-46F3-BA24-0E9B341AB843}" dt="2022-01-09T15:37:43.973" v="3996" actId="207"/>
          <ac:graphicFrameMkLst>
            <pc:docMk/>
            <pc:sldMk cId="3293547446" sldId="272"/>
            <ac:graphicFrameMk id="4" creationId="{556BB7BA-9E6E-4CE4-AD4F-272539D7930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carman1\AppData\Local\Microsoft\Windows\INetCache\Content.Outlook\MR414JXF\CCIHE2018%20Graphs%20and%20Tabl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carman1\AppData\Local\Microsoft\Windows\INetCache\Content.Outlook\MR414JXF\R1_pres_stu_faculty_research_rati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carman1\AppData\Local\Microsoft\Windows\INetCache\Content.Outlook\MR414JXF\R1_pres_stu_faculty_research_rati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carman1\AppData\Local\Microsoft\Windows\INetCache\Content.Outlook\MR414JXF\R1_pres_stu_faculty_research_rati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carman1\AppData\Local\Microsoft\Windows\INetCache\Content.Outlook\MR414JXF\STEM%20v%20NonSTEM%20Expenditures%20FY2010-FY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Standardized Per Capita Index Score and Standardized</a:t>
            </a:r>
            <a:r>
              <a:rPr lang="en-US" sz="2000" baseline="0"/>
              <a:t> Aggregate Index Score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8312889816951965E-2"/>
          <c:y val="0.11581906633278373"/>
          <c:w val="0.87398980617105249"/>
          <c:h val="0.75841831098450241"/>
        </c:manualLayout>
      </c:layout>
      <c:scatterChart>
        <c:scatterStyle val="lineMarker"/>
        <c:varyColors val="0"/>
        <c:ser>
          <c:idx val="1"/>
          <c:order val="0"/>
          <c:tx>
            <c:strRef>
              <c:f>'Graphs and Tables'!$R$22</c:f>
              <c:strCache>
                <c:ptCount val="1"/>
                <c:pt idx="0">
                  <c:v>Standardized Per Capita index Score</c:v>
                </c:pt>
              </c:strCache>
            </c:strRef>
          </c:tx>
          <c:spPr>
            <a:ln w="19050">
              <a:noFill/>
            </a:ln>
          </c:spPr>
          <c:xVal>
            <c:numRef>
              <c:f>'Graphs and Tables'!$Q$23:$Q$38</c:f>
              <c:numCache>
                <c:formatCode>0.00</c:formatCode>
                <c:ptCount val="16"/>
                <c:pt idx="0">
                  <c:v>0.54808121249536867</c:v>
                </c:pt>
                <c:pt idx="1">
                  <c:v>-1.2420874402692967</c:v>
                </c:pt>
                <c:pt idx="2">
                  <c:v>0.39925796126264473</c:v>
                </c:pt>
                <c:pt idx="3">
                  <c:v>-0.28711894827043194</c:v>
                </c:pt>
                <c:pt idx="4">
                  <c:v>-0.49412766696676119</c:v>
                </c:pt>
                <c:pt idx="5">
                  <c:v>-0.21483389382595341</c:v>
                </c:pt>
                <c:pt idx="6">
                  <c:v>0.57188728926615673</c:v>
                </c:pt>
                <c:pt idx="7">
                  <c:v>0.33192110927366719</c:v>
                </c:pt>
                <c:pt idx="8">
                  <c:v>1.3798810880791601</c:v>
                </c:pt>
                <c:pt idx="9">
                  <c:v>1.0194373334929678</c:v>
                </c:pt>
                <c:pt idx="10">
                  <c:v>0.10156625500861378</c:v>
                </c:pt>
                <c:pt idx="11">
                  <c:v>4.2401811039116138E-2</c:v>
                </c:pt>
                <c:pt idx="12">
                  <c:v>0.4496869486706227</c:v>
                </c:pt>
                <c:pt idx="13">
                  <c:v>-0.3945081120636163</c:v>
                </c:pt>
                <c:pt idx="14">
                  <c:v>-0.17397574930031101</c:v>
                </c:pt>
                <c:pt idx="15">
                  <c:v>0.90706116436919471</c:v>
                </c:pt>
              </c:numCache>
            </c:numRef>
          </c:xVal>
          <c:yVal>
            <c:numRef>
              <c:f>'Graphs and Tables'!$R$23:$R$38</c:f>
              <c:numCache>
                <c:formatCode>0.00</c:formatCode>
                <c:ptCount val="16"/>
                <c:pt idx="0">
                  <c:v>0.93841724633010781</c:v>
                </c:pt>
                <c:pt idx="1">
                  <c:v>-1.4959648737343685</c:v>
                </c:pt>
                <c:pt idx="2">
                  <c:v>0.54944613464922742</c:v>
                </c:pt>
                <c:pt idx="3">
                  <c:v>1.1873676301280367</c:v>
                </c:pt>
                <c:pt idx="4">
                  <c:v>-0.52449684560938481</c:v>
                </c:pt>
                <c:pt idx="5">
                  <c:v>0.67120645210999386</c:v>
                </c:pt>
                <c:pt idx="6">
                  <c:v>0.56960102606191898</c:v>
                </c:pt>
                <c:pt idx="7">
                  <c:v>0.72717544465548289</c:v>
                </c:pt>
                <c:pt idx="8">
                  <c:v>1.0963271435878457</c:v>
                </c:pt>
                <c:pt idx="9">
                  <c:v>1.055544178166379</c:v>
                </c:pt>
                <c:pt idx="10">
                  <c:v>-0.50431169371858031</c:v>
                </c:pt>
                <c:pt idx="11">
                  <c:v>0.43033734156581527</c:v>
                </c:pt>
                <c:pt idx="12">
                  <c:v>-0.24779642172244043</c:v>
                </c:pt>
                <c:pt idx="13">
                  <c:v>0.1974597356917599</c:v>
                </c:pt>
                <c:pt idx="14">
                  <c:v>8.7250261621868441E-2</c:v>
                </c:pt>
                <c:pt idx="15">
                  <c:v>1.1784368189599166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417-4287-B0A2-C5440AD44D85}"/>
            </c:ext>
          </c:extLst>
        </c:ser>
        <c:ser>
          <c:idx val="0"/>
          <c:order val="1"/>
          <c:tx>
            <c:strRef>
              <c:f>'Graphs and Tables'!$R$22</c:f>
              <c:strCache>
                <c:ptCount val="1"/>
                <c:pt idx="0">
                  <c:v>Standardized Per Capita index Score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dPt>
            <c:idx val="1"/>
            <c:marker>
              <c:spPr>
                <a:solidFill>
                  <a:schemeClr val="accent4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417-4287-B0A2-C5440AD44D85}"/>
              </c:ext>
            </c:extLst>
          </c:dPt>
          <c:dPt>
            <c:idx val="4"/>
            <c:marker>
              <c:spPr>
                <a:solidFill>
                  <a:schemeClr val="accent4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417-4287-B0A2-C5440AD44D85}"/>
              </c:ext>
            </c:extLst>
          </c:dPt>
          <c:dPt>
            <c:idx val="5"/>
            <c:marker>
              <c:spPr>
                <a:solidFill>
                  <a:schemeClr val="accent4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417-4287-B0A2-C5440AD44D85}"/>
              </c:ext>
            </c:extLst>
          </c:dPt>
          <c:dPt>
            <c:idx val="13"/>
            <c:marker>
              <c:symbol val="circle"/>
              <c:size val="7"/>
              <c:spPr>
                <a:solidFill>
                  <a:schemeClr val="accent4"/>
                </a:solidFill>
                <a:ln w="9525">
                  <a:solidFill>
                    <a:srgbClr val="96450E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417-4287-B0A2-C5440AD44D85}"/>
              </c:ext>
            </c:extLst>
          </c:dPt>
          <c:dPt>
            <c:idx val="14"/>
            <c:marker>
              <c:spPr>
                <a:solidFill>
                  <a:schemeClr val="accent4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417-4287-B0A2-C5440AD44D8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CSU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5417-4287-B0A2-C5440AD44D8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ISU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417-4287-B0A2-C5440AD44D8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KSU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50763953850948E-2"/>
                      <c:h val="5.117546848381600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5417-4287-B0A2-C5440AD44D8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MSU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5417-4287-B0A2-C5440AD44D8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NMSU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417-4287-B0A2-C5440AD44D8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NDSU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417-4287-B0A2-C5440AD44D8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ORSU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417-4287-B0A2-C5440AD44D8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UA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5417-4287-B0A2-C5440AD44D8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UNL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5417-4287-B0A2-C5440AD44D8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UNLV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5417-4287-B0A2-C5440AD44D8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UNR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5417-4287-B0A2-C5440AD44D8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/>
                      <a:t>UNM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5417-4287-B0A2-C5440AD44D85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/>
                      <a:t>UW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5417-4287-B0A2-C5440AD44D85}"/>
                </c:ext>
              </c:extLst>
            </c:dLbl>
            <c:dLbl>
              <c:idx val="14"/>
              <c:layout>
                <c:manualLayout>
                  <c:x val="-2.9193529886244077E-3"/>
                  <c:y val="-5.57449467209908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USU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5417-4287-B0A2-C5440AD44D85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/>
                      <a:t>WSU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5417-4287-B0A2-C5440AD44D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'Graphs and Tables'!$Q$23:$Q$38</c:f>
              <c:numCache>
                <c:formatCode>0.00</c:formatCode>
                <c:ptCount val="16"/>
                <c:pt idx="0">
                  <c:v>0.54808121249536867</c:v>
                </c:pt>
                <c:pt idx="1">
                  <c:v>-1.2420874402692967</c:v>
                </c:pt>
                <c:pt idx="2">
                  <c:v>0.39925796126264473</c:v>
                </c:pt>
                <c:pt idx="3">
                  <c:v>-0.28711894827043194</c:v>
                </c:pt>
                <c:pt idx="4">
                  <c:v>-0.49412766696676119</c:v>
                </c:pt>
                <c:pt idx="5">
                  <c:v>-0.21483389382595341</c:v>
                </c:pt>
                <c:pt idx="6">
                  <c:v>0.57188728926615673</c:v>
                </c:pt>
                <c:pt idx="7">
                  <c:v>0.33192110927366719</c:v>
                </c:pt>
                <c:pt idx="8">
                  <c:v>1.3798810880791601</c:v>
                </c:pt>
                <c:pt idx="9">
                  <c:v>1.0194373334929678</c:v>
                </c:pt>
                <c:pt idx="10">
                  <c:v>0.10156625500861378</c:v>
                </c:pt>
                <c:pt idx="11">
                  <c:v>4.2401811039116138E-2</c:v>
                </c:pt>
                <c:pt idx="12">
                  <c:v>0.4496869486706227</c:v>
                </c:pt>
                <c:pt idx="13">
                  <c:v>-0.3945081120636163</c:v>
                </c:pt>
                <c:pt idx="14">
                  <c:v>-0.17397574930031101</c:v>
                </c:pt>
                <c:pt idx="15">
                  <c:v>0.90706116436919471</c:v>
                </c:pt>
              </c:numCache>
            </c:numRef>
          </c:xVal>
          <c:yVal>
            <c:numRef>
              <c:f>'Graphs and Tables'!$R$23:$R$38</c:f>
              <c:numCache>
                <c:formatCode>0.00</c:formatCode>
                <c:ptCount val="16"/>
                <c:pt idx="0">
                  <c:v>0.93841724633010781</c:v>
                </c:pt>
                <c:pt idx="1">
                  <c:v>-1.4959648737343685</c:v>
                </c:pt>
                <c:pt idx="2">
                  <c:v>0.54944613464922742</c:v>
                </c:pt>
                <c:pt idx="3">
                  <c:v>1.1873676301280367</c:v>
                </c:pt>
                <c:pt idx="4">
                  <c:v>-0.52449684560938481</c:v>
                </c:pt>
                <c:pt idx="5">
                  <c:v>0.67120645210999386</c:v>
                </c:pt>
                <c:pt idx="6">
                  <c:v>0.56960102606191898</c:v>
                </c:pt>
                <c:pt idx="7">
                  <c:v>0.72717544465548289</c:v>
                </c:pt>
                <c:pt idx="8">
                  <c:v>1.0963271435878457</c:v>
                </c:pt>
                <c:pt idx="9">
                  <c:v>1.055544178166379</c:v>
                </c:pt>
                <c:pt idx="10">
                  <c:v>-0.50431169371858031</c:v>
                </c:pt>
                <c:pt idx="11">
                  <c:v>0.43033734156581527</c:v>
                </c:pt>
                <c:pt idx="12">
                  <c:v>-0.24779642172244043</c:v>
                </c:pt>
                <c:pt idx="13">
                  <c:v>0.1974597356917599</c:v>
                </c:pt>
                <c:pt idx="14">
                  <c:v>8.7250261621868441E-2</c:v>
                </c:pt>
                <c:pt idx="15">
                  <c:v>1.1784368189599166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0-5417-4287-B0A2-C5440AD44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4338640"/>
        <c:axId val="654337392"/>
      </c:scatterChart>
      <c:valAx>
        <c:axId val="65433864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u="none" strike="noStrike" baseline="0">
                    <a:effectLst/>
                  </a:rPr>
                  <a:t>Standardized Aggregate Index Score</a:t>
                </a:r>
                <a:endParaRPr lang="en-US" sz="1200"/>
              </a:p>
            </c:rich>
          </c:tx>
          <c:layout>
            <c:manualLayout>
              <c:xMode val="edge"/>
              <c:yMode val="edge"/>
              <c:x val="0.34598769412260683"/>
              <c:y val="0.9361459597535191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337392"/>
        <c:crosses val="autoZero"/>
        <c:crossBetween val="midCat"/>
      </c:valAx>
      <c:valAx>
        <c:axId val="65433739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u="none" strike="noStrike" baseline="0">
                    <a:effectLst/>
                  </a:rPr>
                  <a:t>Standardized Per Capita Index Score</a:t>
                </a:r>
                <a:endParaRPr lang="en-US" sz="1400"/>
              </a:p>
            </c:rich>
          </c:tx>
          <c:layout>
            <c:manualLayout>
              <c:xMode val="edge"/>
              <c:yMode val="edge"/>
              <c:x val="1.773139148086824E-2"/>
              <c:y val="0.2741847476711950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3386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DB5-4888-88D2-1EDF2A853C6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B5-4888-88D2-1EDF2A853C6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DB5-4888-88D2-1EDF2A853C6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B5-4888-88D2-1EDF2A853C6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B5-4888-88D2-1EDF2A853C6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B5-4888-88D2-1EDF2A853C6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B5-4888-88D2-1EDF2A853C6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B5-4888-88D2-1EDF2A853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'Degrees Awarded'!$G$2:$G$11</c:f>
              <c:strCache>
                <c:ptCount val="10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  <c:pt idx="8">
                  <c:v>2019-20</c:v>
                </c:pt>
                <c:pt idx="9">
                  <c:v>2020-21</c:v>
                </c:pt>
              </c:strCache>
            </c:strRef>
          </c:cat>
          <c:val>
            <c:numRef>
              <c:f>'Degrees Awarded'!$H$2:$H$11</c:f>
              <c:numCache>
                <c:formatCode>General</c:formatCode>
                <c:ptCount val="10"/>
                <c:pt idx="0">
                  <c:v>72</c:v>
                </c:pt>
                <c:pt idx="1">
                  <c:v>81</c:v>
                </c:pt>
                <c:pt idx="2">
                  <c:v>107</c:v>
                </c:pt>
                <c:pt idx="3">
                  <c:v>93</c:v>
                </c:pt>
                <c:pt idx="4">
                  <c:v>99</c:v>
                </c:pt>
                <c:pt idx="5">
                  <c:v>106</c:v>
                </c:pt>
                <c:pt idx="6">
                  <c:v>113</c:v>
                </c:pt>
                <c:pt idx="7">
                  <c:v>106</c:v>
                </c:pt>
                <c:pt idx="8">
                  <c:v>95</c:v>
                </c:pt>
                <c:pt idx="9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B5-4888-88D2-1EDF2A853C6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06524176"/>
        <c:axId val="706529752"/>
      </c:lineChart>
      <c:catAx>
        <c:axId val="70652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529752"/>
        <c:crosses val="autoZero"/>
        <c:auto val="1"/>
        <c:lblAlgn val="ctr"/>
        <c:lblOffset val="100"/>
        <c:noMultiLvlLbl val="0"/>
      </c:catAx>
      <c:valAx>
        <c:axId val="706529752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52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47594050743664E-2"/>
          <c:y val="0.16245370370370371"/>
          <c:w val="0.89019685039370078"/>
          <c:h val="0.6700309857101195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96-45C7-A18B-45640A05484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96-45C7-A18B-45640A05484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96-45C7-A18B-45640A05484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96-45C7-A18B-45640A05484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96-45C7-A18B-45640A05484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96-45C7-A18B-45640A05484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96-45C7-A18B-45640A05484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96-45C7-A18B-45640A054849}"/>
                </c:ext>
              </c:extLst>
            </c:dLbl>
            <c:dLbl>
              <c:idx val="9"/>
              <c:layout>
                <c:manualLayout>
                  <c:x val="-5.9277777777777776E-2"/>
                  <c:y val="-5.78357392825896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396-45C7-A18B-45640A054849}"/>
                </c:ext>
              </c:extLst>
            </c:dLbl>
            <c:dLbl>
              <c:idx val="10"/>
              <c:layout>
                <c:manualLayout>
                  <c:x val="-6.483333333333334E-2"/>
                  <c:y val="-3.9317220764071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96-45C7-A18B-45640A0548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Enrollment!$G$2:$G$12</c:f>
              <c:strCache>
                <c:ptCount val="11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  <c:pt idx="7">
                  <c:v>Fall 2018</c:v>
                </c:pt>
                <c:pt idx="8">
                  <c:v>Fall 2019</c:v>
                </c:pt>
                <c:pt idx="9">
                  <c:v>Fall 2020</c:v>
                </c:pt>
                <c:pt idx="10">
                  <c:v>Fall 2021</c:v>
                </c:pt>
              </c:strCache>
            </c:strRef>
          </c:cat>
          <c:val>
            <c:numRef>
              <c:f>Enrollment!$H$2:$H$12</c:f>
              <c:numCache>
                <c:formatCode>General</c:formatCode>
                <c:ptCount val="11"/>
                <c:pt idx="0">
                  <c:v>667</c:v>
                </c:pt>
                <c:pt idx="1">
                  <c:v>691</c:v>
                </c:pt>
                <c:pt idx="2">
                  <c:v>681</c:v>
                </c:pt>
                <c:pt idx="3">
                  <c:v>728</c:v>
                </c:pt>
                <c:pt idx="4">
                  <c:v>703</c:v>
                </c:pt>
                <c:pt idx="5">
                  <c:v>686</c:v>
                </c:pt>
                <c:pt idx="6">
                  <c:v>662</c:v>
                </c:pt>
                <c:pt idx="7">
                  <c:v>640</c:v>
                </c:pt>
                <c:pt idx="8">
                  <c:v>626</c:v>
                </c:pt>
                <c:pt idx="9">
                  <c:v>630</c:v>
                </c:pt>
                <c:pt idx="10">
                  <c:v>744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96-45C7-A18B-45640A05484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76390448"/>
        <c:axId val="1376390776"/>
      </c:lineChart>
      <c:catAx>
        <c:axId val="137639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6390776"/>
        <c:crosses val="autoZero"/>
        <c:auto val="1"/>
        <c:lblAlgn val="ctr"/>
        <c:lblOffset val="100"/>
        <c:noMultiLvlLbl val="0"/>
      </c:catAx>
      <c:valAx>
        <c:axId val="1376390776"/>
        <c:scaling>
          <c:orientation val="minMax"/>
          <c:max val="750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6390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Post Doc, Research Prof, &amp; Research Scientists</a:t>
            </a:r>
            <a:r>
              <a:rPr lang="en-US" sz="2400" baseline="0"/>
              <a:t> with PhD</a:t>
            </a:r>
            <a:r>
              <a:rPr lang="en-US" sz="2400"/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tx>
            <c:strRef>
              <c:f>Researchers!$A$8</c:f>
              <c:strCache>
                <c:ptCount val="1"/>
                <c:pt idx="0">
                  <c:v>Post Doc, Research Prof, &amp; Research Scientists Total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D3-488C-B8E6-19A2E119FA1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D3-488C-B8E6-19A2E119FA1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D3-488C-B8E6-19A2E119FA1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D3-488C-B8E6-19A2E119FA1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D3-488C-B8E6-19A2E119FA1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D3-488C-B8E6-19A2E119FA1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D3-488C-B8E6-19A2E119FA1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D3-488C-B8E6-19A2E119FA1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3-488C-B8E6-19A2E119FA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Researchers!$B$3:$L$3</c:f>
              <c:strCache>
                <c:ptCount val="11"/>
                <c:pt idx="0">
                  <c:v>Fall 2011</c:v>
                </c:pt>
                <c:pt idx="1">
                  <c:v>Fall 2012</c:v>
                </c:pt>
                <c:pt idx="2">
                  <c:v>Fall 2013</c:v>
                </c:pt>
                <c:pt idx="3">
                  <c:v>Fall 2014</c:v>
                </c:pt>
                <c:pt idx="4">
                  <c:v>Fall 2015</c:v>
                </c:pt>
                <c:pt idx="5">
                  <c:v>Fall 2016</c:v>
                </c:pt>
                <c:pt idx="6">
                  <c:v>Fall 2017</c:v>
                </c:pt>
                <c:pt idx="7">
                  <c:v>Fall 2018</c:v>
                </c:pt>
                <c:pt idx="8">
                  <c:v>Fall 2019</c:v>
                </c:pt>
                <c:pt idx="9">
                  <c:v>Fall 2020</c:v>
                </c:pt>
                <c:pt idx="10">
                  <c:v>Fall 2021</c:v>
                </c:pt>
              </c:strCache>
            </c:strRef>
          </c:cat>
          <c:val>
            <c:numRef>
              <c:f>Researchers!$B$8:$L$8</c:f>
              <c:numCache>
                <c:formatCode>General</c:formatCode>
                <c:ptCount val="11"/>
                <c:pt idx="0">
                  <c:v>72</c:v>
                </c:pt>
                <c:pt idx="1">
                  <c:v>80</c:v>
                </c:pt>
                <c:pt idx="2">
                  <c:v>74</c:v>
                </c:pt>
                <c:pt idx="3">
                  <c:v>74</c:v>
                </c:pt>
                <c:pt idx="4">
                  <c:v>79</c:v>
                </c:pt>
                <c:pt idx="5">
                  <c:v>79</c:v>
                </c:pt>
                <c:pt idx="6">
                  <c:v>76</c:v>
                </c:pt>
                <c:pt idx="7">
                  <c:v>73</c:v>
                </c:pt>
                <c:pt idx="8">
                  <c:v>71</c:v>
                </c:pt>
                <c:pt idx="9">
                  <c:v>97</c:v>
                </c:pt>
                <c:pt idx="10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6D3-488C-B8E6-19A2E119F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350992"/>
        <c:axId val="714351320"/>
      </c:lineChart>
      <c:catAx>
        <c:axId val="71435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351320"/>
        <c:crosses val="autoZero"/>
        <c:auto val="1"/>
        <c:lblAlgn val="ctr"/>
        <c:lblOffset val="100"/>
        <c:noMultiLvlLbl val="0"/>
      </c:catAx>
      <c:valAx>
        <c:axId val="714351320"/>
        <c:scaling>
          <c:orientation val="minMax"/>
          <c:max val="1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35099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Federal Research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'FY10-20 Totals'!$B$32</c:f>
              <c:strCache>
                <c:ptCount val="1"/>
                <c:pt idx="0">
                  <c:v>STEM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'FY10-20 Totals'!$A$33:$A$43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'FY10-20 Totals'!$B$33:$B$43</c:f>
              <c:numCache>
                <c:formatCode>_("$"* #,##0_);_("$"* \(#,##0\);_("$"* "-"_);_(@_)</c:formatCode>
                <c:ptCount val="11"/>
                <c:pt idx="0">
                  <c:v>22286000</c:v>
                </c:pt>
                <c:pt idx="1">
                  <c:v>30100000</c:v>
                </c:pt>
                <c:pt idx="2">
                  <c:v>38575000</c:v>
                </c:pt>
                <c:pt idx="3">
                  <c:v>36828000</c:v>
                </c:pt>
                <c:pt idx="4">
                  <c:v>23449000</c:v>
                </c:pt>
                <c:pt idx="5">
                  <c:v>30116000</c:v>
                </c:pt>
                <c:pt idx="6">
                  <c:v>32943000</c:v>
                </c:pt>
                <c:pt idx="7">
                  <c:v>27597000</c:v>
                </c:pt>
                <c:pt idx="8">
                  <c:v>39996000</c:v>
                </c:pt>
                <c:pt idx="9">
                  <c:v>45180000</c:v>
                </c:pt>
                <c:pt idx="10">
                  <c:v>49680000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B8-4519-9BD5-046BA10CAB40}"/>
            </c:ext>
          </c:extLst>
        </c:ser>
        <c:ser>
          <c:idx val="1"/>
          <c:order val="1"/>
          <c:tx>
            <c:strRef>
              <c:f>'FY10-20 Totals'!$C$32</c:f>
              <c:strCache>
                <c:ptCount val="1"/>
                <c:pt idx="0">
                  <c:v>Non-STEM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'FY10-20 Totals'!$A$33:$A$43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'FY10-20 Totals'!$C$33:$C$43</c:f>
              <c:numCache>
                <c:formatCode>_("$"* #,##0_);_("$"* \(#,##0\);_("$"* "-"_);_(@_)</c:formatCode>
                <c:ptCount val="11"/>
                <c:pt idx="0">
                  <c:v>7237000</c:v>
                </c:pt>
                <c:pt idx="1">
                  <c:v>3591000</c:v>
                </c:pt>
                <c:pt idx="2">
                  <c:v>3748000</c:v>
                </c:pt>
                <c:pt idx="3">
                  <c:v>3846000</c:v>
                </c:pt>
                <c:pt idx="4">
                  <c:v>3816000</c:v>
                </c:pt>
                <c:pt idx="5">
                  <c:v>4085000</c:v>
                </c:pt>
                <c:pt idx="6">
                  <c:v>2516000</c:v>
                </c:pt>
                <c:pt idx="7">
                  <c:v>3366000</c:v>
                </c:pt>
                <c:pt idx="8">
                  <c:v>7958000</c:v>
                </c:pt>
                <c:pt idx="9">
                  <c:v>6902000</c:v>
                </c:pt>
                <c:pt idx="10">
                  <c:v>7673000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8-4519-9BD5-046BA10CAB40}"/>
            </c:ext>
          </c:extLst>
        </c:ser>
        <c:ser>
          <c:idx val="2"/>
          <c:order val="2"/>
          <c:tx>
            <c:strRef>
              <c:f>'FY10-20 Totals'!$D$32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'FY10-20 Totals'!$A$33:$A$43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'FY10-20 Totals'!$D$33:$D$43</c:f>
              <c:numCache>
                <c:formatCode>_("$"* #,##0_);_("$"* \(#,##0\);_("$"* "-"_);_(@_)</c:formatCode>
                <c:ptCount val="11"/>
                <c:pt idx="0">
                  <c:v>29523000</c:v>
                </c:pt>
                <c:pt idx="1">
                  <c:v>33691000</c:v>
                </c:pt>
                <c:pt idx="2">
                  <c:v>42323000</c:v>
                </c:pt>
                <c:pt idx="3">
                  <c:v>40674000</c:v>
                </c:pt>
                <c:pt idx="4">
                  <c:v>27265000</c:v>
                </c:pt>
                <c:pt idx="5">
                  <c:v>34201000</c:v>
                </c:pt>
                <c:pt idx="6">
                  <c:v>35459000</c:v>
                </c:pt>
                <c:pt idx="7">
                  <c:v>30963000</c:v>
                </c:pt>
                <c:pt idx="8">
                  <c:v>47954000</c:v>
                </c:pt>
                <c:pt idx="9">
                  <c:v>52082000</c:v>
                </c:pt>
                <c:pt idx="10">
                  <c:v>57353000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B8-4519-9BD5-046BA10CA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38222256"/>
        <c:axId val="2138215600"/>
      </c:lineChart>
      <c:catAx>
        <c:axId val="213822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215600"/>
        <c:crosses val="autoZero"/>
        <c:auto val="1"/>
        <c:lblAlgn val="ctr"/>
        <c:lblOffset val="100"/>
        <c:noMultiLvlLbl val="0"/>
      </c:catAx>
      <c:valAx>
        <c:axId val="213821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822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5653-7D27-48E0-B37A-2E035D0AF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08D8D-31AE-49A3-9ED1-EBAB9FC96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E392C-0E52-49AD-BE6B-E0DAD0ADF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33C10-CDA9-44BD-B47B-A56ED687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D2AA0-4877-47E2-BB08-FEAF5DB5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98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C9D7C-A546-4978-A798-D4E9E52EE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4C575-67E2-4EDC-9132-7B6D18F8D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0C4C-F92D-4D72-99B6-FE1443695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34DD2-ED62-4210-98F1-1FA06FC8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D5A46-2666-4C4C-B5A4-1D46C106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5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635738-39F9-4482-A77C-C0CB952ED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097BF7-AFED-4E94-83F2-606AAFEFE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50783-807B-4C1A-85B8-BAB626D7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26EE7-1794-47B1-A8C5-04339860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EAB59-F74A-4753-99A2-E8141580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5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E434-8EE5-4FA1-AA84-C8ABF10B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91AF3-0831-430C-99F9-5380DFD26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99908-41DA-4531-A5F3-6B6B37E0D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E0697-4BCC-4F41-9798-AA6BE5A3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D011-80A5-439B-9A6E-C50177212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9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DA13-3502-4A93-B311-F0756F73F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17BAD-2B5D-48D4-8CD0-4D21F0E7D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411E-37FE-4473-BEA0-AD14B47A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AED54-5B54-48E6-A3FA-668A25A9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C67FB-A468-40B7-B54E-9BEC16F5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7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52F4B-1B82-4E24-B730-148BDB1E4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5379B-9378-4452-B073-40573E951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E83FFE-A581-481E-9E85-01D0BECE0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6477E-A949-44B6-9EA3-510EF380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87017-EAA5-4E03-90F0-8A29CC0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FE833-65E0-4AD2-8481-522F4D63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15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A084-095F-4145-BA1E-54D2F6D30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4BB25F-5A76-4A50-9A0F-4C88C72FE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82D15-7857-4776-B40D-B14598FB6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99B82-DA34-46AE-8AAA-A3E3C1BAF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F1F4A4-6941-4501-818B-74230F5BBB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53877A-3D64-4B0B-9FB5-5DED81D7F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6456A-1913-40D1-A3B6-83961A77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C1B3F-E2DF-41D4-B047-046E9C3B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1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5C2A-DA41-4235-A2E4-C92067166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180C6B-CF4C-4519-B20B-3C0601B8D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48B03-8F98-45C0-AD29-EEC7B2C5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C9C87-2529-4017-9886-1394C096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1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DC6EDB-FD55-4E9B-8BD0-48160767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841F8-6A6B-418C-9889-C028A2ED7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F7370-A1C9-41AB-9E52-3A0AC2A13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7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62460-624D-4690-BCBC-AB47E8740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B8335-C642-4A0F-A2FE-B712F8DA3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0C5DF-3BFF-45D7-84B6-B4FB49954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00466-6ADA-44B2-AE4A-F00CA7EB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7E3EF4-5468-47AC-9BEC-539E6A5A5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71B96-8533-4CC0-9B72-818457BB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43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8D8A6-A600-4619-B31D-C3E08619C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5095F-1EFE-423F-8803-D0856FFEC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2A1A8-79E8-4DBC-9714-1B3676BE3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D15A2-A703-4AE6-B08E-8B7DC9DC2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0079F-DE2B-473B-8703-C99C2AC08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E7779-B700-4BB1-974B-68F78FB0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3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67DDC-CE02-428C-A6B7-CB462B82B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B161A-2FCB-4946-A8ED-A041E774C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F9421-3701-4A5F-8102-664BDE455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7304D-CBAC-4469-8C7E-389007429A4F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97D24-9674-4646-9B7F-2AF941120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A8987-5C02-43D9-9D79-C8A7EF564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A8C6D-6D62-4177-9F76-006999034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2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85DCD-7DCD-461F-88CE-89F26DF0D3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Carnegie R1 Classification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BA9FED-9D37-477D-BCFC-7F65B6557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Carman</a:t>
            </a:r>
          </a:p>
          <a:p>
            <a:r>
              <a:rPr lang="en-US" dirty="0"/>
              <a:t>January, 2022</a:t>
            </a:r>
          </a:p>
        </p:txBody>
      </p:sp>
    </p:spTree>
    <p:extLst>
      <p:ext uri="{BB962C8B-B14F-4D97-AF65-F5344CB8AC3E}">
        <p14:creationId xmlns:p14="http://schemas.microsoft.com/office/powerpoint/2010/main" val="319196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D1107-F49A-419B-9916-18FAEC1B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Need for Faculty in PhD programs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02392D3-7E2A-4B7F-AD4B-67E3EB05C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311892"/>
              </p:ext>
            </p:extLst>
          </p:nvPr>
        </p:nvGraphicFramePr>
        <p:xfrm>
          <a:off x="1295400" y="2392680"/>
          <a:ext cx="96012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546">
                  <a:extLst>
                    <a:ext uri="{9D8B030D-6E8A-4147-A177-3AD203B41FA5}">
                      <a16:colId xmlns:a16="http://schemas.microsoft.com/office/drawing/2014/main" val="1862042394"/>
                    </a:ext>
                  </a:extLst>
                </a:gridCol>
                <a:gridCol w="1785223">
                  <a:extLst>
                    <a:ext uri="{9D8B030D-6E8A-4147-A177-3AD203B41FA5}">
                      <a16:colId xmlns:a16="http://schemas.microsoft.com/office/drawing/2014/main" val="2325448845"/>
                    </a:ext>
                  </a:extLst>
                </a:gridCol>
                <a:gridCol w="2028031">
                  <a:extLst>
                    <a:ext uri="{9D8B030D-6E8A-4147-A177-3AD203B41FA5}">
                      <a16:colId xmlns:a16="http://schemas.microsoft.com/office/drawing/2014/main" val="2061423979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4424372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Utah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New 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472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Total faculty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974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Faculty in PhD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71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% in PhD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49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236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58EE-6942-4015-BE2C-E3696A31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Doctoral Graduates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410108"/>
              </p:ext>
            </p:extLst>
          </p:nvPr>
        </p:nvGraphicFramePr>
        <p:xfrm>
          <a:off x="3013788" y="1576873"/>
          <a:ext cx="7221894" cy="4049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29FAF5-2458-455E-B212-35FF9FE1DBEE}"/>
              </a:ext>
            </a:extLst>
          </p:cNvPr>
          <p:cNvSpPr txBox="1"/>
          <p:nvPr/>
        </p:nvSpPr>
        <p:spPr>
          <a:xfrm>
            <a:off x="7477125" y="1724025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113</a:t>
            </a:r>
          </a:p>
        </p:txBody>
      </p:sp>
    </p:spTree>
    <p:extLst>
      <p:ext uri="{BB962C8B-B14F-4D97-AF65-F5344CB8AC3E}">
        <p14:creationId xmlns:p14="http://schemas.microsoft.com/office/powerpoint/2010/main" val="875062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B344-AE97-4412-830F-354A6524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Doctorate Enrollment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266286"/>
              </p:ext>
            </p:extLst>
          </p:nvPr>
        </p:nvGraphicFramePr>
        <p:xfrm>
          <a:off x="2118049" y="1464906"/>
          <a:ext cx="830424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8023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487F8-C770-4BF5-A841-B28838867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Personnel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354559"/>
              </p:ext>
            </p:extLst>
          </p:nvPr>
        </p:nvGraphicFramePr>
        <p:xfrm>
          <a:off x="2032000" y="1562100"/>
          <a:ext cx="80772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3476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456EFD4-7FC9-4118-A0F1-D9F50255B3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723831"/>
              </p:ext>
            </p:extLst>
          </p:nvPr>
        </p:nvGraphicFramePr>
        <p:xfrm>
          <a:off x="1625600" y="660400"/>
          <a:ext cx="8267700" cy="519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9F0FBA4-1D70-4C98-984A-34970AB8BBFD}"/>
              </a:ext>
            </a:extLst>
          </p:cNvPr>
          <p:cNvSpPr txBox="1"/>
          <p:nvPr/>
        </p:nvSpPr>
        <p:spPr>
          <a:xfrm>
            <a:off x="9463862" y="2341103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$49.7M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87F4D7-78CB-4BE9-85AF-18ADE2ACD066}"/>
              </a:ext>
            </a:extLst>
          </p:cNvPr>
          <p:cNvSpPr txBox="1"/>
          <p:nvPr/>
        </p:nvSpPr>
        <p:spPr>
          <a:xfrm>
            <a:off x="6452533" y="4604558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7E32F6-9828-483E-8972-673216A6A378}"/>
              </a:ext>
            </a:extLst>
          </p:cNvPr>
          <p:cNvSpPr txBox="1"/>
          <p:nvPr/>
        </p:nvSpPr>
        <p:spPr>
          <a:xfrm>
            <a:off x="7393497" y="2451200"/>
            <a:ext cx="635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CF0A72-D9B3-45F3-A5D3-6B8F9E4CCAC8}"/>
              </a:ext>
            </a:extLst>
          </p:cNvPr>
          <p:cNvSpPr txBox="1"/>
          <p:nvPr/>
        </p:nvSpPr>
        <p:spPr>
          <a:xfrm>
            <a:off x="8785578" y="2810137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STEM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9BCD3E-308D-4C22-AAB2-01F6C7FD890C}"/>
              </a:ext>
            </a:extLst>
          </p:cNvPr>
          <p:cNvSpPr txBox="1"/>
          <p:nvPr/>
        </p:nvSpPr>
        <p:spPr>
          <a:xfrm>
            <a:off x="9463862" y="1897311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$57.4M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6ED162-A689-46B4-B1D8-AD9E1DF64775}"/>
              </a:ext>
            </a:extLst>
          </p:cNvPr>
          <p:cNvSpPr txBox="1"/>
          <p:nvPr/>
        </p:nvSpPr>
        <p:spPr>
          <a:xfrm>
            <a:off x="9463862" y="4790731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$7.7M</a:t>
            </a:r>
          </a:p>
        </p:txBody>
      </p:sp>
    </p:spTree>
    <p:extLst>
      <p:ext uri="{BB962C8B-B14F-4D97-AF65-F5344CB8AC3E}">
        <p14:creationId xmlns:p14="http://schemas.microsoft.com/office/powerpoint/2010/main" val="4032646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0DBA-B54D-4CCB-BCB3-BB08782DA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56BB7BA-9E6E-4CE4-AD4F-272539D793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937762"/>
              </p:ext>
            </p:extLst>
          </p:nvPr>
        </p:nvGraphicFramePr>
        <p:xfrm>
          <a:off x="745435" y="2097156"/>
          <a:ext cx="10608364" cy="3190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059">
                  <a:extLst>
                    <a:ext uri="{9D8B030D-6E8A-4147-A177-3AD203B41FA5}">
                      <a16:colId xmlns:a16="http://schemas.microsoft.com/office/drawing/2014/main" val="1700112970"/>
                    </a:ext>
                  </a:extLst>
                </a:gridCol>
                <a:gridCol w="626724">
                  <a:extLst>
                    <a:ext uri="{9D8B030D-6E8A-4147-A177-3AD203B41FA5}">
                      <a16:colId xmlns:a16="http://schemas.microsoft.com/office/drawing/2014/main" val="1355568865"/>
                    </a:ext>
                  </a:extLst>
                </a:gridCol>
                <a:gridCol w="1176259">
                  <a:extLst>
                    <a:ext uri="{9D8B030D-6E8A-4147-A177-3AD203B41FA5}">
                      <a16:colId xmlns:a16="http://schemas.microsoft.com/office/drawing/2014/main" val="3302203461"/>
                    </a:ext>
                  </a:extLst>
                </a:gridCol>
                <a:gridCol w="1567089">
                  <a:extLst>
                    <a:ext uri="{9D8B030D-6E8A-4147-A177-3AD203B41FA5}">
                      <a16:colId xmlns:a16="http://schemas.microsoft.com/office/drawing/2014/main" val="2518658687"/>
                    </a:ext>
                  </a:extLst>
                </a:gridCol>
                <a:gridCol w="1442574">
                  <a:extLst>
                    <a:ext uri="{9D8B030D-6E8A-4147-A177-3AD203B41FA5}">
                      <a16:colId xmlns:a16="http://schemas.microsoft.com/office/drawing/2014/main" val="1400931045"/>
                    </a:ext>
                  </a:extLst>
                </a:gridCol>
                <a:gridCol w="1021516">
                  <a:extLst>
                    <a:ext uri="{9D8B030D-6E8A-4147-A177-3AD203B41FA5}">
                      <a16:colId xmlns:a16="http://schemas.microsoft.com/office/drawing/2014/main" val="3681028956"/>
                    </a:ext>
                  </a:extLst>
                </a:gridCol>
                <a:gridCol w="1240237">
                  <a:extLst>
                    <a:ext uri="{9D8B030D-6E8A-4147-A177-3AD203B41FA5}">
                      <a16:colId xmlns:a16="http://schemas.microsoft.com/office/drawing/2014/main" val="2163090839"/>
                    </a:ext>
                  </a:extLst>
                </a:gridCol>
                <a:gridCol w="856861">
                  <a:extLst>
                    <a:ext uri="{9D8B030D-6E8A-4147-A177-3AD203B41FA5}">
                      <a16:colId xmlns:a16="http://schemas.microsoft.com/office/drawing/2014/main" val="3517322135"/>
                    </a:ext>
                  </a:extLst>
                </a:gridCol>
                <a:gridCol w="911746">
                  <a:extLst>
                    <a:ext uri="{9D8B030D-6E8A-4147-A177-3AD203B41FA5}">
                      <a16:colId xmlns:a16="http://schemas.microsoft.com/office/drawing/2014/main" val="684926755"/>
                    </a:ext>
                  </a:extLst>
                </a:gridCol>
                <a:gridCol w="918299">
                  <a:extLst>
                    <a:ext uri="{9D8B030D-6E8A-4147-A177-3AD203B41FA5}">
                      <a16:colId xmlns:a16="http://schemas.microsoft.com/office/drawing/2014/main" val="4055349587"/>
                    </a:ext>
                  </a:extLst>
                </a:gridCol>
              </a:tblGrid>
              <a:tr h="797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Year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Rank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R&amp;D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Personnel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Doctoral Degrees Granted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217274"/>
                  </a:ext>
                </a:extLst>
              </a:tr>
              <a:tr h="797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S&amp;E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NONS&amp;E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Postdoc</a:t>
                      </a:r>
                      <a:br>
                        <a:rPr lang="en-US" sz="2000">
                          <a:effectLst/>
                        </a:rPr>
                      </a:br>
                      <a:r>
                        <a:rPr lang="en-US" sz="2000">
                          <a:effectLst/>
                        </a:rPr>
                        <a:t>/Staff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Faculty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Humanities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Soc Sci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STEM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Other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680246"/>
                  </a:ext>
                </a:extLst>
              </a:tr>
              <a:tr h="797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2018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149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$121,927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$3,105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83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highlight>
                            <a:srgbClr val="FFFF00"/>
                          </a:highlight>
                        </a:rPr>
                        <a:t>532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29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9775724"/>
                  </a:ext>
                </a:extLst>
              </a:tr>
              <a:tr h="7976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180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$91,738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$1,323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44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highlight>
                            <a:srgbClr val="FFFF00"/>
                          </a:highlight>
                        </a:rPr>
                        <a:t>531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61951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9D1DA33-B947-4215-8232-5E8A6EAD0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91" y="2783361"/>
            <a:ext cx="15728232" cy="714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47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45F8-EEFE-4119-9664-218E1AC28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BBA2-A812-4EEE-8204-577C54E81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Assure we are getting full credit</a:t>
            </a:r>
          </a:p>
          <a:p>
            <a:pPr lvl="1"/>
            <a:r>
              <a:rPr lang="en-US" dirty="0"/>
              <a:t>Postdocs and research faculty</a:t>
            </a:r>
          </a:p>
          <a:p>
            <a:pPr lvl="1"/>
            <a:r>
              <a:rPr lang="en-US" dirty="0"/>
              <a:t>Faculty salaries/HERD reporting</a:t>
            </a:r>
          </a:p>
          <a:p>
            <a:pPr lvl="2"/>
            <a:r>
              <a:rPr lang="en-US" dirty="0"/>
              <a:t>Reexamine appointments</a:t>
            </a:r>
          </a:p>
          <a:p>
            <a:pPr lvl="1"/>
            <a:endParaRPr lang="en-US" dirty="0"/>
          </a:p>
          <a:p>
            <a:r>
              <a:rPr lang="en-US" dirty="0"/>
              <a:t>Strategic investments/policies</a:t>
            </a:r>
          </a:p>
          <a:p>
            <a:pPr lvl="1"/>
            <a:r>
              <a:rPr lang="en-US" dirty="0"/>
              <a:t>Teaching loads</a:t>
            </a:r>
          </a:p>
          <a:p>
            <a:pPr lvl="1"/>
            <a:r>
              <a:rPr lang="en-US" dirty="0"/>
              <a:t>ORED/OSP</a:t>
            </a:r>
          </a:p>
          <a:p>
            <a:pPr lvl="1"/>
            <a:r>
              <a:rPr lang="en-US" dirty="0"/>
              <a:t>Faculty in doctoral programs</a:t>
            </a:r>
          </a:p>
          <a:p>
            <a:pPr lvl="1"/>
            <a:r>
              <a:rPr lang="en-US" dirty="0"/>
              <a:t>Doctoral programs in humanities/social sciences</a:t>
            </a:r>
          </a:p>
          <a:p>
            <a:pPr lvl="1"/>
            <a:r>
              <a:rPr lang="en-US" dirty="0"/>
              <a:t>Graduate assistantships</a:t>
            </a:r>
          </a:p>
          <a:p>
            <a:pPr lvl="2"/>
            <a:r>
              <a:rPr lang="en-US" dirty="0"/>
              <a:t>Graduate stipends</a:t>
            </a:r>
          </a:p>
          <a:p>
            <a:pPr lvl="1"/>
            <a:r>
              <a:rPr lang="en-US" dirty="0"/>
              <a:t>Office of postdoctoral studies</a:t>
            </a:r>
          </a:p>
        </p:txBody>
      </p:sp>
    </p:spTree>
    <p:extLst>
      <p:ext uri="{BB962C8B-B14F-4D97-AF65-F5344CB8AC3E}">
        <p14:creationId xmlns:p14="http://schemas.microsoft.com/office/powerpoint/2010/main" val="289795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99F00-8FDB-4A81-9046-B8862625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does a “R1” designation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98CA9-74C4-4B41-B089-7E6E2546C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Recruitment of outstanding graduate and undergraduate students</a:t>
            </a:r>
          </a:p>
          <a:p>
            <a:r>
              <a:rPr lang="en-US" dirty="0"/>
              <a:t>Recruitment and retention of outstanding faculty</a:t>
            </a:r>
          </a:p>
          <a:p>
            <a:r>
              <a:rPr lang="en-US" dirty="0"/>
              <a:t>Reputation among peer universities</a:t>
            </a:r>
          </a:p>
          <a:p>
            <a:r>
              <a:rPr lang="en-US" dirty="0"/>
              <a:t>Credibility with funding agencies</a:t>
            </a:r>
          </a:p>
          <a:p>
            <a:r>
              <a:rPr lang="en-US" dirty="0"/>
              <a:t>Enhanced opportunities to contribute to state economic development</a:t>
            </a:r>
          </a:p>
          <a:p>
            <a:r>
              <a:rPr lang="en-US" dirty="0"/>
              <a:t>Prestige with employers and alumni</a:t>
            </a:r>
          </a:p>
        </p:txBody>
      </p:sp>
    </p:spTree>
    <p:extLst>
      <p:ext uri="{BB962C8B-B14F-4D97-AF65-F5344CB8AC3E}">
        <p14:creationId xmlns:p14="http://schemas.microsoft.com/office/powerpoint/2010/main" val="210229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DA71A-5D92-46BC-B88C-97B3325D5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determines Carnegie research classification?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7E7B5-6A01-4CB3-BC34-91F096F42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20 doctorates awarded in 2016-17</a:t>
            </a:r>
          </a:p>
          <a:p>
            <a:pPr lvl="1"/>
            <a:r>
              <a:rPr lang="en-US" dirty="0"/>
              <a:t>$5M </a:t>
            </a:r>
            <a:r>
              <a:rPr lang="en-US"/>
              <a:t>research expenditures</a:t>
            </a:r>
          </a:p>
          <a:p>
            <a:r>
              <a:rPr lang="en-US"/>
              <a:t>Carnegie </a:t>
            </a:r>
            <a:r>
              <a:rPr lang="en-US" dirty="0"/>
              <a:t>Foundation for the Advancement of Teaching</a:t>
            </a:r>
          </a:p>
          <a:p>
            <a:pPr lvl="1"/>
            <a:r>
              <a:rPr lang="en-US" dirty="0"/>
              <a:t>Indiana University</a:t>
            </a:r>
          </a:p>
          <a:p>
            <a:r>
              <a:rPr lang="en-US" dirty="0"/>
              <a:t>Last reclassification in 2018</a:t>
            </a:r>
          </a:p>
          <a:p>
            <a:pPr lvl="1"/>
            <a:r>
              <a:rPr lang="en-US" dirty="0"/>
              <a:t>130 R1</a:t>
            </a:r>
          </a:p>
          <a:p>
            <a:pPr lvl="1"/>
            <a:r>
              <a:rPr lang="en-US" dirty="0"/>
              <a:t>131 R2</a:t>
            </a:r>
          </a:p>
          <a:p>
            <a:r>
              <a:rPr lang="en-US" dirty="0"/>
              <a:t>Next assessment in December of 2021</a:t>
            </a:r>
          </a:p>
        </p:txBody>
      </p:sp>
    </p:spTree>
    <p:extLst>
      <p:ext uri="{BB962C8B-B14F-4D97-AF65-F5344CB8AC3E}">
        <p14:creationId xmlns:p14="http://schemas.microsoft.com/office/powerpoint/2010/main" val="249380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BE56-25F9-4AF7-A894-EC3E2CDA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Carnegie Metrics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FEA06-AB99-4ADC-8754-5A4D768E6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9125"/>
            <a:ext cx="4432300" cy="4351338"/>
          </a:xfrm>
        </p:spPr>
        <p:txBody>
          <a:bodyPr/>
          <a:lstStyle/>
          <a:p>
            <a:r>
              <a:rPr lang="en-US" dirty="0"/>
              <a:t>Doctoral degrees</a:t>
            </a:r>
          </a:p>
          <a:p>
            <a:pPr lvl="1"/>
            <a:r>
              <a:rPr lang="en-US" dirty="0"/>
              <a:t>Humanities</a:t>
            </a:r>
          </a:p>
          <a:p>
            <a:pPr lvl="1"/>
            <a:r>
              <a:rPr lang="en-US" dirty="0"/>
              <a:t>Social Sciences</a:t>
            </a:r>
          </a:p>
          <a:p>
            <a:pPr lvl="1"/>
            <a:r>
              <a:rPr lang="en-US" dirty="0"/>
              <a:t>STEM</a:t>
            </a:r>
          </a:p>
          <a:p>
            <a:pPr lvl="1"/>
            <a:r>
              <a:rPr lang="en-US" dirty="0"/>
              <a:t>Other Professional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Non-Faculty PhD Research Staff (e.g., postdocs)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6A1C0-8E84-4960-B28F-F487EB9A28B0}"/>
              </a:ext>
            </a:extLst>
          </p:cNvPr>
          <p:cNvSpPr txBox="1"/>
          <p:nvPr/>
        </p:nvSpPr>
        <p:spPr>
          <a:xfrm>
            <a:off x="6515100" y="1889125"/>
            <a:ext cx="49276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Research Expenditures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Science &amp; Engineering (S&amp;E)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Non-S&amp;E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A18BFC-36E3-44CB-AE91-A9EBE1989247}"/>
              </a:ext>
            </a:extLst>
          </p:cNvPr>
          <p:cNvSpPr txBox="1"/>
          <p:nvPr/>
        </p:nvSpPr>
        <p:spPr>
          <a:xfrm>
            <a:off x="6502400" y="4657725"/>
            <a:ext cx="492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ighlight>
                  <a:srgbClr val="FFFF00"/>
                </a:highlight>
              </a:rPr>
              <a:t>Each metric ranked (261-1)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4779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88B91-9C52-411D-A819-1EF3E24C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Aggregate vs. Per Capita Indexes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07C4CC-3C39-48DD-845A-45B9A1005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2949441"/>
              </p:ext>
            </p:extLst>
          </p:nvPr>
        </p:nvGraphicFramePr>
        <p:xfrm>
          <a:off x="838200" y="1762125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800">
                  <a:extLst>
                    <a:ext uri="{9D8B030D-6E8A-4147-A177-3AD203B41FA5}">
                      <a16:colId xmlns:a16="http://schemas.microsoft.com/office/drawing/2014/main" val="2652491327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1761475732"/>
                    </a:ext>
                  </a:extLst>
                </a:gridCol>
                <a:gridCol w="3530600">
                  <a:extLst>
                    <a:ext uri="{9D8B030D-6E8A-4147-A177-3AD203B41FA5}">
                      <a16:colId xmlns:a16="http://schemas.microsoft.com/office/drawing/2014/main" val="88169336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7590939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Aggregate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Per Capita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72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STEM Doctorates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.909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STEM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.935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188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STEM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Research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.930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044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Research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Non-STEM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.619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294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Doctorates:  Social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178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Doctorates Humanities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905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Non-STEM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85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Doctorates:  Other Fields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.621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660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40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F3D5-04DC-49AF-8F24-4283C31A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weighted ranks are converted to standardized scores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400-000006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641" y="1922493"/>
            <a:ext cx="6992718" cy="477358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AD9D086-C506-48AC-8B15-6269C129BE6F}"/>
              </a:ext>
            </a:extLst>
          </p:cNvPr>
          <p:cNvSpPr/>
          <p:nvPr/>
        </p:nvSpPr>
        <p:spPr>
          <a:xfrm>
            <a:off x="5167618" y="4630724"/>
            <a:ext cx="100668" cy="9227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8E8540-E410-4EC2-9410-83B50516DC35}"/>
              </a:ext>
            </a:extLst>
          </p:cNvPr>
          <p:cNvSpPr txBox="1"/>
          <p:nvPr/>
        </p:nvSpPr>
        <p:spPr>
          <a:xfrm>
            <a:off x="4581560" y="4479613"/>
            <a:ext cx="535724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149</a:t>
            </a:r>
          </a:p>
        </p:txBody>
      </p:sp>
    </p:spTree>
    <p:extLst>
      <p:ext uri="{BB962C8B-B14F-4D97-AF65-F5344CB8AC3E}">
        <p14:creationId xmlns:p14="http://schemas.microsoft.com/office/powerpoint/2010/main" val="288258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175160"/>
              </p:ext>
            </p:extLst>
          </p:nvPr>
        </p:nvGraphicFramePr>
        <p:xfrm>
          <a:off x="962025" y="571499"/>
          <a:ext cx="10182225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6EBE198C-E275-4204-BD8A-188FE744AE00}"/>
              </a:ext>
            </a:extLst>
          </p:cNvPr>
          <p:cNvSpPr/>
          <p:nvPr/>
        </p:nvSpPr>
        <p:spPr>
          <a:xfrm>
            <a:off x="4621685" y="2474846"/>
            <a:ext cx="626176" cy="58640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24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8FA2-F48D-4900-B644-CA98D6728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we compare to R1 and R2 universities?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D9A4A56-F804-4CF0-83DA-5B010263C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143199"/>
              </p:ext>
            </p:extLst>
          </p:nvPr>
        </p:nvGraphicFramePr>
        <p:xfrm>
          <a:off x="419100" y="2324100"/>
          <a:ext cx="11518901" cy="3225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val="765534293"/>
                    </a:ext>
                  </a:extLst>
                </a:gridCol>
                <a:gridCol w="1523719">
                  <a:extLst>
                    <a:ext uri="{9D8B030D-6E8A-4147-A177-3AD203B41FA5}">
                      <a16:colId xmlns:a16="http://schemas.microsoft.com/office/drawing/2014/main" val="681363638"/>
                    </a:ext>
                  </a:extLst>
                </a:gridCol>
                <a:gridCol w="1605851">
                  <a:extLst>
                    <a:ext uri="{9D8B030D-6E8A-4147-A177-3AD203B41FA5}">
                      <a16:colId xmlns:a16="http://schemas.microsoft.com/office/drawing/2014/main" val="4103488545"/>
                    </a:ext>
                  </a:extLst>
                </a:gridCol>
                <a:gridCol w="1185859">
                  <a:extLst>
                    <a:ext uri="{9D8B030D-6E8A-4147-A177-3AD203B41FA5}">
                      <a16:colId xmlns:a16="http://schemas.microsoft.com/office/drawing/2014/main" val="1545054913"/>
                    </a:ext>
                  </a:extLst>
                </a:gridCol>
                <a:gridCol w="1432915">
                  <a:extLst>
                    <a:ext uri="{9D8B030D-6E8A-4147-A177-3AD203B41FA5}">
                      <a16:colId xmlns:a16="http://schemas.microsoft.com/office/drawing/2014/main" val="2009473678"/>
                    </a:ext>
                  </a:extLst>
                </a:gridCol>
                <a:gridCol w="1507032">
                  <a:extLst>
                    <a:ext uri="{9D8B030D-6E8A-4147-A177-3AD203B41FA5}">
                      <a16:colId xmlns:a16="http://schemas.microsoft.com/office/drawing/2014/main" val="2427161562"/>
                    </a:ext>
                  </a:extLst>
                </a:gridCol>
                <a:gridCol w="1408210">
                  <a:extLst>
                    <a:ext uri="{9D8B030D-6E8A-4147-A177-3AD203B41FA5}">
                      <a16:colId xmlns:a16="http://schemas.microsoft.com/office/drawing/2014/main" val="2482816381"/>
                    </a:ext>
                  </a:extLst>
                </a:gridCol>
                <a:gridCol w="1432915">
                  <a:extLst>
                    <a:ext uri="{9D8B030D-6E8A-4147-A177-3AD203B41FA5}">
                      <a16:colId xmlns:a16="http://schemas.microsoft.com/office/drawing/2014/main" val="1375257513"/>
                    </a:ext>
                  </a:extLst>
                </a:gridCol>
              </a:tblGrid>
              <a:tr h="1853118"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effectLst/>
                          <a:latin typeface="+mn-lt"/>
                        </a:rPr>
                        <a:t>STEM</a:t>
                      </a:r>
                    </a:p>
                    <a:p>
                      <a:pPr algn="ctr" fontAlgn="b"/>
                      <a:r>
                        <a:rPr lang="pt-BR" sz="2200" u="none" strike="noStrike" dirty="0">
                          <a:effectLst/>
                          <a:latin typeface="+mn-lt"/>
                        </a:rPr>
                        <a:t>Expenditures (1000s)</a:t>
                      </a:r>
                      <a:endParaRPr lang="pt-BR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u="none" strike="noStrike" dirty="0">
                          <a:effectLst/>
                          <a:latin typeface="+mn-lt"/>
                        </a:rPr>
                        <a:t>Non-STEM  Expenditures </a:t>
                      </a:r>
                    </a:p>
                    <a:p>
                      <a:pPr algn="ctr" fontAlgn="b"/>
                      <a:r>
                        <a:rPr lang="pt-BR" sz="2200" u="none" strike="noStrike" dirty="0">
                          <a:effectLst/>
                          <a:latin typeface="+mn-lt"/>
                        </a:rPr>
                        <a:t>(1000s)</a:t>
                      </a:r>
                      <a:endParaRPr lang="pt-BR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S&amp;E Research Staff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  <a:latin typeface="+mn-lt"/>
                        </a:rPr>
                        <a:t>Doctorates: Humanities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  <a:latin typeface="+mn-lt"/>
                        </a:rPr>
                        <a:t>Doctorates: Social Sciences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  <a:latin typeface="+mn-lt"/>
                        </a:rPr>
                        <a:t>Doctorates: STEM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Doctorates: Other Fields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7990728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  <a:latin typeface="+mn-lt"/>
                        </a:rPr>
                        <a:t>R1 Median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295,776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18,986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346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36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37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160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65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1517709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  <a:latin typeface="+mn-lt"/>
                        </a:rPr>
                        <a:t>R2 Median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25,644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2,191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>
                          <a:effectLst/>
                          <a:latin typeface="+mn-lt"/>
                        </a:rPr>
                        <a:t>23</a:t>
                      </a:r>
                      <a:endParaRPr lang="en-US" sz="22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23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4473381"/>
                  </a:ext>
                </a:extLst>
              </a:tr>
              <a:tr h="4575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UW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121,927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3,105</a:t>
                      </a:r>
                      <a:endParaRPr lang="en-US" sz="22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83</a:t>
                      </a:r>
                      <a:endParaRPr lang="en-US" sz="22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0</a:t>
                      </a:r>
                      <a:endParaRPr lang="en-US" sz="22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7</a:t>
                      </a:r>
                      <a:endParaRPr lang="en-US" sz="22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70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29</a:t>
                      </a:r>
                      <a:endParaRPr lang="en-US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402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6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38FA2-F48D-4900-B644-CA98D6728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do we compare to R1 and R2 universities?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214D10-7299-40E7-A1CA-E071EE2886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028608"/>
              </p:ext>
            </p:extLst>
          </p:nvPr>
        </p:nvGraphicFramePr>
        <p:xfrm>
          <a:off x="1701800" y="1905000"/>
          <a:ext cx="8750300" cy="316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9485">
                  <a:extLst>
                    <a:ext uri="{9D8B030D-6E8A-4147-A177-3AD203B41FA5}">
                      <a16:colId xmlns:a16="http://schemas.microsoft.com/office/drawing/2014/main" val="2787395591"/>
                    </a:ext>
                  </a:extLst>
                </a:gridCol>
                <a:gridCol w="1863272">
                  <a:extLst>
                    <a:ext uri="{9D8B030D-6E8A-4147-A177-3AD203B41FA5}">
                      <a16:colId xmlns:a16="http://schemas.microsoft.com/office/drawing/2014/main" val="3489207129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474043320"/>
                    </a:ext>
                  </a:extLst>
                </a:gridCol>
                <a:gridCol w="1509485">
                  <a:extLst>
                    <a:ext uri="{9D8B030D-6E8A-4147-A177-3AD203B41FA5}">
                      <a16:colId xmlns:a16="http://schemas.microsoft.com/office/drawing/2014/main" val="2243638150"/>
                    </a:ext>
                  </a:extLst>
                </a:gridCol>
                <a:gridCol w="1886857">
                  <a:extLst>
                    <a:ext uri="{9D8B030D-6E8A-4147-A177-3AD203B41FA5}">
                      <a16:colId xmlns:a16="http://schemas.microsoft.com/office/drawing/2014/main" val="2116451909"/>
                    </a:ext>
                  </a:extLst>
                </a:gridCol>
              </a:tblGrid>
              <a:tr h="1816641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Per-capita STEM Expenditures (1000s)</a:t>
                      </a:r>
                      <a:endParaRPr lang="pt-B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  <a:latin typeface="+mn-lt"/>
                        </a:rPr>
                        <a:t>Per-capita Non-STEM Expenditures (1000s)</a:t>
                      </a:r>
                      <a:endParaRPr lang="pt-BR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Per-capita S&amp;E Research Staff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Number of Faculty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0564119"/>
                  </a:ext>
                </a:extLst>
              </a:tr>
              <a:tr h="448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R1 Median</a:t>
                      </a:r>
                      <a:endParaRPr lang="en-US" sz="2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+mn-lt"/>
                        </a:rPr>
                        <a:t>232</a:t>
                      </a:r>
                      <a:endParaRPr lang="en-US" sz="2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15.0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0.27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1263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22963782"/>
                  </a:ext>
                </a:extLst>
              </a:tr>
              <a:tr h="448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R2 Median</a:t>
                      </a:r>
                      <a:endParaRPr lang="en-US" sz="2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  <a:latin typeface="+mn-lt"/>
                        </a:rPr>
                        <a:t>63</a:t>
                      </a:r>
                      <a:endParaRPr lang="en-US" sz="24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4.7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0.05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469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0357243"/>
                  </a:ext>
                </a:extLst>
              </a:tr>
              <a:tr h="448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UW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229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5.8</a:t>
                      </a:r>
                      <a:endParaRPr lang="en-US" sz="24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0.16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highlight>
                            <a:srgbClr val="FFFF00"/>
                          </a:highlight>
                          <a:latin typeface="+mn-lt"/>
                        </a:rPr>
                        <a:t>530</a:t>
                      </a:r>
                      <a:endParaRPr lang="en-US" sz="2400" b="0" i="0" u="none" strike="noStrike" dirty="0">
                        <a:effectLst/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9615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3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508</Words>
  <Application>Microsoft Office PowerPoint</Application>
  <PresentationFormat>Widescreen</PresentationFormat>
  <Paragraphs>211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Carnegie R1 Classification</vt:lpstr>
      <vt:lpstr>Why does a “R1” designation matter?</vt:lpstr>
      <vt:lpstr>Who determines Carnegie research classification?</vt:lpstr>
      <vt:lpstr>Carnegie Metrics </vt:lpstr>
      <vt:lpstr>Aggregate vs. Per Capita Indexes</vt:lpstr>
      <vt:lpstr>Combined weighted ranks are converted to standardized scores</vt:lpstr>
      <vt:lpstr>PowerPoint Presentation</vt:lpstr>
      <vt:lpstr>How do we compare to R1 and R2 universities?</vt:lpstr>
      <vt:lpstr>How do we compare to R1 and R2 universities?</vt:lpstr>
      <vt:lpstr>The Need for Faculty in PhD programs</vt:lpstr>
      <vt:lpstr>Doctoral Graduates</vt:lpstr>
      <vt:lpstr>Doctorate Enrollment</vt:lpstr>
      <vt:lpstr>Research Personnel</vt:lpstr>
      <vt:lpstr>PowerPoint Presentation</vt:lpstr>
      <vt:lpstr>PowerPoint Presentation</vt:lpstr>
      <vt:lpstr>Strategic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Carman</dc:creator>
  <cp:lastModifiedBy>Kevin Carman</cp:lastModifiedBy>
  <cp:revision>1</cp:revision>
  <dcterms:created xsi:type="dcterms:W3CDTF">2021-11-08T19:47:38Z</dcterms:created>
  <dcterms:modified xsi:type="dcterms:W3CDTF">2022-01-09T15:44:51Z</dcterms:modified>
</cp:coreProperties>
</file>