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8" r:id="rId2"/>
    <p:sldMasterId id="2147483710" r:id="rId3"/>
    <p:sldMasterId id="2147483723" r:id="rId4"/>
    <p:sldMasterId id="2147483672" r:id="rId5"/>
    <p:sldMasterId id="2147483685" r:id="rId6"/>
  </p:sldMasterIdLst>
  <p:notesMasterIdLst>
    <p:notesMasterId r:id="rId25"/>
  </p:notesMasterIdLst>
  <p:sldIdLst>
    <p:sldId id="256" r:id="rId7"/>
    <p:sldId id="293" r:id="rId8"/>
    <p:sldId id="330" r:id="rId9"/>
    <p:sldId id="305" r:id="rId10"/>
    <p:sldId id="331" r:id="rId11"/>
    <p:sldId id="325" r:id="rId12"/>
    <p:sldId id="326" r:id="rId13"/>
    <p:sldId id="327" r:id="rId14"/>
    <p:sldId id="328" r:id="rId15"/>
    <p:sldId id="332" r:id="rId16"/>
    <p:sldId id="333" r:id="rId17"/>
    <p:sldId id="335" r:id="rId18"/>
    <p:sldId id="259" r:id="rId19"/>
    <p:sldId id="321" r:id="rId20"/>
    <p:sldId id="307" r:id="rId21"/>
    <p:sldId id="324" r:id="rId22"/>
    <p:sldId id="268" r:id="rId23"/>
    <p:sldId id="32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3F2"/>
    <a:srgbClr val="FBFBFA"/>
    <a:srgbClr val="AB7A42"/>
    <a:srgbClr val="492F24"/>
    <a:srgbClr val="FFC425"/>
    <a:srgbClr val="F7BF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05"/>
    <p:restoredTop sz="83878"/>
  </p:normalViewPr>
  <p:slideViewPr>
    <p:cSldViewPr snapToGrid="0" snapToObjects="1">
      <p:cViewPr varScale="1">
        <p:scale>
          <a:sx n="106" d="100"/>
          <a:sy n="106" d="100"/>
        </p:scale>
        <p:origin x="688"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42085-A09F-E545-8A8F-B8AB3DE97984}" type="datetimeFigureOut">
              <a:rPr lang="en-US" smtClean="0"/>
              <a:t>3/24/22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11CE5-AED5-F049-B238-7518EB246565}" type="slidenum">
              <a:rPr lang="en-US" smtClean="0"/>
              <a:t>‹#›</a:t>
            </a:fld>
            <a:endParaRPr lang="en-US"/>
          </a:p>
        </p:txBody>
      </p:sp>
    </p:spTree>
    <p:extLst>
      <p:ext uri="{BB962C8B-B14F-4D97-AF65-F5344CB8AC3E}">
        <p14:creationId xmlns:p14="http://schemas.microsoft.com/office/powerpoint/2010/main" val="241521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11CE5-AED5-F049-B238-7518EB246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4C211CE5-AED5-F049-B238-7518EB246565}" type="slidenum">
              <a:rPr lang="en-US" smtClean="0"/>
              <a:t>8</a:t>
            </a:fld>
            <a:endParaRPr lang="en-US"/>
          </a:p>
        </p:txBody>
      </p:sp>
    </p:spTree>
    <p:extLst>
      <p:ext uri="{BB962C8B-B14F-4D97-AF65-F5344CB8AC3E}">
        <p14:creationId xmlns:p14="http://schemas.microsoft.com/office/powerpoint/2010/main" val="358443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11CE5-AED5-F049-B238-7518EB246565}" type="slidenum">
              <a:rPr lang="en-US" smtClean="0"/>
              <a:t>16</a:t>
            </a:fld>
            <a:endParaRPr lang="en-US"/>
          </a:p>
        </p:txBody>
      </p:sp>
    </p:spTree>
    <p:extLst>
      <p:ext uri="{BB962C8B-B14F-4D97-AF65-F5344CB8AC3E}">
        <p14:creationId xmlns:p14="http://schemas.microsoft.com/office/powerpoint/2010/main" val="1298436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D883-E24A-C942-AD79-CB30BAFCBBD1}"/>
              </a:ext>
            </a:extLst>
          </p:cNvPr>
          <p:cNvSpPr>
            <a:spLocks noGrp="1"/>
          </p:cNvSpPr>
          <p:nvPr>
            <p:ph type="ctrTitle"/>
          </p:nvPr>
        </p:nvSpPr>
        <p:spPr>
          <a:xfrm>
            <a:off x="1524000" y="2320289"/>
            <a:ext cx="9144000" cy="2200593"/>
          </a:xfrm>
        </p:spPr>
        <p:txBody>
          <a:bodyPr anchor="b"/>
          <a:lstStyle>
            <a:lvl1pPr algn="ctr">
              <a:defRPr sz="6000">
                <a:solidFill>
                  <a:srgbClr val="FFC425"/>
                </a:solidFill>
              </a:defRPr>
            </a:lvl1pPr>
          </a:lstStyle>
          <a:p>
            <a:r>
              <a:rPr lang="en-US" dirty="0"/>
              <a:t>Click to edit Master title style</a:t>
            </a:r>
          </a:p>
        </p:txBody>
      </p:sp>
      <p:sp>
        <p:nvSpPr>
          <p:cNvPr id="3" name="Subtitle 2">
            <a:extLst>
              <a:ext uri="{FF2B5EF4-FFF2-40B4-BE49-F238E27FC236}">
                <a16:creationId xmlns:a16="http://schemas.microsoft.com/office/drawing/2014/main" id="{E21F37AE-625F-A943-8F63-108CD2F5B9B0}"/>
              </a:ext>
            </a:extLst>
          </p:cNvPr>
          <p:cNvSpPr>
            <a:spLocks noGrp="1"/>
          </p:cNvSpPr>
          <p:nvPr>
            <p:ph type="subTitle" idx="1"/>
          </p:nvPr>
        </p:nvSpPr>
        <p:spPr>
          <a:xfrm>
            <a:off x="1524000" y="4640580"/>
            <a:ext cx="9144000" cy="891540"/>
          </a:xfrm>
        </p:spPr>
        <p:txBody>
          <a:bodyPr/>
          <a:lstStyle>
            <a:lvl1pPr marL="0" indent="0" algn="ctr">
              <a:buNone/>
              <a:defRPr sz="2400">
                <a:solidFill>
                  <a:srgbClr val="FFC42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DAD1DB6-2B33-6A4D-867C-036B5107E4FB}"/>
              </a:ext>
            </a:extLst>
          </p:cNvPr>
          <p:cNvSpPr>
            <a:spLocks noGrp="1"/>
          </p:cNvSpPr>
          <p:nvPr>
            <p:ph type="dt" sz="half" idx="10"/>
          </p:nvPr>
        </p:nvSpPr>
        <p:spPr/>
        <p:txBody>
          <a:bodyPr/>
          <a:lstStyle/>
          <a:p>
            <a:fld id="{E3C08CED-122E-3045-95ED-582BD98F1100}" type="datetimeFigureOut">
              <a:rPr lang="en-US" smtClean="0"/>
              <a:t>3/24/22</a:t>
            </a:fld>
            <a:endParaRPr lang="en-US"/>
          </a:p>
        </p:txBody>
      </p:sp>
      <p:sp>
        <p:nvSpPr>
          <p:cNvPr id="5" name="Footer Placeholder 4">
            <a:extLst>
              <a:ext uri="{FF2B5EF4-FFF2-40B4-BE49-F238E27FC236}">
                <a16:creationId xmlns:a16="http://schemas.microsoft.com/office/drawing/2014/main" id="{9F53FC1A-F20C-594E-B1E7-6C864C7D9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8F534-54B0-6A46-A2B3-31195F67A363}"/>
              </a:ext>
            </a:extLst>
          </p:cNvPr>
          <p:cNvSpPr>
            <a:spLocks noGrp="1"/>
          </p:cNvSpPr>
          <p:nvPr>
            <p:ph type="sldNum" sz="quarter" idx="12"/>
          </p:nvPr>
        </p:nvSpPr>
        <p:spPr/>
        <p:txBody>
          <a:bodyPr/>
          <a:lstStyle/>
          <a:p>
            <a:fld id="{4AADB736-5414-C749-AFC7-1A38621C0C85}" type="slidenum">
              <a:rPr lang="en-US" smtClean="0"/>
              <a:t>‹#›</a:t>
            </a:fld>
            <a:endParaRPr lang="en-US"/>
          </a:p>
        </p:txBody>
      </p:sp>
    </p:spTree>
    <p:extLst>
      <p:ext uri="{BB962C8B-B14F-4D97-AF65-F5344CB8AC3E}">
        <p14:creationId xmlns:p14="http://schemas.microsoft.com/office/powerpoint/2010/main" val="163353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4762-3679-E549-9910-7A3D0612A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23D3E-EF52-B640-BA25-26FD3F5D6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C6259-75DF-4648-AE0A-7B455957B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C332B-E736-BB49-8562-69909577D4D8}"/>
              </a:ext>
            </a:extLst>
          </p:cNvPr>
          <p:cNvSpPr>
            <a:spLocks noGrp="1"/>
          </p:cNvSpPr>
          <p:nvPr>
            <p:ph type="dt" sz="half" idx="10"/>
          </p:nvPr>
        </p:nvSpPr>
        <p:spPr/>
        <p:txBody>
          <a:bodyPr/>
          <a:lstStyle/>
          <a:p>
            <a:fld id="{E3C08CED-122E-3045-95ED-582BD98F1100}" type="datetimeFigureOut">
              <a:rPr lang="en-US" smtClean="0"/>
              <a:t>3/24/22</a:t>
            </a:fld>
            <a:endParaRPr lang="en-US"/>
          </a:p>
        </p:txBody>
      </p:sp>
      <p:sp>
        <p:nvSpPr>
          <p:cNvPr id="6" name="Footer Placeholder 5">
            <a:extLst>
              <a:ext uri="{FF2B5EF4-FFF2-40B4-BE49-F238E27FC236}">
                <a16:creationId xmlns:a16="http://schemas.microsoft.com/office/drawing/2014/main" id="{357A4AC0-B9A7-7C4A-87F9-EA7996276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1032B-36BE-554F-9177-96AC24A3AC1F}"/>
              </a:ext>
            </a:extLst>
          </p:cNvPr>
          <p:cNvSpPr>
            <a:spLocks noGrp="1"/>
          </p:cNvSpPr>
          <p:nvPr>
            <p:ph type="sldNum" sz="quarter" idx="12"/>
          </p:nvPr>
        </p:nvSpPr>
        <p:spPr/>
        <p:txBody>
          <a:bodyPr/>
          <a:lstStyle/>
          <a:p>
            <a:fld id="{4AADB736-5414-C749-AFC7-1A38621C0C85}" type="slidenum">
              <a:rPr lang="en-US" smtClean="0"/>
              <a:t>‹#›</a:t>
            </a:fld>
            <a:endParaRPr lang="en-US"/>
          </a:p>
        </p:txBody>
      </p:sp>
    </p:spTree>
    <p:extLst>
      <p:ext uri="{BB962C8B-B14F-4D97-AF65-F5344CB8AC3E}">
        <p14:creationId xmlns:p14="http://schemas.microsoft.com/office/powerpoint/2010/main" val="246655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1DC6-71E3-D746-9B8E-CBEAB38D3D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2E6FCD-E195-F940-BB38-6393B1A0AC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5B406-8B89-A748-9B42-E856696A3E5C}"/>
              </a:ext>
            </a:extLst>
          </p:cNvPr>
          <p:cNvSpPr>
            <a:spLocks noGrp="1"/>
          </p:cNvSpPr>
          <p:nvPr>
            <p:ph type="dt" sz="half" idx="10"/>
          </p:nvPr>
        </p:nvSpPr>
        <p:spPr/>
        <p:txBody>
          <a:bodyPr/>
          <a:lstStyle/>
          <a:p>
            <a:fld id="{E3C08CED-122E-3045-95ED-582BD98F1100}" type="datetimeFigureOut">
              <a:rPr lang="en-US" smtClean="0"/>
              <a:t>3/24/22</a:t>
            </a:fld>
            <a:endParaRPr lang="en-US"/>
          </a:p>
        </p:txBody>
      </p:sp>
      <p:sp>
        <p:nvSpPr>
          <p:cNvPr id="5" name="Footer Placeholder 4">
            <a:extLst>
              <a:ext uri="{FF2B5EF4-FFF2-40B4-BE49-F238E27FC236}">
                <a16:creationId xmlns:a16="http://schemas.microsoft.com/office/drawing/2014/main" id="{49AE5FDE-EE42-F04E-B2DC-BD5DEDA02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EB9BA-CAC2-B74D-AD1B-908CE3C2BEC3}"/>
              </a:ext>
            </a:extLst>
          </p:cNvPr>
          <p:cNvSpPr>
            <a:spLocks noGrp="1"/>
          </p:cNvSpPr>
          <p:nvPr>
            <p:ph type="sldNum" sz="quarter" idx="12"/>
          </p:nvPr>
        </p:nvSpPr>
        <p:spPr/>
        <p:txBody>
          <a:bodyPr/>
          <a:lstStyle/>
          <a:p>
            <a:fld id="{4AADB736-5414-C749-AFC7-1A38621C0C85}" type="slidenum">
              <a:rPr lang="en-US" smtClean="0"/>
              <a:t>‹#›</a:t>
            </a:fld>
            <a:endParaRPr lang="en-US"/>
          </a:p>
        </p:txBody>
      </p:sp>
    </p:spTree>
    <p:extLst>
      <p:ext uri="{BB962C8B-B14F-4D97-AF65-F5344CB8AC3E}">
        <p14:creationId xmlns:p14="http://schemas.microsoft.com/office/powerpoint/2010/main" val="79734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085497-D794-B744-93F2-E4F44F4582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A37070-AB73-D744-B68F-462CF036CF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28DC6-B89D-7544-AC30-1ABF330B6FE5}"/>
              </a:ext>
            </a:extLst>
          </p:cNvPr>
          <p:cNvSpPr>
            <a:spLocks noGrp="1"/>
          </p:cNvSpPr>
          <p:nvPr>
            <p:ph type="dt" sz="half" idx="10"/>
          </p:nvPr>
        </p:nvSpPr>
        <p:spPr/>
        <p:txBody>
          <a:bodyPr/>
          <a:lstStyle/>
          <a:p>
            <a:fld id="{E3C08CED-122E-3045-95ED-582BD98F1100}" type="datetimeFigureOut">
              <a:rPr lang="en-US" smtClean="0"/>
              <a:t>3/24/22</a:t>
            </a:fld>
            <a:endParaRPr lang="en-US"/>
          </a:p>
        </p:txBody>
      </p:sp>
      <p:sp>
        <p:nvSpPr>
          <p:cNvPr id="5" name="Footer Placeholder 4">
            <a:extLst>
              <a:ext uri="{FF2B5EF4-FFF2-40B4-BE49-F238E27FC236}">
                <a16:creationId xmlns:a16="http://schemas.microsoft.com/office/drawing/2014/main" id="{E50935AF-50B3-5243-8AEE-289554A1C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6FAFE-A6BE-574D-A7DE-5A0016C733CB}"/>
              </a:ext>
            </a:extLst>
          </p:cNvPr>
          <p:cNvSpPr>
            <a:spLocks noGrp="1"/>
          </p:cNvSpPr>
          <p:nvPr>
            <p:ph type="sldNum" sz="quarter" idx="12"/>
          </p:nvPr>
        </p:nvSpPr>
        <p:spPr/>
        <p:txBody>
          <a:bodyPr/>
          <a:lstStyle/>
          <a:p>
            <a:fld id="{4AADB736-5414-C749-AFC7-1A38621C0C85}" type="slidenum">
              <a:rPr lang="en-US" smtClean="0"/>
              <a:t>‹#›</a:t>
            </a:fld>
            <a:endParaRPr lang="en-US"/>
          </a:p>
        </p:txBody>
      </p:sp>
    </p:spTree>
    <p:extLst>
      <p:ext uri="{BB962C8B-B14F-4D97-AF65-F5344CB8AC3E}">
        <p14:creationId xmlns:p14="http://schemas.microsoft.com/office/powerpoint/2010/main" val="171530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2DCD-9652-C14C-B04D-508617ABC3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658547-EE77-3E4E-A25B-D2A358EF7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A6E601-C7F3-8947-B81D-C98035F5E746}"/>
              </a:ext>
            </a:extLst>
          </p:cNvPr>
          <p:cNvSpPr>
            <a:spLocks noGrp="1"/>
          </p:cNvSpPr>
          <p:nvPr>
            <p:ph type="dt" sz="half" idx="10"/>
          </p:nvPr>
        </p:nvSpPr>
        <p:spPr/>
        <p:txBody>
          <a:bodyPr/>
          <a:lstStyle/>
          <a:p>
            <a:fld id="{86F8EA81-B682-BA41-BD43-CEC884DCBCE2}" type="datetimeFigureOut">
              <a:rPr lang="en-US" smtClean="0"/>
              <a:t>3/24/22</a:t>
            </a:fld>
            <a:endParaRPr lang="en-US"/>
          </a:p>
        </p:txBody>
      </p:sp>
      <p:sp>
        <p:nvSpPr>
          <p:cNvPr id="5" name="Footer Placeholder 4">
            <a:extLst>
              <a:ext uri="{FF2B5EF4-FFF2-40B4-BE49-F238E27FC236}">
                <a16:creationId xmlns:a16="http://schemas.microsoft.com/office/drawing/2014/main" id="{21D4DEB8-2C20-2247-B3E7-9B8E3A395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862F8-60D1-F344-9535-A41EE1ACDAA7}"/>
              </a:ext>
            </a:extLst>
          </p:cNvPr>
          <p:cNvSpPr>
            <a:spLocks noGrp="1"/>
          </p:cNvSpPr>
          <p:nvPr>
            <p:ph type="sldNum" sz="quarter" idx="12"/>
          </p:nvPr>
        </p:nvSpPr>
        <p:spPr/>
        <p:txBody>
          <a:bodyPr/>
          <a:lstStyle/>
          <a:p>
            <a:fld id="{3D3B691B-FDCC-1C48-B88B-09D0153B5ED5}" type="slidenum">
              <a:rPr lang="en-US" smtClean="0"/>
              <a:t>‹#›</a:t>
            </a:fld>
            <a:endParaRPr lang="en-US"/>
          </a:p>
        </p:txBody>
      </p:sp>
    </p:spTree>
    <p:extLst>
      <p:ext uri="{BB962C8B-B14F-4D97-AF65-F5344CB8AC3E}">
        <p14:creationId xmlns:p14="http://schemas.microsoft.com/office/powerpoint/2010/main" val="144264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D09D-8BED-5943-92A1-B1507001C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BE3A7-ED67-5F45-B37A-8408A5D7DC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CED4E-1E54-9740-8A20-F319C2D03549}"/>
              </a:ext>
            </a:extLst>
          </p:cNvPr>
          <p:cNvSpPr>
            <a:spLocks noGrp="1"/>
          </p:cNvSpPr>
          <p:nvPr>
            <p:ph type="dt" sz="half" idx="10"/>
          </p:nvPr>
        </p:nvSpPr>
        <p:spPr/>
        <p:txBody>
          <a:bodyPr/>
          <a:lstStyle/>
          <a:p>
            <a:fld id="{86F8EA81-B682-BA41-BD43-CEC884DCBCE2}" type="datetimeFigureOut">
              <a:rPr lang="en-US" smtClean="0"/>
              <a:t>3/24/22</a:t>
            </a:fld>
            <a:endParaRPr lang="en-US"/>
          </a:p>
        </p:txBody>
      </p:sp>
      <p:sp>
        <p:nvSpPr>
          <p:cNvPr id="5" name="Footer Placeholder 4">
            <a:extLst>
              <a:ext uri="{FF2B5EF4-FFF2-40B4-BE49-F238E27FC236}">
                <a16:creationId xmlns:a16="http://schemas.microsoft.com/office/drawing/2014/main" id="{AFA4DF12-7E28-2E4F-A719-7DCE37885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EDEB4-7B15-D342-BBA0-4080313E9AF4}"/>
              </a:ext>
            </a:extLst>
          </p:cNvPr>
          <p:cNvSpPr>
            <a:spLocks noGrp="1"/>
          </p:cNvSpPr>
          <p:nvPr>
            <p:ph type="sldNum" sz="quarter" idx="12"/>
          </p:nvPr>
        </p:nvSpPr>
        <p:spPr/>
        <p:txBody>
          <a:bodyPr/>
          <a:lstStyle/>
          <a:p>
            <a:fld id="{3D3B691B-FDCC-1C48-B88B-09D0153B5ED5}" type="slidenum">
              <a:rPr lang="en-US" smtClean="0"/>
              <a:t>‹#›</a:t>
            </a:fld>
            <a:endParaRPr lang="en-US"/>
          </a:p>
        </p:txBody>
      </p:sp>
    </p:spTree>
    <p:extLst>
      <p:ext uri="{BB962C8B-B14F-4D97-AF65-F5344CB8AC3E}">
        <p14:creationId xmlns:p14="http://schemas.microsoft.com/office/powerpoint/2010/main" val="15916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B2A6-2117-DF45-8773-484A4A920E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325ADF-7BFE-034C-9569-B515BE76E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2607E-0BE2-A846-BCE7-ADEDFEEAD274}"/>
              </a:ext>
            </a:extLst>
          </p:cNvPr>
          <p:cNvSpPr>
            <a:spLocks noGrp="1"/>
          </p:cNvSpPr>
          <p:nvPr>
            <p:ph type="dt" sz="half" idx="10"/>
          </p:nvPr>
        </p:nvSpPr>
        <p:spPr/>
        <p:txBody>
          <a:bodyPr/>
          <a:lstStyle/>
          <a:p>
            <a:fld id="{86F8EA81-B682-BA41-BD43-CEC884DCBCE2}" type="datetimeFigureOut">
              <a:rPr lang="en-US" smtClean="0"/>
              <a:t>3/24/22</a:t>
            </a:fld>
            <a:endParaRPr lang="en-US"/>
          </a:p>
        </p:txBody>
      </p:sp>
      <p:sp>
        <p:nvSpPr>
          <p:cNvPr id="5" name="Footer Placeholder 4">
            <a:extLst>
              <a:ext uri="{FF2B5EF4-FFF2-40B4-BE49-F238E27FC236}">
                <a16:creationId xmlns:a16="http://schemas.microsoft.com/office/drawing/2014/main" id="{6F0FCD74-401B-DA4C-B8BD-0D614ED7D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2D800-8C68-0949-9E71-886B8D8474F4}"/>
              </a:ext>
            </a:extLst>
          </p:cNvPr>
          <p:cNvSpPr>
            <a:spLocks noGrp="1"/>
          </p:cNvSpPr>
          <p:nvPr>
            <p:ph type="sldNum" sz="quarter" idx="12"/>
          </p:nvPr>
        </p:nvSpPr>
        <p:spPr/>
        <p:txBody>
          <a:bodyPr/>
          <a:lstStyle/>
          <a:p>
            <a:fld id="{3D3B691B-FDCC-1C48-B88B-09D0153B5ED5}" type="slidenum">
              <a:rPr lang="en-US" smtClean="0"/>
              <a:t>‹#›</a:t>
            </a:fld>
            <a:endParaRPr lang="en-US"/>
          </a:p>
        </p:txBody>
      </p:sp>
    </p:spTree>
    <p:extLst>
      <p:ext uri="{BB962C8B-B14F-4D97-AF65-F5344CB8AC3E}">
        <p14:creationId xmlns:p14="http://schemas.microsoft.com/office/powerpoint/2010/main" val="63814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659E-D319-F342-B994-3152A2D844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F62FC-2509-5748-80E7-07D30A57E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973E8-AD40-194F-A10B-53F7AFD613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0D154-96E0-CE45-8AE9-18C5E2F43200}"/>
              </a:ext>
            </a:extLst>
          </p:cNvPr>
          <p:cNvSpPr>
            <a:spLocks noGrp="1"/>
          </p:cNvSpPr>
          <p:nvPr>
            <p:ph type="dt" sz="half" idx="10"/>
          </p:nvPr>
        </p:nvSpPr>
        <p:spPr/>
        <p:txBody>
          <a:bodyPr/>
          <a:lstStyle/>
          <a:p>
            <a:fld id="{86F8EA81-B682-BA41-BD43-CEC884DCBCE2}" type="datetimeFigureOut">
              <a:rPr lang="en-US" smtClean="0"/>
              <a:t>3/24/22</a:t>
            </a:fld>
            <a:endParaRPr lang="en-US"/>
          </a:p>
        </p:txBody>
      </p:sp>
      <p:sp>
        <p:nvSpPr>
          <p:cNvPr id="6" name="Footer Placeholder 5">
            <a:extLst>
              <a:ext uri="{FF2B5EF4-FFF2-40B4-BE49-F238E27FC236}">
                <a16:creationId xmlns:a16="http://schemas.microsoft.com/office/drawing/2014/main" id="{89019C80-8772-C243-B1C9-00F7D8F2D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198071-F836-8A4B-A192-E38A27D1126A}"/>
              </a:ext>
            </a:extLst>
          </p:cNvPr>
          <p:cNvSpPr>
            <a:spLocks noGrp="1"/>
          </p:cNvSpPr>
          <p:nvPr>
            <p:ph type="sldNum" sz="quarter" idx="12"/>
          </p:nvPr>
        </p:nvSpPr>
        <p:spPr/>
        <p:txBody>
          <a:bodyPr/>
          <a:lstStyle/>
          <a:p>
            <a:fld id="{3D3B691B-FDCC-1C48-B88B-09D0153B5ED5}" type="slidenum">
              <a:rPr lang="en-US" smtClean="0"/>
              <a:t>‹#›</a:t>
            </a:fld>
            <a:endParaRPr lang="en-US"/>
          </a:p>
        </p:txBody>
      </p:sp>
    </p:spTree>
    <p:extLst>
      <p:ext uri="{BB962C8B-B14F-4D97-AF65-F5344CB8AC3E}">
        <p14:creationId xmlns:p14="http://schemas.microsoft.com/office/powerpoint/2010/main" val="178394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A83F-1167-4141-A839-3C4908A967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31FA7B-1E98-574E-B0FD-B050E86E8B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2DC02-1D93-024A-865A-A29264985C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EE1A19-501A-4248-925C-6288AE209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408C9-9AD4-5547-B13D-F1F65FCD73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8CC4BB-4412-2049-AA98-B0436B085049}"/>
              </a:ext>
            </a:extLst>
          </p:cNvPr>
          <p:cNvSpPr>
            <a:spLocks noGrp="1"/>
          </p:cNvSpPr>
          <p:nvPr>
            <p:ph type="dt" sz="half" idx="10"/>
          </p:nvPr>
        </p:nvSpPr>
        <p:spPr/>
        <p:txBody>
          <a:bodyPr/>
          <a:lstStyle/>
          <a:p>
            <a:fld id="{86F8EA81-B682-BA41-BD43-CEC884DCBCE2}" type="datetimeFigureOut">
              <a:rPr lang="en-US" smtClean="0"/>
              <a:t>3/24/22</a:t>
            </a:fld>
            <a:endParaRPr lang="en-US"/>
          </a:p>
        </p:txBody>
      </p:sp>
      <p:sp>
        <p:nvSpPr>
          <p:cNvPr id="8" name="Footer Placeholder 7">
            <a:extLst>
              <a:ext uri="{FF2B5EF4-FFF2-40B4-BE49-F238E27FC236}">
                <a16:creationId xmlns:a16="http://schemas.microsoft.com/office/drawing/2014/main" id="{A0AC9DE4-FC7E-E54E-87C0-C2F5453950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133DE5-0863-6F45-AFD7-82D9EA9B9C9F}"/>
              </a:ext>
            </a:extLst>
          </p:cNvPr>
          <p:cNvSpPr>
            <a:spLocks noGrp="1"/>
          </p:cNvSpPr>
          <p:nvPr>
            <p:ph type="sldNum" sz="quarter" idx="12"/>
          </p:nvPr>
        </p:nvSpPr>
        <p:spPr/>
        <p:txBody>
          <a:bodyPr/>
          <a:lstStyle/>
          <a:p>
            <a:fld id="{3D3B691B-FDCC-1C48-B88B-09D0153B5ED5}" type="slidenum">
              <a:rPr lang="en-US" smtClean="0"/>
              <a:t>‹#›</a:t>
            </a:fld>
            <a:endParaRPr lang="en-US"/>
          </a:p>
        </p:txBody>
      </p:sp>
    </p:spTree>
    <p:extLst>
      <p:ext uri="{BB962C8B-B14F-4D97-AF65-F5344CB8AC3E}">
        <p14:creationId xmlns:p14="http://schemas.microsoft.com/office/powerpoint/2010/main" val="4067467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CD5C-85CD-2742-9C4E-63C50524CB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2D0F1C-7CD1-4D44-86CF-3A850C0DC7B3}"/>
              </a:ext>
            </a:extLst>
          </p:cNvPr>
          <p:cNvSpPr>
            <a:spLocks noGrp="1"/>
          </p:cNvSpPr>
          <p:nvPr>
            <p:ph type="dt" sz="half" idx="10"/>
          </p:nvPr>
        </p:nvSpPr>
        <p:spPr/>
        <p:txBody>
          <a:bodyPr/>
          <a:lstStyle/>
          <a:p>
            <a:fld id="{86F8EA81-B682-BA41-BD43-CEC884DCBCE2}" type="datetimeFigureOut">
              <a:rPr lang="en-US" smtClean="0"/>
              <a:t>3/24/22</a:t>
            </a:fld>
            <a:endParaRPr lang="en-US"/>
          </a:p>
        </p:txBody>
      </p:sp>
      <p:sp>
        <p:nvSpPr>
          <p:cNvPr id="4" name="Footer Placeholder 3">
            <a:extLst>
              <a:ext uri="{FF2B5EF4-FFF2-40B4-BE49-F238E27FC236}">
                <a16:creationId xmlns:a16="http://schemas.microsoft.com/office/drawing/2014/main" id="{55E85C6B-2F14-634A-959F-3940C40885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EE4-575A-DD4B-9D28-D94571B050CB}"/>
              </a:ext>
            </a:extLst>
          </p:cNvPr>
          <p:cNvSpPr>
            <a:spLocks noGrp="1"/>
          </p:cNvSpPr>
          <p:nvPr>
            <p:ph type="sldNum" sz="quarter" idx="12"/>
          </p:nvPr>
        </p:nvSpPr>
        <p:spPr/>
        <p:txBody>
          <a:bodyPr/>
          <a:lstStyle/>
          <a:p>
            <a:fld id="{3D3B691B-FDCC-1C48-B88B-09D0153B5ED5}" type="slidenum">
              <a:rPr lang="en-US" smtClean="0"/>
              <a:t>‹#›</a:t>
            </a:fld>
            <a:endParaRPr lang="en-US"/>
          </a:p>
        </p:txBody>
      </p:sp>
    </p:spTree>
    <p:extLst>
      <p:ext uri="{BB962C8B-B14F-4D97-AF65-F5344CB8AC3E}">
        <p14:creationId xmlns:p14="http://schemas.microsoft.com/office/powerpoint/2010/main" val="4182594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3416B-2A83-5A48-9C9F-1B261623A77A}"/>
              </a:ext>
            </a:extLst>
          </p:cNvPr>
          <p:cNvSpPr>
            <a:spLocks noGrp="1"/>
          </p:cNvSpPr>
          <p:nvPr>
            <p:ph type="dt" sz="half" idx="10"/>
          </p:nvPr>
        </p:nvSpPr>
        <p:spPr/>
        <p:txBody>
          <a:bodyPr/>
          <a:lstStyle/>
          <a:p>
            <a:fld id="{86F8EA81-B682-BA41-BD43-CEC884DCBCE2}" type="datetimeFigureOut">
              <a:rPr lang="en-US" smtClean="0"/>
              <a:t>3/24/22</a:t>
            </a:fld>
            <a:endParaRPr lang="en-US"/>
          </a:p>
        </p:txBody>
      </p:sp>
      <p:sp>
        <p:nvSpPr>
          <p:cNvPr id="3" name="Footer Placeholder 2">
            <a:extLst>
              <a:ext uri="{FF2B5EF4-FFF2-40B4-BE49-F238E27FC236}">
                <a16:creationId xmlns:a16="http://schemas.microsoft.com/office/drawing/2014/main" id="{502124F2-BEE0-AE4A-87AF-3CF0AA8083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D283DC-B375-B140-B546-9EE0A58F96A9}"/>
              </a:ext>
            </a:extLst>
          </p:cNvPr>
          <p:cNvSpPr>
            <a:spLocks noGrp="1"/>
          </p:cNvSpPr>
          <p:nvPr>
            <p:ph type="sldNum" sz="quarter" idx="12"/>
          </p:nvPr>
        </p:nvSpPr>
        <p:spPr/>
        <p:txBody>
          <a:bodyPr/>
          <a:lstStyle/>
          <a:p>
            <a:fld id="{3D3B691B-FDCC-1C48-B88B-09D0153B5ED5}" type="slidenum">
              <a:rPr lang="en-US" smtClean="0"/>
              <a:t>‹#›</a:t>
            </a:fld>
            <a:endParaRPr lang="en-US"/>
          </a:p>
        </p:txBody>
      </p:sp>
    </p:spTree>
    <p:extLst>
      <p:ext uri="{BB962C8B-B14F-4D97-AF65-F5344CB8AC3E}">
        <p14:creationId xmlns:p14="http://schemas.microsoft.com/office/powerpoint/2010/main" val="108590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49C1-9816-9045-8481-35056C2796BB}"/>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0221D659-84C7-2B49-866D-03A8A39BA15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8580CB-A4C2-7647-80E8-A67DA140D453}"/>
              </a:ext>
            </a:extLst>
          </p:cNvPr>
          <p:cNvSpPr>
            <a:spLocks noGrp="1"/>
          </p:cNvSpPr>
          <p:nvPr>
            <p:ph type="dt" sz="half" idx="10"/>
          </p:nvPr>
        </p:nvSpPr>
        <p:spPr/>
        <p:txBody>
          <a:bodyPr/>
          <a:lstStyle/>
          <a:p>
            <a:fld id="{E3C08CED-122E-3045-95ED-582BD98F1100}" type="datetimeFigureOut">
              <a:rPr lang="en-US" smtClean="0"/>
              <a:t>3/24/22</a:t>
            </a:fld>
            <a:endParaRPr lang="en-US"/>
          </a:p>
        </p:txBody>
      </p:sp>
      <p:sp>
        <p:nvSpPr>
          <p:cNvPr id="5" name="Footer Placeholder 4">
            <a:extLst>
              <a:ext uri="{FF2B5EF4-FFF2-40B4-BE49-F238E27FC236}">
                <a16:creationId xmlns:a16="http://schemas.microsoft.com/office/drawing/2014/main" id="{11AFD292-73A9-EA46-8128-26E0F737E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1E524-1DDE-7D47-A0BD-AAACF57F13A9}"/>
              </a:ext>
            </a:extLst>
          </p:cNvPr>
          <p:cNvSpPr>
            <a:spLocks noGrp="1"/>
          </p:cNvSpPr>
          <p:nvPr>
            <p:ph type="sldNum" sz="quarter" idx="12"/>
          </p:nvPr>
        </p:nvSpPr>
        <p:spPr/>
        <p:txBody>
          <a:bodyPr/>
          <a:lstStyle/>
          <a:p>
            <a:fld id="{4AADB736-5414-C749-AFC7-1A38621C0C85}" type="slidenum">
              <a:rPr lang="en-US" smtClean="0"/>
              <a:t>‹#›</a:t>
            </a:fld>
            <a:endParaRPr lang="en-US"/>
          </a:p>
        </p:txBody>
      </p:sp>
      <p:sp>
        <p:nvSpPr>
          <p:cNvPr id="7" name="Rectangle 6">
            <a:extLst>
              <a:ext uri="{FF2B5EF4-FFF2-40B4-BE49-F238E27FC236}">
                <a16:creationId xmlns:a16="http://schemas.microsoft.com/office/drawing/2014/main" id="{01E22B41-0C38-A242-874F-FF95CC128340}"/>
              </a:ext>
            </a:extLst>
          </p:cNvPr>
          <p:cNvSpPr/>
          <p:nvPr userDrawn="1"/>
        </p:nvSpPr>
        <p:spPr>
          <a:xfrm>
            <a:off x="11748304" y="277792"/>
            <a:ext cx="154136" cy="289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114F5A-CC60-B644-B37D-82095B5184A9}"/>
              </a:ext>
            </a:extLst>
          </p:cNvPr>
          <p:cNvSpPr/>
          <p:nvPr userDrawn="1"/>
        </p:nvSpPr>
        <p:spPr>
          <a:xfrm>
            <a:off x="752354" y="821803"/>
            <a:ext cx="763930" cy="798653"/>
          </a:xfrm>
          <a:prstGeom prst="rect">
            <a:avLst/>
          </a:prstGeom>
          <a:solidFill>
            <a:srgbClr val="FBF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3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516B-4462-C043-93DE-627A6EA734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6BE9E8-EBE1-6044-A13E-57BBC8F1C8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B011A3-85CE-B14D-AF4E-6274EA763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E2AB1-7734-6045-B350-EA9D8572F5B5}"/>
              </a:ext>
            </a:extLst>
          </p:cNvPr>
          <p:cNvSpPr>
            <a:spLocks noGrp="1"/>
          </p:cNvSpPr>
          <p:nvPr>
            <p:ph type="dt" sz="half" idx="10"/>
          </p:nvPr>
        </p:nvSpPr>
        <p:spPr/>
        <p:txBody>
          <a:bodyPr/>
          <a:lstStyle/>
          <a:p>
            <a:fld id="{86F8EA81-B682-BA41-BD43-CEC884DCBCE2}" type="datetimeFigureOut">
              <a:rPr lang="en-US" smtClean="0"/>
              <a:t>3/24/22</a:t>
            </a:fld>
            <a:endParaRPr lang="en-US"/>
          </a:p>
        </p:txBody>
      </p:sp>
      <p:sp>
        <p:nvSpPr>
          <p:cNvPr id="6" name="Footer Placeholder 5">
            <a:extLst>
              <a:ext uri="{FF2B5EF4-FFF2-40B4-BE49-F238E27FC236}">
                <a16:creationId xmlns:a16="http://schemas.microsoft.com/office/drawing/2014/main" id="{4907504D-8331-ED45-AAC3-C5AD219C7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2143F-8095-474E-800A-2B0167FDD62F}"/>
              </a:ext>
            </a:extLst>
          </p:cNvPr>
          <p:cNvSpPr>
            <a:spLocks noGrp="1"/>
          </p:cNvSpPr>
          <p:nvPr>
            <p:ph type="sldNum" sz="quarter" idx="12"/>
          </p:nvPr>
        </p:nvSpPr>
        <p:spPr/>
        <p:txBody>
          <a:bodyPr/>
          <a:lstStyle/>
          <a:p>
            <a:fld id="{3D3B691B-FDCC-1C48-B88B-09D0153B5ED5}" type="slidenum">
              <a:rPr lang="en-US" smtClean="0"/>
              <a:t>‹#›</a:t>
            </a:fld>
            <a:endParaRPr lang="en-US"/>
          </a:p>
        </p:txBody>
      </p:sp>
    </p:spTree>
    <p:extLst>
      <p:ext uri="{BB962C8B-B14F-4D97-AF65-F5344CB8AC3E}">
        <p14:creationId xmlns:p14="http://schemas.microsoft.com/office/powerpoint/2010/main" val="2101962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EBC0-8E56-434D-A6C6-596F94EEE0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716ED7-1905-8443-9E85-70DB1ECF7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49372E-1DA4-E940-B002-F9275EE86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A01D1-9CD8-7D47-A4DA-61E496FC503D}"/>
              </a:ext>
            </a:extLst>
          </p:cNvPr>
          <p:cNvSpPr>
            <a:spLocks noGrp="1"/>
          </p:cNvSpPr>
          <p:nvPr>
            <p:ph type="dt" sz="half" idx="10"/>
          </p:nvPr>
        </p:nvSpPr>
        <p:spPr/>
        <p:txBody>
          <a:bodyPr/>
          <a:lstStyle/>
          <a:p>
            <a:fld id="{86F8EA81-B682-BA41-BD43-CEC884DCBCE2}" type="datetimeFigureOut">
              <a:rPr lang="en-US" smtClean="0"/>
              <a:t>3/24/22</a:t>
            </a:fld>
            <a:endParaRPr lang="en-US"/>
          </a:p>
        </p:txBody>
      </p:sp>
      <p:sp>
        <p:nvSpPr>
          <p:cNvPr id="6" name="Footer Placeholder 5">
            <a:extLst>
              <a:ext uri="{FF2B5EF4-FFF2-40B4-BE49-F238E27FC236}">
                <a16:creationId xmlns:a16="http://schemas.microsoft.com/office/drawing/2014/main" id="{837B5FFC-1C70-DB48-BE8C-E6ABC25A5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81BAB-1AB4-6D46-9A73-D7A5A07D332E}"/>
              </a:ext>
            </a:extLst>
          </p:cNvPr>
          <p:cNvSpPr>
            <a:spLocks noGrp="1"/>
          </p:cNvSpPr>
          <p:nvPr>
            <p:ph type="sldNum" sz="quarter" idx="12"/>
          </p:nvPr>
        </p:nvSpPr>
        <p:spPr/>
        <p:txBody>
          <a:bodyPr/>
          <a:lstStyle/>
          <a:p>
            <a:fld id="{3D3B691B-FDCC-1C48-B88B-09D0153B5ED5}" type="slidenum">
              <a:rPr lang="en-US" smtClean="0"/>
              <a:t>‹#›</a:t>
            </a:fld>
            <a:endParaRPr lang="en-US"/>
          </a:p>
        </p:txBody>
      </p:sp>
    </p:spTree>
    <p:extLst>
      <p:ext uri="{BB962C8B-B14F-4D97-AF65-F5344CB8AC3E}">
        <p14:creationId xmlns:p14="http://schemas.microsoft.com/office/powerpoint/2010/main" val="1819136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521C-3982-B043-8B06-186435FDCC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969C6B-9914-7B48-BA76-1173557C2E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DC538-30AB-174C-95B3-62E8AD0FDA0B}"/>
              </a:ext>
            </a:extLst>
          </p:cNvPr>
          <p:cNvSpPr>
            <a:spLocks noGrp="1"/>
          </p:cNvSpPr>
          <p:nvPr>
            <p:ph type="dt" sz="half" idx="10"/>
          </p:nvPr>
        </p:nvSpPr>
        <p:spPr/>
        <p:txBody>
          <a:bodyPr/>
          <a:lstStyle/>
          <a:p>
            <a:fld id="{86F8EA81-B682-BA41-BD43-CEC884DCBCE2}" type="datetimeFigureOut">
              <a:rPr lang="en-US" smtClean="0"/>
              <a:t>3/24/22</a:t>
            </a:fld>
            <a:endParaRPr lang="en-US"/>
          </a:p>
        </p:txBody>
      </p:sp>
      <p:sp>
        <p:nvSpPr>
          <p:cNvPr id="5" name="Footer Placeholder 4">
            <a:extLst>
              <a:ext uri="{FF2B5EF4-FFF2-40B4-BE49-F238E27FC236}">
                <a16:creationId xmlns:a16="http://schemas.microsoft.com/office/drawing/2014/main" id="{060875E3-0008-644D-ABA7-2036F6AE1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97201-51E6-5944-B167-8F1C975B844E}"/>
              </a:ext>
            </a:extLst>
          </p:cNvPr>
          <p:cNvSpPr>
            <a:spLocks noGrp="1"/>
          </p:cNvSpPr>
          <p:nvPr>
            <p:ph type="sldNum" sz="quarter" idx="12"/>
          </p:nvPr>
        </p:nvSpPr>
        <p:spPr/>
        <p:txBody>
          <a:bodyPr/>
          <a:lstStyle/>
          <a:p>
            <a:fld id="{3D3B691B-FDCC-1C48-B88B-09D0153B5ED5}" type="slidenum">
              <a:rPr lang="en-US" smtClean="0"/>
              <a:t>‹#›</a:t>
            </a:fld>
            <a:endParaRPr lang="en-US"/>
          </a:p>
        </p:txBody>
      </p:sp>
    </p:spTree>
    <p:extLst>
      <p:ext uri="{BB962C8B-B14F-4D97-AF65-F5344CB8AC3E}">
        <p14:creationId xmlns:p14="http://schemas.microsoft.com/office/powerpoint/2010/main" val="988115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CA291-B697-054C-8DCF-9662A92FC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A064B9-FE47-CC49-A56B-648D3C29B8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B3E7C-FE16-4E42-A1BE-575D5544803B}"/>
              </a:ext>
            </a:extLst>
          </p:cNvPr>
          <p:cNvSpPr>
            <a:spLocks noGrp="1"/>
          </p:cNvSpPr>
          <p:nvPr>
            <p:ph type="dt" sz="half" idx="10"/>
          </p:nvPr>
        </p:nvSpPr>
        <p:spPr/>
        <p:txBody>
          <a:bodyPr/>
          <a:lstStyle/>
          <a:p>
            <a:fld id="{86F8EA81-B682-BA41-BD43-CEC884DCBCE2}" type="datetimeFigureOut">
              <a:rPr lang="en-US" smtClean="0"/>
              <a:t>3/24/22</a:t>
            </a:fld>
            <a:endParaRPr lang="en-US"/>
          </a:p>
        </p:txBody>
      </p:sp>
      <p:sp>
        <p:nvSpPr>
          <p:cNvPr id="5" name="Footer Placeholder 4">
            <a:extLst>
              <a:ext uri="{FF2B5EF4-FFF2-40B4-BE49-F238E27FC236}">
                <a16:creationId xmlns:a16="http://schemas.microsoft.com/office/drawing/2014/main" id="{D10FE2BC-6BE7-DF49-9C61-B7BA58BF9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0F2D5-9E63-8A4D-BFCA-D424C985B6D7}"/>
              </a:ext>
            </a:extLst>
          </p:cNvPr>
          <p:cNvSpPr>
            <a:spLocks noGrp="1"/>
          </p:cNvSpPr>
          <p:nvPr>
            <p:ph type="sldNum" sz="quarter" idx="12"/>
          </p:nvPr>
        </p:nvSpPr>
        <p:spPr/>
        <p:txBody>
          <a:bodyPr/>
          <a:lstStyle/>
          <a:p>
            <a:fld id="{3D3B691B-FDCC-1C48-B88B-09D0153B5ED5}" type="slidenum">
              <a:rPr lang="en-US" smtClean="0"/>
              <a:t>‹#›</a:t>
            </a:fld>
            <a:endParaRPr lang="en-US"/>
          </a:p>
        </p:txBody>
      </p:sp>
    </p:spTree>
    <p:extLst>
      <p:ext uri="{BB962C8B-B14F-4D97-AF65-F5344CB8AC3E}">
        <p14:creationId xmlns:p14="http://schemas.microsoft.com/office/powerpoint/2010/main" val="964133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C3C6-B92E-B642-9435-6DBD7374F0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C5C914-43EF-DA49-8011-416BC4365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4F8ACE-66AE-3843-883B-3A693A12206B}"/>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5" name="Footer Placeholder 4">
            <a:extLst>
              <a:ext uri="{FF2B5EF4-FFF2-40B4-BE49-F238E27FC236}">
                <a16:creationId xmlns:a16="http://schemas.microsoft.com/office/drawing/2014/main" id="{09590E10-D6DE-A140-BCAF-82361657F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A9B30-CBAA-5B4B-B873-33602999BAE9}"/>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3075583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10CA-7BB6-E743-AF6A-F7EE961C8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A8503-F638-664E-A6A9-2B88303313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8504B-5C91-A745-AC4F-0DEA0E7F8F35}"/>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5" name="Footer Placeholder 4">
            <a:extLst>
              <a:ext uri="{FF2B5EF4-FFF2-40B4-BE49-F238E27FC236}">
                <a16:creationId xmlns:a16="http://schemas.microsoft.com/office/drawing/2014/main" id="{A616CCB2-6418-9647-B948-FDE471A1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EBBBC-0700-8D4F-9CA8-3EE0D161EB9B}"/>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586103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E658-CA3A-2D42-A677-7F909B23D7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35524-BB4E-E346-8BAE-B1B98EF5F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FF8F19-CA37-5C46-A083-69D650D75B8E}"/>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5" name="Footer Placeholder 4">
            <a:extLst>
              <a:ext uri="{FF2B5EF4-FFF2-40B4-BE49-F238E27FC236}">
                <a16:creationId xmlns:a16="http://schemas.microsoft.com/office/drawing/2014/main" id="{83E68EA7-8368-1045-B43F-683E913A7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E6A51-1487-814F-A5CA-5BF36F65F7D9}"/>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875684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F6EA-266C-BF4A-97A4-4CA1DEC6F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08470-145C-C94C-8C42-4031038823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FB2CED-D2E8-6C47-95EE-08978EA6FD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D0264E-1F41-D04B-BE80-7FA261F4B974}"/>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6" name="Footer Placeholder 5">
            <a:extLst>
              <a:ext uri="{FF2B5EF4-FFF2-40B4-BE49-F238E27FC236}">
                <a16:creationId xmlns:a16="http://schemas.microsoft.com/office/drawing/2014/main" id="{F1C48EA0-3CEE-8D45-A0E0-EFE49E28E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4D82C-B817-A34F-B54A-24CD84612AF3}"/>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4091436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29B7-ADF6-3349-A4C8-64DF75AD01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554350-41E3-7946-A2E1-AA94DA906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54CA46-8376-A64C-92AA-C515A8E546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BEB3C6-3F86-A449-BD3E-DFE5F6146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7C5DAA-98EC-B04E-9B5C-7544B1E5F3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DD11F3-7CB1-714C-8F58-EDF7CB3CC9F1}"/>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8" name="Footer Placeholder 7">
            <a:extLst>
              <a:ext uri="{FF2B5EF4-FFF2-40B4-BE49-F238E27FC236}">
                <a16:creationId xmlns:a16="http://schemas.microsoft.com/office/drawing/2014/main" id="{E2A48641-9EDE-6D42-A67D-7A8DDC3EF8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57C7C1-F9C7-7047-B6F7-6660A4845E17}"/>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2348376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8F16-776E-EA42-9684-148365C0B5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79AFC2-79CC-F246-B2AB-DEB1AFD9D723}"/>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4" name="Footer Placeholder 3">
            <a:extLst>
              <a:ext uri="{FF2B5EF4-FFF2-40B4-BE49-F238E27FC236}">
                <a16:creationId xmlns:a16="http://schemas.microsoft.com/office/drawing/2014/main" id="{5C81B8A1-4F3B-EB4B-A2BA-B368D25FB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5295D-DB3C-1E43-86E7-C8F5FE6AC083}"/>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329461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921B-FF43-474A-916F-29C8F876D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2703BB-3FB7-164F-BBC6-387A4B959C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21622E-0C3A-6448-9F30-B640D7978512}"/>
              </a:ext>
            </a:extLst>
          </p:cNvPr>
          <p:cNvSpPr>
            <a:spLocks noGrp="1"/>
          </p:cNvSpPr>
          <p:nvPr>
            <p:ph type="dt" sz="half" idx="10"/>
          </p:nvPr>
        </p:nvSpPr>
        <p:spPr/>
        <p:txBody>
          <a:bodyPr/>
          <a:lstStyle/>
          <a:p>
            <a:fld id="{E3C08CED-122E-3045-95ED-582BD98F1100}" type="datetimeFigureOut">
              <a:rPr lang="en-US" smtClean="0"/>
              <a:t>3/24/22</a:t>
            </a:fld>
            <a:endParaRPr lang="en-US"/>
          </a:p>
        </p:txBody>
      </p:sp>
      <p:sp>
        <p:nvSpPr>
          <p:cNvPr id="5" name="Footer Placeholder 4">
            <a:extLst>
              <a:ext uri="{FF2B5EF4-FFF2-40B4-BE49-F238E27FC236}">
                <a16:creationId xmlns:a16="http://schemas.microsoft.com/office/drawing/2014/main" id="{66C9F5D5-2180-2549-8D01-E3D3BE253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062AC-7D15-1145-B953-C90454D21A20}"/>
              </a:ext>
            </a:extLst>
          </p:cNvPr>
          <p:cNvSpPr>
            <a:spLocks noGrp="1"/>
          </p:cNvSpPr>
          <p:nvPr>
            <p:ph type="sldNum" sz="quarter" idx="12"/>
          </p:nvPr>
        </p:nvSpPr>
        <p:spPr/>
        <p:txBody>
          <a:bodyPr/>
          <a:lstStyle/>
          <a:p>
            <a:fld id="{4AADB736-5414-C749-AFC7-1A38621C0C85}" type="slidenum">
              <a:rPr lang="en-US" smtClean="0"/>
              <a:t>‹#›</a:t>
            </a:fld>
            <a:endParaRPr lang="en-US"/>
          </a:p>
        </p:txBody>
      </p:sp>
    </p:spTree>
    <p:extLst>
      <p:ext uri="{BB962C8B-B14F-4D97-AF65-F5344CB8AC3E}">
        <p14:creationId xmlns:p14="http://schemas.microsoft.com/office/powerpoint/2010/main" val="3743344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9B2393-2497-F949-BA33-BF740933C429}"/>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3" name="Footer Placeholder 2">
            <a:extLst>
              <a:ext uri="{FF2B5EF4-FFF2-40B4-BE49-F238E27FC236}">
                <a16:creationId xmlns:a16="http://schemas.microsoft.com/office/drawing/2014/main" id="{4C65D3EE-06DF-8A44-B95F-BF316CDA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5689DD-1E2E-9F48-9303-FCE27F07782D}"/>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1864013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C608-E1D6-5F4B-9591-A0A2233176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6EACC9-79F6-1C4F-BA9E-812EFE4855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D98953-8C48-0647-9C18-7F6360DDA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BE805-9A19-C646-9DBC-AC318FC38F5F}"/>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6" name="Footer Placeholder 5">
            <a:extLst>
              <a:ext uri="{FF2B5EF4-FFF2-40B4-BE49-F238E27FC236}">
                <a16:creationId xmlns:a16="http://schemas.microsoft.com/office/drawing/2014/main" id="{7904147B-0493-A740-9F3F-56A3475EC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8D523-E6FF-D748-8574-624471E4F428}"/>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3019648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21C4-D7A9-644B-B21E-4497393524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C3256-F9D6-0342-9BF5-0D5CCAE7E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AA4BC0-2E22-C44A-A43B-EA64179A2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DE7DB-7A63-304D-A292-63A2D7CC3C28}"/>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6" name="Footer Placeholder 5">
            <a:extLst>
              <a:ext uri="{FF2B5EF4-FFF2-40B4-BE49-F238E27FC236}">
                <a16:creationId xmlns:a16="http://schemas.microsoft.com/office/drawing/2014/main" id="{C99EEC79-DBC8-D04C-8275-9CEB7F906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33D24-3751-6648-BD08-870D6BC2A019}"/>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1334345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DD7D-618D-E849-9D96-EBCF45E394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6ACB81-74F0-264C-BE80-AED4A4CD1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8DF91-C8CF-FF4C-925F-646F98FDD18B}"/>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5" name="Footer Placeholder 4">
            <a:extLst>
              <a:ext uri="{FF2B5EF4-FFF2-40B4-BE49-F238E27FC236}">
                <a16:creationId xmlns:a16="http://schemas.microsoft.com/office/drawing/2014/main" id="{F15F8E31-6F6E-9643-9234-A4319D59F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231D4-851D-FE4E-9B7F-961211B9977C}"/>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4065935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B9F8C4-9C00-C943-9628-066472D0F5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D116E-4246-A641-B438-E2255F3325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EC1B4-3A46-8D4C-898A-E5A33FE034B7}"/>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5" name="Footer Placeholder 4">
            <a:extLst>
              <a:ext uri="{FF2B5EF4-FFF2-40B4-BE49-F238E27FC236}">
                <a16:creationId xmlns:a16="http://schemas.microsoft.com/office/drawing/2014/main" id="{65891C95-4700-B34E-81F9-36AD1393B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63889-2084-494D-8BF0-44BB078999F2}"/>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1183933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9383-C506-EC4D-A5E4-FDBEAFEC66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ABA3E9-40A6-1942-A1E7-400DD416F9B6}"/>
              </a:ext>
            </a:extLst>
          </p:cNvPr>
          <p:cNvSpPr>
            <a:spLocks noGrp="1"/>
          </p:cNvSpPr>
          <p:nvPr>
            <p:ph type="dt" sz="half" idx="10"/>
          </p:nvPr>
        </p:nvSpPr>
        <p:spPr/>
        <p:txBody>
          <a:bodyPr/>
          <a:lstStyle/>
          <a:p>
            <a:fld id="{1E7A913F-8F47-FC4D-8910-6174A169956D}" type="datetimeFigureOut">
              <a:rPr lang="en-US" smtClean="0"/>
              <a:t>3/24/22</a:t>
            </a:fld>
            <a:endParaRPr lang="en-US"/>
          </a:p>
        </p:txBody>
      </p:sp>
      <p:sp>
        <p:nvSpPr>
          <p:cNvPr id="4" name="Footer Placeholder 3">
            <a:extLst>
              <a:ext uri="{FF2B5EF4-FFF2-40B4-BE49-F238E27FC236}">
                <a16:creationId xmlns:a16="http://schemas.microsoft.com/office/drawing/2014/main" id="{8FAD499C-DAAB-594A-BB56-652E92A00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B2BD79-0FCD-A246-9740-D9A5E3C440FD}"/>
              </a:ext>
            </a:extLst>
          </p:cNvPr>
          <p:cNvSpPr>
            <a:spLocks noGrp="1"/>
          </p:cNvSpPr>
          <p:nvPr>
            <p:ph type="sldNum" sz="quarter" idx="12"/>
          </p:nvPr>
        </p:nvSpPr>
        <p:spPr/>
        <p:txBody>
          <a:bodyPr/>
          <a:lstStyle/>
          <a:p>
            <a:fld id="{CD8290C3-E7E2-AD4D-9EA1-C4233B7A9AF0}" type="slidenum">
              <a:rPr lang="en-US" smtClean="0"/>
              <a:t>‹#›</a:t>
            </a:fld>
            <a:endParaRPr lang="en-US"/>
          </a:p>
        </p:txBody>
      </p:sp>
    </p:spTree>
    <p:extLst>
      <p:ext uri="{BB962C8B-B14F-4D97-AF65-F5344CB8AC3E}">
        <p14:creationId xmlns:p14="http://schemas.microsoft.com/office/powerpoint/2010/main" val="4006521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1B49-985E-684A-AE8D-9658861632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AF0302-7400-674E-B237-4805E7AFC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174AF4-4081-2848-9B7F-71FFA91CE30C}"/>
              </a:ext>
            </a:extLst>
          </p:cNvPr>
          <p:cNvSpPr>
            <a:spLocks noGrp="1"/>
          </p:cNvSpPr>
          <p:nvPr>
            <p:ph type="dt" sz="half" idx="10"/>
          </p:nvPr>
        </p:nvSpPr>
        <p:spPr/>
        <p:txBody>
          <a:bodyPr/>
          <a:lstStyle/>
          <a:p>
            <a:fld id="{5FA03792-AD6E-8444-807C-C8B2C49A2B15}" type="datetimeFigureOut">
              <a:rPr lang="en-US" smtClean="0"/>
              <a:t>3/24/22</a:t>
            </a:fld>
            <a:endParaRPr lang="en-US"/>
          </a:p>
        </p:txBody>
      </p:sp>
      <p:sp>
        <p:nvSpPr>
          <p:cNvPr id="5" name="Footer Placeholder 4">
            <a:extLst>
              <a:ext uri="{FF2B5EF4-FFF2-40B4-BE49-F238E27FC236}">
                <a16:creationId xmlns:a16="http://schemas.microsoft.com/office/drawing/2014/main" id="{C793D468-A493-2E4A-BB37-AE03C8335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4EAF5-06C9-EC46-9F4D-86B666D635CD}"/>
              </a:ext>
            </a:extLst>
          </p:cNvPr>
          <p:cNvSpPr>
            <a:spLocks noGrp="1"/>
          </p:cNvSpPr>
          <p:nvPr>
            <p:ph type="sldNum" sz="quarter" idx="12"/>
          </p:nvPr>
        </p:nvSpPr>
        <p:spPr/>
        <p:txBody>
          <a:bodyPr/>
          <a:lstStyle/>
          <a:p>
            <a:fld id="{0B18DF2B-5A18-B346-963A-9247356BF018}" type="slidenum">
              <a:rPr lang="en-US" smtClean="0"/>
              <a:t>‹#›</a:t>
            </a:fld>
            <a:endParaRPr lang="en-US"/>
          </a:p>
        </p:txBody>
      </p:sp>
    </p:spTree>
    <p:extLst>
      <p:ext uri="{BB962C8B-B14F-4D97-AF65-F5344CB8AC3E}">
        <p14:creationId xmlns:p14="http://schemas.microsoft.com/office/powerpoint/2010/main" val="171417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6615-1B53-7F4B-BA2A-FD73B72FF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B356D-644A-EB46-90B3-AF744CB2B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05874-1EDB-C549-9D3E-AEA5E79CDA0C}"/>
              </a:ext>
            </a:extLst>
          </p:cNvPr>
          <p:cNvSpPr>
            <a:spLocks noGrp="1"/>
          </p:cNvSpPr>
          <p:nvPr>
            <p:ph type="dt" sz="half" idx="10"/>
          </p:nvPr>
        </p:nvSpPr>
        <p:spPr/>
        <p:txBody>
          <a:bodyPr/>
          <a:lstStyle/>
          <a:p>
            <a:fld id="{5FA03792-AD6E-8444-807C-C8B2C49A2B15}" type="datetimeFigureOut">
              <a:rPr lang="en-US" smtClean="0"/>
              <a:t>3/24/22</a:t>
            </a:fld>
            <a:endParaRPr lang="en-US"/>
          </a:p>
        </p:txBody>
      </p:sp>
      <p:sp>
        <p:nvSpPr>
          <p:cNvPr id="5" name="Footer Placeholder 4">
            <a:extLst>
              <a:ext uri="{FF2B5EF4-FFF2-40B4-BE49-F238E27FC236}">
                <a16:creationId xmlns:a16="http://schemas.microsoft.com/office/drawing/2014/main" id="{00CA68D3-575A-6645-B807-3EF87081D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38A25-6C31-DC4C-8EC1-0E29C6179A98}"/>
              </a:ext>
            </a:extLst>
          </p:cNvPr>
          <p:cNvSpPr>
            <a:spLocks noGrp="1"/>
          </p:cNvSpPr>
          <p:nvPr>
            <p:ph type="sldNum" sz="quarter" idx="12"/>
          </p:nvPr>
        </p:nvSpPr>
        <p:spPr/>
        <p:txBody>
          <a:bodyPr/>
          <a:lstStyle/>
          <a:p>
            <a:fld id="{0B18DF2B-5A18-B346-963A-9247356BF018}" type="slidenum">
              <a:rPr lang="en-US" smtClean="0"/>
              <a:t>‹#›</a:t>
            </a:fld>
            <a:endParaRPr lang="en-US"/>
          </a:p>
        </p:txBody>
      </p:sp>
    </p:spTree>
    <p:extLst>
      <p:ext uri="{BB962C8B-B14F-4D97-AF65-F5344CB8AC3E}">
        <p14:creationId xmlns:p14="http://schemas.microsoft.com/office/powerpoint/2010/main" val="2439021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1FF1-F7CB-7441-AA61-958ABD7BC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DA4D50-C320-3143-A57A-8B6BF75A7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97B30D-E73E-0341-A242-BBD403A00956}"/>
              </a:ext>
            </a:extLst>
          </p:cNvPr>
          <p:cNvSpPr>
            <a:spLocks noGrp="1"/>
          </p:cNvSpPr>
          <p:nvPr>
            <p:ph type="dt" sz="half" idx="10"/>
          </p:nvPr>
        </p:nvSpPr>
        <p:spPr/>
        <p:txBody>
          <a:bodyPr/>
          <a:lstStyle/>
          <a:p>
            <a:fld id="{5FA03792-AD6E-8444-807C-C8B2C49A2B15}" type="datetimeFigureOut">
              <a:rPr lang="en-US" smtClean="0"/>
              <a:t>3/24/22</a:t>
            </a:fld>
            <a:endParaRPr lang="en-US"/>
          </a:p>
        </p:txBody>
      </p:sp>
      <p:sp>
        <p:nvSpPr>
          <p:cNvPr id="5" name="Footer Placeholder 4">
            <a:extLst>
              <a:ext uri="{FF2B5EF4-FFF2-40B4-BE49-F238E27FC236}">
                <a16:creationId xmlns:a16="http://schemas.microsoft.com/office/drawing/2014/main" id="{62297433-AA69-FB4C-A65C-8CFF7CC86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E6A6D-452F-C040-96EC-B5A1991C8EEE}"/>
              </a:ext>
            </a:extLst>
          </p:cNvPr>
          <p:cNvSpPr>
            <a:spLocks noGrp="1"/>
          </p:cNvSpPr>
          <p:nvPr>
            <p:ph type="sldNum" sz="quarter" idx="12"/>
          </p:nvPr>
        </p:nvSpPr>
        <p:spPr/>
        <p:txBody>
          <a:bodyPr/>
          <a:lstStyle/>
          <a:p>
            <a:fld id="{0B18DF2B-5A18-B346-963A-9247356BF018}" type="slidenum">
              <a:rPr lang="en-US" smtClean="0"/>
              <a:t>‹#›</a:t>
            </a:fld>
            <a:endParaRPr lang="en-US"/>
          </a:p>
        </p:txBody>
      </p:sp>
    </p:spTree>
    <p:extLst>
      <p:ext uri="{BB962C8B-B14F-4D97-AF65-F5344CB8AC3E}">
        <p14:creationId xmlns:p14="http://schemas.microsoft.com/office/powerpoint/2010/main" val="1780364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5812-EA08-3B43-9E52-B47B32CC9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5F74CF-5687-9045-9753-C20B7D2E6D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91A5B-F50A-3140-A0A8-6D10043A97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D69419-EA5F-5241-A700-90CBC3E043AA}"/>
              </a:ext>
            </a:extLst>
          </p:cNvPr>
          <p:cNvSpPr>
            <a:spLocks noGrp="1"/>
          </p:cNvSpPr>
          <p:nvPr>
            <p:ph type="dt" sz="half" idx="10"/>
          </p:nvPr>
        </p:nvSpPr>
        <p:spPr/>
        <p:txBody>
          <a:bodyPr/>
          <a:lstStyle/>
          <a:p>
            <a:fld id="{5FA03792-AD6E-8444-807C-C8B2C49A2B15}" type="datetimeFigureOut">
              <a:rPr lang="en-US" smtClean="0"/>
              <a:t>3/24/22</a:t>
            </a:fld>
            <a:endParaRPr lang="en-US"/>
          </a:p>
        </p:txBody>
      </p:sp>
      <p:sp>
        <p:nvSpPr>
          <p:cNvPr id="6" name="Footer Placeholder 5">
            <a:extLst>
              <a:ext uri="{FF2B5EF4-FFF2-40B4-BE49-F238E27FC236}">
                <a16:creationId xmlns:a16="http://schemas.microsoft.com/office/drawing/2014/main" id="{ECDDC2B2-FD1A-3741-8AEF-3678E897F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CF929-072F-EA44-BDF3-A53FBAE05229}"/>
              </a:ext>
            </a:extLst>
          </p:cNvPr>
          <p:cNvSpPr>
            <a:spLocks noGrp="1"/>
          </p:cNvSpPr>
          <p:nvPr>
            <p:ph type="sldNum" sz="quarter" idx="12"/>
          </p:nvPr>
        </p:nvSpPr>
        <p:spPr/>
        <p:txBody>
          <a:bodyPr/>
          <a:lstStyle/>
          <a:p>
            <a:fld id="{0B18DF2B-5A18-B346-963A-9247356BF018}" type="slidenum">
              <a:rPr lang="en-US" smtClean="0"/>
              <a:t>‹#›</a:t>
            </a:fld>
            <a:endParaRPr lang="en-US"/>
          </a:p>
        </p:txBody>
      </p:sp>
    </p:spTree>
    <p:extLst>
      <p:ext uri="{BB962C8B-B14F-4D97-AF65-F5344CB8AC3E}">
        <p14:creationId xmlns:p14="http://schemas.microsoft.com/office/powerpoint/2010/main" val="332329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800E-8E4F-8E4E-B597-F10019DB019B}"/>
              </a:ext>
            </a:extLst>
          </p:cNvPr>
          <p:cNvSpPr>
            <a:spLocks noGrp="1"/>
          </p:cNvSpPr>
          <p:nvPr>
            <p:ph type="title"/>
          </p:nvPr>
        </p:nvSpPr>
        <p:spPr>
          <a:xfrm>
            <a:off x="1623060" y="975360"/>
            <a:ext cx="9730740" cy="109728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0E6357-0B7C-7D4B-A7A7-EF993235EFC7}"/>
              </a:ext>
            </a:extLst>
          </p:cNvPr>
          <p:cNvSpPr>
            <a:spLocks noGrp="1"/>
          </p:cNvSpPr>
          <p:nvPr>
            <p:ph sz="half" idx="1"/>
          </p:nvPr>
        </p:nvSpPr>
        <p:spPr>
          <a:xfrm>
            <a:off x="838200" y="2423159"/>
            <a:ext cx="5181600" cy="37538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E01C75-4802-804F-AA33-485D076A823C}"/>
              </a:ext>
            </a:extLst>
          </p:cNvPr>
          <p:cNvSpPr>
            <a:spLocks noGrp="1"/>
          </p:cNvSpPr>
          <p:nvPr>
            <p:ph sz="half" idx="2"/>
          </p:nvPr>
        </p:nvSpPr>
        <p:spPr>
          <a:xfrm>
            <a:off x="6172200" y="2423159"/>
            <a:ext cx="5181600" cy="37538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A57D6A9-C81A-394C-9313-A4578EAEE44A}"/>
              </a:ext>
            </a:extLst>
          </p:cNvPr>
          <p:cNvSpPr>
            <a:spLocks noGrp="1"/>
          </p:cNvSpPr>
          <p:nvPr>
            <p:ph type="dt" sz="half" idx="10"/>
          </p:nvPr>
        </p:nvSpPr>
        <p:spPr>
          <a:xfrm>
            <a:off x="9851136" y="6356350"/>
            <a:ext cx="1527048" cy="365125"/>
          </a:xfrm>
        </p:spPr>
        <p:txBody>
          <a:bodyPr/>
          <a:lstStyle>
            <a:lvl1pPr>
              <a:defRPr baseline="0">
                <a:latin typeface="Montserrat" pitchFamily="2" charset="77"/>
              </a:defRPr>
            </a:lvl1pPr>
          </a:lstStyle>
          <a:p>
            <a:fld id="{E3C08CED-122E-3045-95ED-582BD98F1100}" type="datetimeFigureOut">
              <a:rPr lang="en-US" smtClean="0"/>
              <a:pPr/>
              <a:t>3/24/22</a:t>
            </a:fld>
            <a:endParaRPr lang="en-US" dirty="0"/>
          </a:p>
        </p:txBody>
      </p:sp>
      <p:sp>
        <p:nvSpPr>
          <p:cNvPr id="6" name="Footer Placeholder 5">
            <a:extLst>
              <a:ext uri="{FF2B5EF4-FFF2-40B4-BE49-F238E27FC236}">
                <a16:creationId xmlns:a16="http://schemas.microsoft.com/office/drawing/2014/main" id="{3A556DB1-1AEF-A54E-A864-4E8631A3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C2431-7F01-C44C-A285-5CF28DA11256}"/>
              </a:ext>
            </a:extLst>
          </p:cNvPr>
          <p:cNvSpPr>
            <a:spLocks noGrp="1"/>
          </p:cNvSpPr>
          <p:nvPr>
            <p:ph type="sldNum" sz="quarter" idx="12"/>
          </p:nvPr>
        </p:nvSpPr>
        <p:spPr/>
        <p:txBody>
          <a:bodyPr/>
          <a:lstStyle>
            <a:lvl1pPr>
              <a:defRPr baseline="0">
                <a:latin typeface="Montserrat" pitchFamily="2" charset="77"/>
              </a:defRPr>
            </a:lvl1pPr>
          </a:lstStyle>
          <a:p>
            <a:fld id="{4AADB736-5414-C749-AFC7-1A38621C0C85}" type="slidenum">
              <a:rPr lang="en-US" smtClean="0"/>
              <a:pPr/>
              <a:t>‹#›</a:t>
            </a:fld>
            <a:endParaRPr lang="en-US" dirty="0"/>
          </a:p>
        </p:txBody>
      </p:sp>
    </p:spTree>
    <p:extLst>
      <p:ext uri="{BB962C8B-B14F-4D97-AF65-F5344CB8AC3E}">
        <p14:creationId xmlns:p14="http://schemas.microsoft.com/office/powerpoint/2010/main" val="1948212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FAA20-F7D7-F045-A655-B202084F7F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B057C-4A0E-6A4C-8B90-A9D7F1C755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23D11-1B86-5244-8CC3-BFD5C9B0F8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F18CB-97C3-8D45-8F45-FEB3A5ECB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4F4F2-9AB0-B44F-BD7B-A2030BB2BD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0EEB4B-6792-C444-B16B-6DD6DD33336B}"/>
              </a:ext>
            </a:extLst>
          </p:cNvPr>
          <p:cNvSpPr>
            <a:spLocks noGrp="1"/>
          </p:cNvSpPr>
          <p:nvPr>
            <p:ph type="dt" sz="half" idx="10"/>
          </p:nvPr>
        </p:nvSpPr>
        <p:spPr/>
        <p:txBody>
          <a:bodyPr/>
          <a:lstStyle/>
          <a:p>
            <a:fld id="{5FA03792-AD6E-8444-807C-C8B2C49A2B15}" type="datetimeFigureOut">
              <a:rPr lang="en-US" smtClean="0"/>
              <a:t>3/24/22</a:t>
            </a:fld>
            <a:endParaRPr lang="en-US"/>
          </a:p>
        </p:txBody>
      </p:sp>
      <p:sp>
        <p:nvSpPr>
          <p:cNvPr id="8" name="Footer Placeholder 7">
            <a:extLst>
              <a:ext uri="{FF2B5EF4-FFF2-40B4-BE49-F238E27FC236}">
                <a16:creationId xmlns:a16="http://schemas.microsoft.com/office/drawing/2014/main" id="{E722FD5E-7760-8542-9020-636C36455B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6AFB2-E091-7D48-8DA3-2D957F7616BD}"/>
              </a:ext>
            </a:extLst>
          </p:cNvPr>
          <p:cNvSpPr>
            <a:spLocks noGrp="1"/>
          </p:cNvSpPr>
          <p:nvPr>
            <p:ph type="sldNum" sz="quarter" idx="12"/>
          </p:nvPr>
        </p:nvSpPr>
        <p:spPr/>
        <p:txBody>
          <a:bodyPr/>
          <a:lstStyle/>
          <a:p>
            <a:fld id="{0B18DF2B-5A18-B346-963A-9247356BF018}" type="slidenum">
              <a:rPr lang="en-US" smtClean="0"/>
              <a:t>‹#›</a:t>
            </a:fld>
            <a:endParaRPr lang="en-US"/>
          </a:p>
        </p:txBody>
      </p:sp>
    </p:spTree>
    <p:extLst>
      <p:ext uri="{BB962C8B-B14F-4D97-AF65-F5344CB8AC3E}">
        <p14:creationId xmlns:p14="http://schemas.microsoft.com/office/powerpoint/2010/main" val="4010764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BAAE-A6AF-2E42-A415-54B3AAE59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EFF8DC-4D0D-0A46-8679-93E83716359A}"/>
              </a:ext>
            </a:extLst>
          </p:cNvPr>
          <p:cNvSpPr>
            <a:spLocks noGrp="1"/>
          </p:cNvSpPr>
          <p:nvPr>
            <p:ph type="dt" sz="half" idx="10"/>
          </p:nvPr>
        </p:nvSpPr>
        <p:spPr/>
        <p:txBody>
          <a:bodyPr/>
          <a:lstStyle/>
          <a:p>
            <a:fld id="{5FA03792-AD6E-8444-807C-C8B2C49A2B15}" type="datetimeFigureOut">
              <a:rPr lang="en-US" smtClean="0"/>
              <a:t>3/24/22</a:t>
            </a:fld>
            <a:endParaRPr lang="en-US"/>
          </a:p>
        </p:txBody>
      </p:sp>
      <p:sp>
        <p:nvSpPr>
          <p:cNvPr id="4" name="Footer Placeholder 3">
            <a:extLst>
              <a:ext uri="{FF2B5EF4-FFF2-40B4-BE49-F238E27FC236}">
                <a16:creationId xmlns:a16="http://schemas.microsoft.com/office/drawing/2014/main" id="{E6D2EE3C-EBBE-3F4C-B5BC-616A979382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53485B-746B-D346-AAC2-FA18334871E5}"/>
              </a:ext>
            </a:extLst>
          </p:cNvPr>
          <p:cNvSpPr>
            <a:spLocks noGrp="1"/>
          </p:cNvSpPr>
          <p:nvPr>
            <p:ph type="sldNum" sz="quarter" idx="12"/>
          </p:nvPr>
        </p:nvSpPr>
        <p:spPr/>
        <p:txBody>
          <a:bodyPr/>
          <a:lstStyle/>
          <a:p>
            <a:fld id="{0B18DF2B-5A18-B346-963A-9247356BF018}" type="slidenum">
              <a:rPr lang="en-US" smtClean="0"/>
              <a:t>‹#›</a:t>
            </a:fld>
            <a:endParaRPr lang="en-US"/>
          </a:p>
        </p:txBody>
      </p:sp>
    </p:spTree>
    <p:extLst>
      <p:ext uri="{BB962C8B-B14F-4D97-AF65-F5344CB8AC3E}">
        <p14:creationId xmlns:p14="http://schemas.microsoft.com/office/powerpoint/2010/main" val="1962560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723EC5-55AD-354A-8D8D-3B41AEEBAB01}"/>
              </a:ext>
            </a:extLst>
          </p:cNvPr>
          <p:cNvSpPr>
            <a:spLocks noGrp="1"/>
          </p:cNvSpPr>
          <p:nvPr>
            <p:ph type="dt" sz="half" idx="10"/>
          </p:nvPr>
        </p:nvSpPr>
        <p:spPr/>
        <p:txBody>
          <a:bodyPr/>
          <a:lstStyle/>
          <a:p>
            <a:fld id="{5FA03792-AD6E-8444-807C-C8B2C49A2B15}" type="datetimeFigureOut">
              <a:rPr lang="en-US" smtClean="0"/>
              <a:t>3/24/22</a:t>
            </a:fld>
            <a:endParaRPr lang="en-US"/>
          </a:p>
        </p:txBody>
      </p:sp>
      <p:sp>
        <p:nvSpPr>
          <p:cNvPr id="3" name="Footer Placeholder 2">
            <a:extLst>
              <a:ext uri="{FF2B5EF4-FFF2-40B4-BE49-F238E27FC236}">
                <a16:creationId xmlns:a16="http://schemas.microsoft.com/office/drawing/2014/main" id="{B7B1025F-D237-F649-83BD-C6D4A177B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9165D0-73FD-4D4C-8051-9563969ACBDF}"/>
              </a:ext>
            </a:extLst>
          </p:cNvPr>
          <p:cNvSpPr>
            <a:spLocks noGrp="1"/>
          </p:cNvSpPr>
          <p:nvPr>
            <p:ph type="sldNum" sz="quarter" idx="12"/>
          </p:nvPr>
        </p:nvSpPr>
        <p:spPr/>
        <p:txBody>
          <a:bodyPr/>
          <a:lstStyle/>
          <a:p>
            <a:fld id="{0B18DF2B-5A18-B346-963A-9247356BF018}" type="slidenum">
              <a:rPr lang="en-US" smtClean="0"/>
              <a:t>‹#›</a:t>
            </a:fld>
            <a:endParaRPr lang="en-US"/>
          </a:p>
        </p:txBody>
      </p:sp>
    </p:spTree>
    <p:extLst>
      <p:ext uri="{BB962C8B-B14F-4D97-AF65-F5344CB8AC3E}">
        <p14:creationId xmlns:p14="http://schemas.microsoft.com/office/powerpoint/2010/main" val="2198292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56FE-C90F-AA46-8213-584B1E7C55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4E3F57-C3D9-7E48-81BB-37E879CD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4A4729-492D-3D45-AC86-0A28235BF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DA01D-F5E5-4F45-B8B4-DD57CC84A749}"/>
              </a:ext>
            </a:extLst>
          </p:cNvPr>
          <p:cNvSpPr>
            <a:spLocks noGrp="1"/>
          </p:cNvSpPr>
          <p:nvPr>
            <p:ph type="dt" sz="half" idx="10"/>
          </p:nvPr>
        </p:nvSpPr>
        <p:spPr/>
        <p:txBody>
          <a:bodyPr/>
          <a:lstStyle/>
          <a:p>
            <a:fld id="{5FA03792-AD6E-8444-807C-C8B2C49A2B15}" type="datetimeFigureOut">
              <a:rPr lang="en-US" smtClean="0"/>
              <a:t>3/24/22</a:t>
            </a:fld>
            <a:endParaRPr lang="en-US"/>
          </a:p>
        </p:txBody>
      </p:sp>
      <p:sp>
        <p:nvSpPr>
          <p:cNvPr id="6" name="Footer Placeholder 5">
            <a:extLst>
              <a:ext uri="{FF2B5EF4-FFF2-40B4-BE49-F238E27FC236}">
                <a16:creationId xmlns:a16="http://schemas.microsoft.com/office/drawing/2014/main" id="{588D035F-5FB9-9841-A5A9-C6DF7B8CA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6B9E0-0800-9248-A89B-D9EF44DDBE3C}"/>
              </a:ext>
            </a:extLst>
          </p:cNvPr>
          <p:cNvSpPr>
            <a:spLocks noGrp="1"/>
          </p:cNvSpPr>
          <p:nvPr>
            <p:ph type="sldNum" sz="quarter" idx="12"/>
          </p:nvPr>
        </p:nvSpPr>
        <p:spPr/>
        <p:txBody>
          <a:bodyPr/>
          <a:lstStyle/>
          <a:p>
            <a:fld id="{0B18DF2B-5A18-B346-963A-9247356BF018}" type="slidenum">
              <a:rPr lang="en-US" smtClean="0"/>
              <a:t>‹#›</a:t>
            </a:fld>
            <a:endParaRPr lang="en-US"/>
          </a:p>
        </p:txBody>
      </p:sp>
    </p:spTree>
    <p:extLst>
      <p:ext uri="{BB962C8B-B14F-4D97-AF65-F5344CB8AC3E}">
        <p14:creationId xmlns:p14="http://schemas.microsoft.com/office/powerpoint/2010/main" val="2180260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07DB-F45E-D24B-B7C7-A420B8810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70BFA9-1439-7242-9E29-3329ADED3C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E9F46F-4643-534B-A4DE-29292AED7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97FEA-D161-414A-B6D1-2DF16CE6AE76}"/>
              </a:ext>
            </a:extLst>
          </p:cNvPr>
          <p:cNvSpPr>
            <a:spLocks noGrp="1"/>
          </p:cNvSpPr>
          <p:nvPr>
            <p:ph type="dt" sz="half" idx="10"/>
          </p:nvPr>
        </p:nvSpPr>
        <p:spPr/>
        <p:txBody>
          <a:bodyPr/>
          <a:lstStyle/>
          <a:p>
            <a:fld id="{5FA03792-AD6E-8444-807C-C8B2C49A2B15}" type="datetimeFigureOut">
              <a:rPr lang="en-US" smtClean="0"/>
              <a:t>3/24/22</a:t>
            </a:fld>
            <a:endParaRPr lang="en-US"/>
          </a:p>
        </p:txBody>
      </p:sp>
      <p:sp>
        <p:nvSpPr>
          <p:cNvPr id="6" name="Footer Placeholder 5">
            <a:extLst>
              <a:ext uri="{FF2B5EF4-FFF2-40B4-BE49-F238E27FC236}">
                <a16:creationId xmlns:a16="http://schemas.microsoft.com/office/drawing/2014/main" id="{31A33042-2BB9-F646-8471-EE84CA04F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00855-F156-FD49-8F1E-62692C1F8D98}"/>
              </a:ext>
            </a:extLst>
          </p:cNvPr>
          <p:cNvSpPr>
            <a:spLocks noGrp="1"/>
          </p:cNvSpPr>
          <p:nvPr>
            <p:ph type="sldNum" sz="quarter" idx="12"/>
          </p:nvPr>
        </p:nvSpPr>
        <p:spPr/>
        <p:txBody>
          <a:bodyPr/>
          <a:lstStyle/>
          <a:p>
            <a:fld id="{0B18DF2B-5A18-B346-963A-9247356BF018}" type="slidenum">
              <a:rPr lang="en-US" smtClean="0"/>
              <a:t>‹#›</a:t>
            </a:fld>
            <a:endParaRPr lang="en-US"/>
          </a:p>
        </p:txBody>
      </p:sp>
    </p:spTree>
    <p:extLst>
      <p:ext uri="{BB962C8B-B14F-4D97-AF65-F5344CB8AC3E}">
        <p14:creationId xmlns:p14="http://schemas.microsoft.com/office/powerpoint/2010/main" val="2073367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AB73-3058-2C4E-8E7A-40F30C8EB1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DF3147-277C-5A41-A9FA-2DC03A7FD0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50043-48E0-5748-9E5D-1BBBF6A49456}"/>
              </a:ext>
            </a:extLst>
          </p:cNvPr>
          <p:cNvSpPr>
            <a:spLocks noGrp="1"/>
          </p:cNvSpPr>
          <p:nvPr>
            <p:ph type="dt" sz="half" idx="10"/>
          </p:nvPr>
        </p:nvSpPr>
        <p:spPr/>
        <p:txBody>
          <a:bodyPr/>
          <a:lstStyle/>
          <a:p>
            <a:fld id="{5FA03792-AD6E-8444-807C-C8B2C49A2B15}" type="datetimeFigureOut">
              <a:rPr lang="en-US" smtClean="0"/>
              <a:t>3/24/22</a:t>
            </a:fld>
            <a:endParaRPr lang="en-US"/>
          </a:p>
        </p:txBody>
      </p:sp>
      <p:sp>
        <p:nvSpPr>
          <p:cNvPr id="5" name="Footer Placeholder 4">
            <a:extLst>
              <a:ext uri="{FF2B5EF4-FFF2-40B4-BE49-F238E27FC236}">
                <a16:creationId xmlns:a16="http://schemas.microsoft.com/office/drawing/2014/main" id="{4AF46A69-2EFC-F54D-A570-FC27C80F8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4E335-D93F-C448-A4D8-95EFD7B318E9}"/>
              </a:ext>
            </a:extLst>
          </p:cNvPr>
          <p:cNvSpPr>
            <a:spLocks noGrp="1"/>
          </p:cNvSpPr>
          <p:nvPr>
            <p:ph type="sldNum" sz="quarter" idx="12"/>
          </p:nvPr>
        </p:nvSpPr>
        <p:spPr/>
        <p:txBody>
          <a:bodyPr/>
          <a:lstStyle/>
          <a:p>
            <a:fld id="{0B18DF2B-5A18-B346-963A-9247356BF018}" type="slidenum">
              <a:rPr lang="en-US" smtClean="0"/>
              <a:t>‹#›</a:t>
            </a:fld>
            <a:endParaRPr lang="en-US"/>
          </a:p>
        </p:txBody>
      </p:sp>
    </p:spTree>
    <p:extLst>
      <p:ext uri="{BB962C8B-B14F-4D97-AF65-F5344CB8AC3E}">
        <p14:creationId xmlns:p14="http://schemas.microsoft.com/office/powerpoint/2010/main" val="353183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BBB2D-362B-0A44-91E5-D0E672C5EB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6C3FFD-A3C3-024B-83B0-4724685803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64ABD-614B-4C40-9B8C-4F6FF4FF5AEC}"/>
              </a:ext>
            </a:extLst>
          </p:cNvPr>
          <p:cNvSpPr>
            <a:spLocks noGrp="1"/>
          </p:cNvSpPr>
          <p:nvPr>
            <p:ph type="dt" sz="half" idx="10"/>
          </p:nvPr>
        </p:nvSpPr>
        <p:spPr/>
        <p:txBody>
          <a:bodyPr/>
          <a:lstStyle/>
          <a:p>
            <a:fld id="{5FA03792-AD6E-8444-807C-C8B2C49A2B15}" type="datetimeFigureOut">
              <a:rPr lang="en-US" smtClean="0"/>
              <a:t>3/24/22</a:t>
            </a:fld>
            <a:endParaRPr lang="en-US"/>
          </a:p>
        </p:txBody>
      </p:sp>
      <p:sp>
        <p:nvSpPr>
          <p:cNvPr id="5" name="Footer Placeholder 4">
            <a:extLst>
              <a:ext uri="{FF2B5EF4-FFF2-40B4-BE49-F238E27FC236}">
                <a16:creationId xmlns:a16="http://schemas.microsoft.com/office/drawing/2014/main" id="{E8EA1AF0-0903-264A-95B2-894EE399D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F8D91-5431-334A-8DA8-21CB1ACA8D78}"/>
              </a:ext>
            </a:extLst>
          </p:cNvPr>
          <p:cNvSpPr>
            <a:spLocks noGrp="1"/>
          </p:cNvSpPr>
          <p:nvPr>
            <p:ph type="sldNum" sz="quarter" idx="12"/>
          </p:nvPr>
        </p:nvSpPr>
        <p:spPr/>
        <p:txBody>
          <a:bodyPr/>
          <a:lstStyle/>
          <a:p>
            <a:fld id="{0B18DF2B-5A18-B346-963A-9247356BF018}" type="slidenum">
              <a:rPr lang="en-US" smtClean="0"/>
              <a:t>‹#›</a:t>
            </a:fld>
            <a:endParaRPr lang="en-US"/>
          </a:p>
        </p:txBody>
      </p:sp>
    </p:spTree>
    <p:extLst>
      <p:ext uri="{BB962C8B-B14F-4D97-AF65-F5344CB8AC3E}">
        <p14:creationId xmlns:p14="http://schemas.microsoft.com/office/powerpoint/2010/main" val="3072506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E99C8-2DC0-364C-968E-33F741EA15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502548-8201-E549-86F6-4387AEA4C6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298711-A063-EB4F-AFB6-D0803525392F}"/>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5" name="Footer Placeholder 4">
            <a:extLst>
              <a:ext uri="{FF2B5EF4-FFF2-40B4-BE49-F238E27FC236}">
                <a16:creationId xmlns:a16="http://schemas.microsoft.com/office/drawing/2014/main" id="{F244BDE8-B966-A747-8F90-93049363B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F5E49-3A4D-F94B-B4A0-0FA3BF4FFA19}"/>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2923320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D407-8120-9F4B-9DB7-C81E65F52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A38A8-D76F-B146-95D3-352C55AC6D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F9887-F2E9-B146-819F-9BB76D03F28A}"/>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5" name="Footer Placeholder 4">
            <a:extLst>
              <a:ext uri="{FF2B5EF4-FFF2-40B4-BE49-F238E27FC236}">
                <a16:creationId xmlns:a16="http://schemas.microsoft.com/office/drawing/2014/main" id="{A9396EFF-0E06-164A-81D1-8BEA2748C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11C3F-4102-5B40-9EC6-4FBB7AE243D6}"/>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311266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A6EB-5BE3-E445-949F-056A74B89D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CCDAB7-D738-7146-8F68-FD11357DFD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896F8F-5830-D24A-B333-85B659009E74}"/>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5" name="Footer Placeholder 4">
            <a:extLst>
              <a:ext uri="{FF2B5EF4-FFF2-40B4-BE49-F238E27FC236}">
                <a16:creationId xmlns:a16="http://schemas.microsoft.com/office/drawing/2014/main" id="{8FC34F3F-F5DB-8A48-8893-EF2C899A6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FA1C4-7767-BA4F-812A-E8D9E4EC58F3}"/>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429389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800E-8E4F-8E4E-B597-F10019DB01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0E6357-0B7C-7D4B-A7A7-EF993235EFC7}"/>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E01C75-4802-804F-AA33-485D076A823C}"/>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A57D6A9-C81A-394C-9313-A4578EAEE44A}"/>
              </a:ext>
            </a:extLst>
          </p:cNvPr>
          <p:cNvSpPr>
            <a:spLocks noGrp="1"/>
          </p:cNvSpPr>
          <p:nvPr>
            <p:ph type="dt" sz="half" idx="10"/>
          </p:nvPr>
        </p:nvSpPr>
        <p:spPr>
          <a:xfrm>
            <a:off x="9851136" y="6356350"/>
            <a:ext cx="1527048" cy="365125"/>
          </a:xfrm>
        </p:spPr>
        <p:txBody>
          <a:bodyPr/>
          <a:lstStyle>
            <a:lvl1pPr>
              <a:defRPr baseline="0">
                <a:latin typeface="Montserrat" pitchFamily="2" charset="77"/>
              </a:defRPr>
            </a:lvl1pPr>
          </a:lstStyle>
          <a:p>
            <a:fld id="{E3C08CED-122E-3045-95ED-582BD98F1100}" type="datetimeFigureOut">
              <a:rPr lang="en-US" smtClean="0"/>
              <a:pPr/>
              <a:t>3/24/22</a:t>
            </a:fld>
            <a:endParaRPr lang="en-US" dirty="0"/>
          </a:p>
        </p:txBody>
      </p:sp>
      <p:sp>
        <p:nvSpPr>
          <p:cNvPr id="6" name="Footer Placeholder 5">
            <a:extLst>
              <a:ext uri="{FF2B5EF4-FFF2-40B4-BE49-F238E27FC236}">
                <a16:creationId xmlns:a16="http://schemas.microsoft.com/office/drawing/2014/main" id="{3A556DB1-1AEF-A54E-A864-4E8631A3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C2431-7F01-C44C-A285-5CF28DA11256}"/>
              </a:ext>
            </a:extLst>
          </p:cNvPr>
          <p:cNvSpPr>
            <a:spLocks noGrp="1"/>
          </p:cNvSpPr>
          <p:nvPr>
            <p:ph type="sldNum" sz="quarter" idx="12"/>
          </p:nvPr>
        </p:nvSpPr>
        <p:spPr/>
        <p:txBody>
          <a:bodyPr/>
          <a:lstStyle>
            <a:lvl1pPr>
              <a:defRPr baseline="0">
                <a:latin typeface="Montserrat" pitchFamily="2" charset="77"/>
              </a:defRPr>
            </a:lvl1pPr>
          </a:lstStyle>
          <a:p>
            <a:fld id="{4AADB736-5414-C749-AFC7-1A38621C0C85}" type="slidenum">
              <a:rPr lang="en-US" smtClean="0"/>
              <a:pPr/>
              <a:t>‹#›</a:t>
            </a:fld>
            <a:endParaRPr lang="en-US" dirty="0"/>
          </a:p>
        </p:txBody>
      </p:sp>
    </p:spTree>
    <p:extLst>
      <p:ext uri="{BB962C8B-B14F-4D97-AF65-F5344CB8AC3E}">
        <p14:creationId xmlns:p14="http://schemas.microsoft.com/office/powerpoint/2010/main" val="2318455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EF56-7321-0B41-84B1-6112504CA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DA1A2A-3FE2-2D4A-A3ED-1AB5EB94BD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E97C43-E157-E743-A88F-C477621145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A00F55-B768-F14B-ADB8-E251C1739DF0}"/>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6" name="Footer Placeholder 5">
            <a:extLst>
              <a:ext uri="{FF2B5EF4-FFF2-40B4-BE49-F238E27FC236}">
                <a16:creationId xmlns:a16="http://schemas.microsoft.com/office/drawing/2014/main" id="{1F05CDBE-66B1-2345-89F4-680B01285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7B5989-A604-0F41-BFDA-A61E959D1D30}"/>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526208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2A08-05BB-0742-8742-32E92787D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170F3A-81F9-CA4B-B102-925F46A7C8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9C80E-3910-A442-A80F-510EA5134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E671A-B7E4-894C-86C2-5D87B89A65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283E83-44AF-674F-923D-8A066B883C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4DBE66-57BC-E345-9E51-937B340B07AA}"/>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8" name="Footer Placeholder 7">
            <a:extLst>
              <a:ext uri="{FF2B5EF4-FFF2-40B4-BE49-F238E27FC236}">
                <a16:creationId xmlns:a16="http://schemas.microsoft.com/office/drawing/2014/main" id="{5921D8A6-023C-1547-8D80-3B25A24D5C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E6FB4D-0D94-6A44-9F7B-72A83A8F7C4C}"/>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11127040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6B2-BD95-4E40-B311-AF793FCD15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D03300-6AF1-FF49-A0BD-35FACF41983F}"/>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4" name="Footer Placeholder 3">
            <a:extLst>
              <a:ext uri="{FF2B5EF4-FFF2-40B4-BE49-F238E27FC236}">
                <a16:creationId xmlns:a16="http://schemas.microsoft.com/office/drawing/2014/main" id="{3686A135-7BC4-0F44-8C62-BF02F74122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DFEC2C-E14F-1E45-A510-D3A73606B28A}"/>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1216877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EC367-6235-A34A-A0C3-4886D6ABB915}"/>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3" name="Footer Placeholder 2">
            <a:extLst>
              <a:ext uri="{FF2B5EF4-FFF2-40B4-BE49-F238E27FC236}">
                <a16:creationId xmlns:a16="http://schemas.microsoft.com/office/drawing/2014/main" id="{93F3D6DA-A23B-D348-9CF7-F5CDEBC9AC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3827DE-7997-994B-96F2-F3ED4E6875B9}"/>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434151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F8E2-CF48-1D44-9E2B-5D02A7DCD5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68EB44-1CB4-C445-A405-CD6472787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736627-9777-6A44-B2F2-C65DD0221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33947E-619A-7E42-9FD3-D15713C0195E}"/>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6" name="Footer Placeholder 5">
            <a:extLst>
              <a:ext uri="{FF2B5EF4-FFF2-40B4-BE49-F238E27FC236}">
                <a16:creationId xmlns:a16="http://schemas.microsoft.com/office/drawing/2014/main" id="{750DC769-2A9F-0540-84F9-8239CFDFD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5C020-67B0-4645-ADF9-A86AB75DFEF2}"/>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20456207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C33F-220D-694B-A563-8015DCF2C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DBF510-65F9-6B4C-AE02-F855BA494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83FC22-2610-C94C-8473-ED0D58D66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0B5D05-CC57-0A45-AD06-90ADAB5F2EBE}"/>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6" name="Footer Placeholder 5">
            <a:extLst>
              <a:ext uri="{FF2B5EF4-FFF2-40B4-BE49-F238E27FC236}">
                <a16:creationId xmlns:a16="http://schemas.microsoft.com/office/drawing/2014/main" id="{B4A9687D-0706-E446-8399-5C46CB858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57733-0CDC-5944-A63E-A17BAD7BCD24}"/>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31109303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AD15-AE70-F84C-A575-290A46BD39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B73912-ACEA-E246-9AE9-F215F80C5E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AC1CB-6066-FE4A-8DE1-3F87678A9711}"/>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5" name="Footer Placeholder 4">
            <a:extLst>
              <a:ext uri="{FF2B5EF4-FFF2-40B4-BE49-F238E27FC236}">
                <a16:creationId xmlns:a16="http://schemas.microsoft.com/office/drawing/2014/main" id="{EB001BE5-A5E5-5446-9A39-797E64664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61647-ACA2-F04D-9699-C372E26EA83E}"/>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1413206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BF822-60E2-6642-B883-D241C41139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2E3FC2-FBBD-7A46-8EAF-A9292EF052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EB657-DFFF-0A40-9E86-01D93FF62C85}"/>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5" name="Footer Placeholder 4">
            <a:extLst>
              <a:ext uri="{FF2B5EF4-FFF2-40B4-BE49-F238E27FC236}">
                <a16:creationId xmlns:a16="http://schemas.microsoft.com/office/drawing/2014/main" id="{ABFD290F-F3CF-D049-AE2F-59D2B3BEF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48210-F5ED-C747-B537-BECC947451F7}"/>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2811399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ECD9-40D1-664F-A54B-1E7A047156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A3FA19-6836-344F-9E3C-164529661256}"/>
              </a:ext>
            </a:extLst>
          </p:cNvPr>
          <p:cNvSpPr>
            <a:spLocks noGrp="1"/>
          </p:cNvSpPr>
          <p:nvPr>
            <p:ph type="dt" sz="half" idx="10"/>
          </p:nvPr>
        </p:nvSpPr>
        <p:spPr/>
        <p:txBody>
          <a:bodyPr/>
          <a:lstStyle/>
          <a:p>
            <a:fld id="{D46D1D02-37D3-0A48-A39D-6AA5B88C6069}" type="datetimeFigureOut">
              <a:rPr lang="en-US" smtClean="0"/>
              <a:t>3/24/22</a:t>
            </a:fld>
            <a:endParaRPr lang="en-US"/>
          </a:p>
        </p:txBody>
      </p:sp>
      <p:sp>
        <p:nvSpPr>
          <p:cNvPr id="4" name="Footer Placeholder 3">
            <a:extLst>
              <a:ext uri="{FF2B5EF4-FFF2-40B4-BE49-F238E27FC236}">
                <a16:creationId xmlns:a16="http://schemas.microsoft.com/office/drawing/2014/main" id="{DE6F6552-7B5B-B049-886B-0747A639BD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9C3613-51E1-CF41-933C-544C6E4B329F}"/>
              </a:ext>
            </a:extLst>
          </p:cNvPr>
          <p:cNvSpPr>
            <a:spLocks noGrp="1"/>
          </p:cNvSpPr>
          <p:nvPr>
            <p:ph type="sldNum" sz="quarter" idx="12"/>
          </p:nvPr>
        </p:nvSpPr>
        <p:spPr/>
        <p:txBody>
          <a:bodyPr/>
          <a:lstStyle/>
          <a:p>
            <a:fld id="{654BC3BD-0601-F941-915B-6D8413790295}" type="slidenum">
              <a:rPr lang="en-US" smtClean="0"/>
              <a:t>‹#›</a:t>
            </a:fld>
            <a:endParaRPr lang="en-US"/>
          </a:p>
        </p:txBody>
      </p:sp>
    </p:spTree>
    <p:extLst>
      <p:ext uri="{BB962C8B-B14F-4D97-AF65-F5344CB8AC3E}">
        <p14:creationId xmlns:p14="http://schemas.microsoft.com/office/powerpoint/2010/main" val="26188211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52BC-217F-CA41-8B8E-1AA97C236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4F91CA-C69F-B145-B5B6-396402998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B91DA9-0271-7A4A-ABF3-D39C30737460}"/>
              </a:ext>
            </a:extLst>
          </p:cNvPr>
          <p:cNvSpPr>
            <a:spLocks noGrp="1"/>
          </p:cNvSpPr>
          <p:nvPr>
            <p:ph type="dt" sz="half" idx="10"/>
          </p:nvPr>
        </p:nvSpPr>
        <p:spPr/>
        <p:txBody>
          <a:bodyPr/>
          <a:lstStyle/>
          <a:p>
            <a:fld id="{499542A5-454F-2042-A29A-9B22D08220B8}" type="datetimeFigureOut">
              <a:rPr lang="en-US" smtClean="0"/>
              <a:t>3/24/22</a:t>
            </a:fld>
            <a:endParaRPr lang="en-US"/>
          </a:p>
        </p:txBody>
      </p:sp>
      <p:sp>
        <p:nvSpPr>
          <p:cNvPr id="5" name="Footer Placeholder 4">
            <a:extLst>
              <a:ext uri="{FF2B5EF4-FFF2-40B4-BE49-F238E27FC236}">
                <a16:creationId xmlns:a16="http://schemas.microsoft.com/office/drawing/2014/main" id="{44F17D7A-8563-4A4B-A61E-4197165C4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9F694-07FC-7B48-8820-0D523B1893AB}"/>
              </a:ext>
            </a:extLst>
          </p:cNvPr>
          <p:cNvSpPr>
            <a:spLocks noGrp="1"/>
          </p:cNvSpPr>
          <p:nvPr>
            <p:ph type="sldNum" sz="quarter" idx="12"/>
          </p:nvPr>
        </p:nvSpPr>
        <p:spPr/>
        <p:txBody>
          <a:bodyPr/>
          <a:lstStyle/>
          <a:p>
            <a:fld id="{6061241D-9602-B143-8476-9A655200FF3A}" type="slidenum">
              <a:rPr lang="en-US" smtClean="0"/>
              <a:t>‹#›</a:t>
            </a:fld>
            <a:endParaRPr lang="en-US"/>
          </a:p>
        </p:txBody>
      </p:sp>
    </p:spTree>
    <p:extLst>
      <p:ext uri="{BB962C8B-B14F-4D97-AF65-F5344CB8AC3E}">
        <p14:creationId xmlns:p14="http://schemas.microsoft.com/office/powerpoint/2010/main" val="56391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A115-4A6F-9642-A1B1-D3CD4C3E88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B64343-1E96-D340-AFA0-3DE2A7C91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EC2634-CB80-2840-9326-91908EAE14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7AB11-6617-3043-ACC9-7E39277BF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9A4232-A462-8F43-8D52-85A4243313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4D9D5D-91AE-B14F-9150-5CB90A94B06D}"/>
              </a:ext>
            </a:extLst>
          </p:cNvPr>
          <p:cNvSpPr>
            <a:spLocks noGrp="1"/>
          </p:cNvSpPr>
          <p:nvPr>
            <p:ph type="dt" sz="half" idx="10"/>
          </p:nvPr>
        </p:nvSpPr>
        <p:spPr/>
        <p:txBody>
          <a:bodyPr/>
          <a:lstStyle/>
          <a:p>
            <a:fld id="{E3C08CED-122E-3045-95ED-582BD98F1100}" type="datetimeFigureOut">
              <a:rPr lang="en-US" smtClean="0"/>
              <a:t>3/24/22</a:t>
            </a:fld>
            <a:endParaRPr lang="en-US"/>
          </a:p>
        </p:txBody>
      </p:sp>
      <p:sp>
        <p:nvSpPr>
          <p:cNvPr id="8" name="Footer Placeholder 7">
            <a:extLst>
              <a:ext uri="{FF2B5EF4-FFF2-40B4-BE49-F238E27FC236}">
                <a16:creationId xmlns:a16="http://schemas.microsoft.com/office/drawing/2014/main" id="{EAA1FE9B-E962-D64B-9BC2-A8698DA86B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1ADF92-35DD-F644-B047-9E2C2417B9DA}"/>
              </a:ext>
            </a:extLst>
          </p:cNvPr>
          <p:cNvSpPr>
            <a:spLocks noGrp="1"/>
          </p:cNvSpPr>
          <p:nvPr>
            <p:ph type="sldNum" sz="quarter" idx="12"/>
          </p:nvPr>
        </p:nvSpPr>
        <p:spPr/>
        <p:txBody>
          <a:bodyPr/>
          <a:lstStyle/>
          <a:p>
            <a:fld id="{4AADB736-5414-C749-AFC7-1A38621C0C85}" type="slidenum">
              <a:rPr lang="en-US" smtClean="0"/>
              <a:t>‹#›</a:t>
            </a:fld>
            <a:endParaRPr lang="en-US"/>
          </a:p>
        </p:txBody>
      </p:sp>
    </p:spTree>
    <p:extLst>
      <p:ext uri="{BB962C8B-B14F-4D97-AF65-F5344CB8AC3E}">
        <p14:creationId xmlns:p14="http://schemas.microsoft.com/office/powerpoint/2010/main" val="86559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FFD4-F740-FB4B-BCB1-A78C259CB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958BC-B157-D44E-B2DE-1CBB3C45B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E569F-D1C6-4A40-81E6-8EBD91D952E7}"/>
              </a:ext>
            </a:extLst>
          </p:cNvPr>
          <p:cNvSpPr>
            <a:spLocks noGrp="1"/>
          </p:cNvSpPr>
          <p:nvPr>
            <p:ph type="dt" sz="half" idx="10"/>
          </p:nvPr>
        </p:nvSpPr>
        <p:spPr/>
        <p:txBody>
          <a:bodyPr/>
          <a:lstStyle/>
          <a:p>
            <a:fld id="{499542A5-454F-2042-A29A-9B22D08220B8}" type="datetimeFigureOut">
              <a:rPr lang="en-US" smtClean="0"/>
              <a:t>3/24/22</a:t>
            </a:fld>
            <a:endParaRPr lang="en-US"/>
          </a:p>
        </p:txBody>
      </p:sp>
      <p:sp>
        <p:nvSpPr>
          <p:cNvPr id="5" name="Footer Placeholder 4">
            <a:extLst>
              <a:ext uri="{FF2B5EF4-FFF2-40B4-BE49-F238E27FC236}">
                <a16:creationId xmlns:a16="http://schemas.microsoft.com/office/drawing/2014/main" id="{ADC39B14-D36A-5447-B9BC-D8DF8A478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70E0A-6A23-C842-A6DA-8D5599692D4F}"/>
              </a:ext>
            </a:extLst>
          </p:cNvPr>
          <p:cNvSpPr>
            <a:spLocks noGrp="1"/>
          </p:cNvSpPr>
          <p:nvPr>
            <p:ph type="sldNum" sz="quarter" idx="12"/>
          </p:nvPr>
        </p:nvSpPr>
        <p:spPr/>
        <p:txBody>
          <a:bodyPr/>
          <a:lstStyle/>
          <a:p>
            <a:fld id="{6061241D-9602-B143-8476-9A655200FF3A}" type="slidenum">
              <a:rPr lang="en-US" smtClean="0"/>
              <a:t>‹#›</a:t>
            </a:fld>
            <a:endParaRPr lang="en-US"/>
          </a:p>
        </p:txBody>
      </p:sp>
    </p:spTree>
    <p:extLst>
      <p:ext uri="{BB962C8B-B14F-4D97-AF65-F5344CB8AC3E}">
        <p14:creationId xmlns:p14="http://schemas.microsoft.com/office/powerpoint/2010/main" val="22340399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6139-9B28-8C4E-8978-F0A7EB78EB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266537-7609-EE49-A010-96C40D2F1D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5D1E80-D750-D349-8D5A-2EA2A3657B18}"/>
              </a:ext>
            </a:extLst>
          </p:cNvPr>
          <p:cNvSpPr>
            <a:spLocks noGrp="1"/>
          </p:cNvSpPr>
          <p:nvPr>
            <p:ph type="dt" sz="half" idx="10"/>
          </p:nvPr>
        </p:nvSpPr>
        <p:spPr/>
        <p:txBody>
          <a:bodyPr/>
          <a:lstStyle/>
          <a:p>
            <a:fld id="{499542A5-454F-2042-A29A-9B22D08220B8}" type="datetimeFigureOut">
              <a:rPr lang="en-US" smtClean="0"/>
              <a:t>3/24/22</a:t>
            </a:fld>
            <a:endParaRPr lang="en-US"/>
          </a:p>
        </p:txBody>
      </p:sp>
      <p:sp>
        <p:nvSpPr>
          <p:cNvPr id="5" name="Footer Placeholder 4">
            <a:extLst>
              <a:ext uri="{FF2B5EF4-FFF2-40B4-BE49-F238E27FC236}">
                <a16:creationId xmlns:a16="http://schemas.microsoft.com/office/drawing/2014/main" id="{DBE9F617-51A0-3142-811C-7E20CEAAD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F7752-43B9-A94A-B0E6-84187B41F8BA}"/>
              </a:ext>
            </a:extLst>
          </p:cNvPr>
          <p:cNvSpPr>
            <a:spLocks noGrp="1"/>
          </p:cNvSpPr>
          <p:nvPr>
            <p:ph type="sldNum" sz="quarter" idx="12"/>
          </p:nvPr>
        </p:nvSpPr>
        <p:spPr/>
        <p:txBody>
          <a:bodyPr/>
          <a:lstStyle/>
          <a:p>
            <a:fld id="{6061241D-9602-B143-8476-9A655200FF3A}" type="slidenum">
              <a:rPr lang="en-US" smtClean="0"/>
              <a:t>‹#›</a:t>
            </a:fld>
            <a:endParaRPr lang="en-US"/>
          </a:p>
        </p:txBody>
      </p:sp>
    </p:spTree>
    <p:extLst>
      <p:ext uri="{BB962C8B-B14F-4D97-AF65-F5344CB8AC3E}">
        <p14:creationId xmlns:p14="http://schemas.microsoft.com/office/powerpoint/2010/main" val="40761530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7DD8-4F18-BA4C-BDCE-8C3230316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414856-5902-7B49-BF72-0EB7B8439A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8C5C4D-A3BA-7E4F-9DD8-C20F3B96B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89CF5F-2412-7546-8736-5889B1DEB2E6}"/>
              </a:ext>
            </a:extLst>
          </p:cNvPr>
          <p:cNvSpPr>
            <a:spLocks noGrp="1"/>
          </p:cNvSpPr>
          <p:nvPr>
            <p:ph type="dt" sz="half" idx="10"/>
          </p:nvPr>
        </p:nvSpPr>
        <p:spPr/>
        <p:txBody>
          <a:bodyPr/>
          <a:lstStyle/>
          <a:p>
            <a:fld id="{499542A5-454F-2042-A29A-9B22D08220B8}" type="datetimeFigureOut">
              <a:rPr lang="en-US" smtClean="0"/>
              <a:t>3/24/22</a:t>
            </a:fld>
            <a:endParaRPr lang="en-US"/>
          </a:p>
        </p:txBody>
      </p:sp>
      <p:sp>
        <p:nvSpPr>
          <p:cNvPr id="6" name="Footer Placeholder 5">
            <a:extLst>
              <a:ext uri="{FF2B5EF4-FFF2-40B4-BE49-F238E27FC236}">
                <a16:creationId xmlns:a16="http://schemas.microsoft.com/office/drawing/2014/main" id="{E451C774-3F71-054E-BDE6-AAF0EC8E4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DC63B-0CB0-414C-9882-9B65AC88EEF4}"/>
              </a:ext>
            </a:extLst>
          </p:cNvPr>
          <p:cNvSpPr>
            <a:spLocks noGrp="1"/>
          </p:cNvSpPr>
          <p:nvPr>
            <p:ph type="sldNum" sz="quarter" idx="12"/>
          </p:nvPr>
        </p:nvSpPr>
        <p:spPr/>
        <p:txBody>
          <a:bodyPr/>
          <a:lstStyle/>
          <a:p>
            <a:fld id="{6061241D-9602-B143-8476-9A655200FF3A}" type="slidenum">
              <a:rPr lang="en-US" smtClean="0"/>
              <a:t>‹#›</a:t>
            </a:fld>
            <a:endParaRPr lang="en-US"/>
          </a:p>
        </p:txBody>
      </p:sp>
    </p:spTree>
    <p:extLst>
      <p:ext uri="{BB962C8B-B14F-4D97-AF65-F5344CB8AC3E}">
        <p14:creationId xmlns:p14="http://schemas.microsoft.com/office/powerpoint/2010/main" val="476334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69C6-16EF-7246-BD92-F18F5892F1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937A7C-2AAB-1042-87A5-2B8609F2C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ECE3E7-E7F7-8A42-9D15-7CBB79DBDC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E95DBE-3AAF-8B48-A631-7C55E75024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321773-042D-F840-8F67-C45096765B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A535A2-158F-5A40-9883-11FFF8A80D49}"/>
              </a:ext>
            </a:extLst>
          </p:cNvPr>
          <p:cNvSpPr>
            <a:spLocks noGrp="1"/>
          </p:cNvSpPr>
          <p:nvPr>
            <p:ph type="dt" sz="half" idx="10"/>
          </p:nvPr>
        </p:nvSpPr>
        <p:spPr/>
        <p:txBody>
          <a:bodyPr/>
          <a:lstStyle/>
          <a:p>
            <a:fld id="{499542A5-454F-2042-A29A-9B22D08220B8}" type="datetimeFigureOut">
              <a:rPr lang="en-US" smtClean="0"/>
              <a:t>3/24/22</a:t>
            </a:fld>
            <a:endParaRPr lang="en-US"/>
          </a:p>
        </p:txBody>
      </p:sp>
      <p:sp>
        <p:nvSpPr>
          <p:cNvPr id="8" name="Footer Placeholder 7">
            <a:extLst>
              <a:ext uri="{FF2B5EF4-FFF2-40B4-BE49-F238E27FC236}">
                <a16:creationId xmlns:a16="http://schemas.microsoft.com/office/drawing/2014/main" id="{F4ABC542-9305-0142-A6B5-2F266EF18D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354C2B-FF7C-8F48-A6EC-2BCCD547043B}"/>
              </a:ext>
            </a:extLst>
          </p:cNvPr>
          <p:cNvSpPr>
            <a:spLocks noGrp="1"/>
          </p:cNvSpPr>
          <p:nvPr>
            <p:ph type="sldNum" sz="quarter" idx="12"/>
          </p:nvPr>
        </p:nvSpPr>
        <p:spPr/>
        <p:txBody>
          <a:bodyPr/>
          <a:lstStyle/>
          <a:p>
            <a:fld id="{6061241D-9602-B143-8476-9A655200FF3A}" type="slidenum">
              <a:rPr lang="en-US" smtClean="0"/>
              <a:t>‹#›</a:t>
            </a:fld>
            <a:endParaRPr lang="en-US"/>
          </a:p>
        </p:txBody>
      </p:sp>
    </p:spTree>
    <p:extLst>
      <p:ext uri="{BB962C8B-B14F-4D97-AF65-F5344CB8AC3E}">
        <p14:creationId xmlns:p14="http://schemas.microsoft.com/office/powerpoint/2010/main" val="34423176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81DE-B2AA-4E49-B8EA-404A190C77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B8ED9-3EAF-1B4F-A059-93017CBD71D5}"/>
              </a:ext>
            </a:extLst>
          </p:cNvPr>
          <p:cNvSpPr>
            <a:spLocks noGrp="1"/>
          </p:cNvSpPr>
          <p:nvPr>
            <p:ph type="dt" sz="half" idx="10"/>
          </p:nvPr>
        </p:nvSpPr>
        <p:spPr/>
        <p:txBody>
          <a:bodyPr/>
          <a:lstStyle/>
          <a:p>
            <a:fld id="{499542A5-454F-2042-A29A-9B22D08220B8}" type="datetimeFigureOut">
              <a:rPr lang="en-US" smtClean="0"/>
              <a:t>3/24/22</a:t>
            </a:fld>
            <a:endParaRPr lang="en-US"/>
          </a:p>
        </p:txBody>
      </p:sp>
      <p:sp>
        <p:nvSpPr>
          <p:cNvPr id="4" name="Footer Placeholder 3">
            <a:extLst>
              <a:ext uri="{FF2B5EF4-FFF2-40B4-BE49-F238E27FC236}">
                <a16:creationId xmlns:a16="http://schemas.microsoft.com/office/drawing/2014/main" id="{055ABEE2-EF67-464A-831D-DBC8E190CA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452330-14DA-E241-891E-6D9AA8FEC680}"/>
              </a:ext>
            </a:extLst>
          </p:cNvPr>
          <p:cNvSpPr>
            <a:spLocks noGrp="1"/>
          </p:cNvSpPr>
          <p:nvPr>
            <p:ph type="sldNum" sz="quarter" idx="12"/>
          </p:nvPr>
        </p:nvSpPr>
        <p:spPr/>
        <p:txBody>
          <a:bodyPr/>
          <a:lstStyle/>
          <a:p>
            <a:fld id="{6061241D-9602-B143-8476-9A655200FF3A}" type="slidenum">
              <a:rPr lang="en-US" smtClean="0"/>
              <a:t>‹#›</a:t>
            </a:fld>
            <a:endParaRPr lang="en-US"/>
          </a:p>
        </p:txBody>
      </p:sp>
    </p:spTree>
    <p:extLst>
      <p:ext uri="{BB962C8B-B14F-4D97-AF65-F5344CB8AC3E}">
        <p14:creationId xmlns:p14="http://schemas.microsoft.com/office/powerpoint/2010/main" val="37762413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72A50-472B-A64E-9262-EF9DEE9D3DEB}"/>
              </a:ext>
            </a:extLst>
          </p:cNvPr>
          <p:cNvSpPr>
            <a:spLocks noGrp="1"/>
          </p:cNvSpPr>
          <p:nvPr>
            <p:ph type="dt" sz="half" idx="10"/>
          </p:nvPr>
        </p:nvSpPr>
        <p:spPr/>
        <p:txBody>
          <a:bodyPr/>
          <a:lstStyle/>
          <a:p>
            <a:fld id="{499542A5-454F-2042-A29A-9B22D08220B8}" type="datetimeFigureOut">
              <a:rPr lang="en-US" smtClean="0"/>
              <a:t>3/24/22</a:t>
            </a:fld>
            <a:endParaRPr lang="en-US"/>
          </a:p>
        </p:txBody>
      </p:sp>
      <p:sp>
        <p:nvSpPr>
          <p:cNvPr id="3" name="Footer Placeholder 2">
            <a:extLst>
              <a:ext uri="{FF2B5EF4-FFF2-40B4-BE49-F238E27FC236}">
                <a16:creationId xmlns:a16="http://schemas.microsoft.com/office/drawing/2014/main" id="{1BA3CB38-AF66-1348-898E-21751B334E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7FA8C7-6CD6-0745-B662-BABFFF43ADB6}"/>
              </a:ext>
            </a:extLst>
          </p:cNvPr>
          <p:cNvSpPr>
            <a:spLocks noGrp="1"/>
          </p:cNvSpPr>
          <p:nvPr>
            <p:ph type="sldNum" sz="quarter" idx="12"/>
          </p:nvPr>
        </p:nvSpPr>
        <p:spPr/>
        <p:txBody>
          <a:bodyPr/>
          <a:lstStyle/>
          <a:p>
            <a:fld id="{6061241D-9602-B143-8476-9A655200FF3A}" type="slidenum">
              <a:rPr lang="en-US" smtClean="0"/>
              <a:t>‹#›</a:t>
            </a:fld>
            <a:endParaRPr lang="en-US"/>
          </a:p>
        </p:txBody>
      </p:sp>
    </p:spTree>
    <p:extLst>
      <p:ext uri="{BB962C8B-B14F-4D97-AF65-F5344CB8AC3E}">
        <p14:creationId xmlns:p14="http://schemas.microsoft.com/office/powerpoint/2010/main" val="5013722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6B00-19AC-B041-BB1A-38F015A7C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064F6F-A348-9C44-A461-7E2D828A13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3B16D2-2074-4246-A06A-842D59FF9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722CFD-F830-BD43-A5CF-0D78690D2F08}"/>
              </a:ext>
            </a:extLst>
          </p:cNvPr>
          <p:cNvSpPr>
            <a:spLocks noGrp="1"/>
          </p:cNvSpPr>
          <p:nvPr>
            <p:ph type="dt" sz="half" idx="10"/>
          </p:nvPr>
        </p:nvSpPr>
        <p:spPr/>
        <p:txBody>
          <a:bodyPr/>
          <a:lstStyle/>
          <a:p>
            <a:fld id="{499542A5-454F-2042-A29A-9B22D08220B8}" type="datetimeFigureOut">
              <a:rPr lang="en-US" smtClean="0"/>
              <a:t>3/24/22</a:t>
            </a:fld>
            <a:endParaRPr lang="en-US"/>
          </a:p>
        </p:txBody>
      </p:sp>
      <p:sp>
        <p:nvSpPr>
          <p:cNvPr id="6" name="Footer Placeholder 5">
            <a:extLst>
              <a:ext uri="{FF2B5EF4-FFF2-40B4-BE49-F238E27FC236}">
                <a16:creationId xmlns:a16="http://schemas.microsoft.com/office/drawing/2014/main" id="{636BB8C4-97E0-F640-92C2-E12FDCA134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6B013-4F37-5E41-A9D8-005A5A14DCE9}"/>
              </a:ext>
            </a:extLst>
          </p:cNvPr>
          <p:cNvSpPr>
            <a:spLocks noGrp="1"/>
          </p:cNvSpPr>
          <p:nvPr>
            <p:ph type="sldNum" sz="quarter" idx="12"/>
          </p:nvPr>
        </p:nvSpPr>
        <p:spPr/>
        <p:txBody>
          <a:bodyPr/>
          <a:lstStyle/>
          <a:p>
            <a:fld id="{6061241D-9602-B143-8476-9A655200FF3A}" type="slidenum">
              <a:rPr lang="en-US" smtClean="0"/>
              <a:t>‹#›</a:t>
            </a:fld>
            <a:endParaRPr lang="en-US"/>
          </a:p>
        </p:txBody>
      </p:sp>
    </p:spTree>
    <p:extLst>
      <p:ext uri="{BB962C8B-B14F-4D97-AF65-F5344CB8AC3E}">
        <p14:creationId xmlns:p14="http://schemas.microsoft.com/office/powerpoint/2010/main" val="22743523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025E-1777-594A-B85B-D6C684B4D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17675-0F34-3B44-91D2-97340F3D5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D7E64E-53D7-6F49-A912-7F8699635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8C7F8C-C0EE-DA4F-B3B1-13B8040B9FB7}"/>
              </a:ext>
            </a:extLst>
          </p:cNvPr>
          <p:cNvSpPr>
            <a:spLocks noGrp="1"/>
          </p:cNvSpPr>
          <p:nvPr>
            <p:ph type="dt" sz="half" idx="10"/>
          </p:nvPr>
        </p:nvSpPr>
        <p:spPr/>
        <p:txBody>
          <a:bodyPr/>
          <a:lstStyle/>
          <a:p>
            <a:fld id="{499542A5-454F-2042-A29A-9B22D08220B8}" type="datetimeFigureOut">
              <a:rPr lang="en-US" smtClean="0"/>
              <a:t>3/24/22</a:t>
            </a:fld>
            <a:endParaRPr lang="en-US"/>
          </a:p>
        </p:txBody>
      </p:sp>
      <p:sp>
        <p:nvSpPr>
          <p:cNvPr id="6" name="Footer Placeholder 5">
            <a:extLst>
              <a:ext uri="{FF2B5EF4-FFF2-40B4-BE49-F238E27FC236}">
                <a16:creationId xmlns:a16="http://schemas.microsoft.com/office/drawing/2014/main" id="{1A5F5E67-F581-934B-9936-2EAC6655F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8D682-6D17-974F-AEF7-A87C7F295A29}"/>
              </a:ext>
            </a:extLst>
          </p:cNvPr>
          <p:cNvSpPr>
            <a:spLocks noGrp="1"/>
          </p:cNvSpPr>
          <p:nvPr>
            <p:ph type="sldNum" sz="quarter" idx="12"/>
          </p:nvPr>
        </p:nvSpPr>
        <p:spPr/>
        <p:txBody>
          <a:bodyPr/>
          <a:lstStyle/>
          <a:p>
            <a:fld id="{6061241D-9602-B143-8476-9A655200FF3A}" type="slidenum">
              <a:rPr lang="en-US" smtClean="0"/>
              <a:t>‹#›</a:t>
            </a:fld>
            <a:endParaRPr lang="en-US"/>
          </a:p>
        </p:txBody>
      </p:sp>
    </p:spTree>
    <p:extLst>
      <p:ext uri="{BB962C8B-B14F-4D97-AF65-F5344CB8AC3E}">
        <p14:creationId xmlns:p14="http://schemas.microsoft.com/office/powerpoint/2010/main" val="36972107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168A-C467-8249-8B81-EB8CE5E0BC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8BE163-37CC-0C4B-87CE-D8FCF7141D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F0C92-7E49-7E4F-BACF-0D8D1AF21449}"/>
              </a:ext>
            </a:extLst>
          </p:cNvPr>
          <p:cNvSpPr>
            <a:spLocks noGrp="1"/>
          </p:cNvSpPr>
          <p:nvPr>
            <p:ph type="dt" sz="half" idx="10"/>
          </p:nvPr>
        </p:nvSpPr>
        <p:spPr/>
        <p:txBody>
          <a:bodyPr/>
          <a:lstStyle/>
          <a:p>
            <a:fld id="{499542A5-454F-2042-A29A-9B22D08220B8}" type="datetimeFigureOut">
              <a:rPr lang="en-US" smtClean="0"/>
              <a:t>3/24/22</a:t>
            </a:fld>
            <a:endParaRPr lang="en-US"/>
          </a:p>
        </p:txBody>
      </p:sp>
      <p:sp>
        <p:nvSpPr>
          <p:cNvPr id="5" name="Footer Placeholder 4">
            <a:extLst>
              <a:ext uri="{FF2B5EF4-FFF2-40B4-BE49-F238E27FC236}">
                <a16:creationId xmlns:a16="http://schemas.microsoft.com/office/drawing/2014/main" id="{469037E8-E75B-FC4D-B58C-5F6D9DDAD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D73E0-DF2A-2E48-B533-5ECCAB9A3DBD}"/>
              </a:ext>
            </a:extLst>
          </p:cNvPr>
          <p:cNvSpPr>
            <a:spLocks noGrp="1"/>
          </p:cNvSpPr>
          <p:nvPr>
            <p:ph type="sldNum" sz="quarter" idx="12"/>
          </p:nvPr>
        </p:nvSpPr>
        <p:spPr/>
        <p:txBody>
          <a:bodyPr/>
          <a:lstStyle/>
          <a:p>
            <a:fld id="{6061241D-9602-B143-8476-9A655200FF3A}" type="slidenum">
              <a:rPr lang="en-US" smtClean="0"/>
              <a:t>‹#›</a:t>
            </a:fld>
            <a:endParaRPr lang="en-US"/>
          </a:p>
        </p:txBody>
      </p:sp>
    </p:spTree>
    <p:extLst>
      <p:ext uri="{BB962C8B-B14F-4D97-AF65-F5344CB8AC3E}">
        <p14:creationId xmlns:p14="http://schemas.microsoft.com/office/powerpoint/2010/main" val="5572602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E0DD75-3DAC-0146-905B-76F890BA08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1DE98C-96C2-5849-9987-D6BE3370C2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25EFA-BBA9-5041-ACB1-E1E94604B35E}"/>
              </a:ext>
            </a:extLst>
          </p:cNvPr>
          <p:cNvSpPr>
            <a:spLocks noGrp="1"/>
          </p:cNvSpPr>
          <p:nvPr>
            <p:ph type="dt" sz="half" idx="10"/>
          </p:nvPr>
        </p:nvSpPr>
        <p:spPr/>
        <p:txBody>
          <a:bodyPr/>
          <a:lstStyle/>
          <a:p>
            <a:fld id="{499542A5-454F-2042-A29A-9B22D08220B8}" type="datetimeFigureOut">
              <a:rPr lang="en-US" smtClean="0"/>
              <a:t>3/24/22</a:t>
            </a:fld>
            <a:endParaRPr lang="en-US"/>
          </a:p>
        </p:txBody>
      </p:sp>
      <p:sp>
        <p:nvSpPr>
          <p:cNvPr id="5" name="Footer Placeholder 4">
            <a:extLst>
              <a:ext uri="{FF2B5EF4-FFF2-40B4-BE49-F238E27FC236}">
                <a16:creationId xmlns:a16="http://schemas.microsoft.com/office/drawing/2014/main" id="{5E0155AF-52C8-7E4B-B3CB-EAAF5A461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DFF84-840C-804C-8A3A-BA3AB82C3965}"/>
              </a:ext>
            </a:extLst>
          </p:cNvPr>
          <p:cNvSpPr>
            <a:spLocks noGrp="1"/>
          </p:cNvSpPr>
          <p:nvPr>
            <p:ph type="sldNum" sz="quarter" idx="12"/>
          </p:nvPr>
        </p:nvSpPr>
        <p:spPr/>
        <p:txBody>
          <a:bodyPr/>
          <a:lstStyle/>
          <a:p>
            <a:fld id="{6061241D-9602-B143-8476-9A655200FF3A}" type="slidenum">
              <a:rPr lang="en-US" smtClean="0"/>
              <a:t>‹#›</a:t>
            </a:fld>
            <a:endParaRPr lang="en-US"/>
          </a:p>
        </p:txBody>
      </p:sp>
    </p:spTree>
    <p:extLst>
      <p:ext uri="{BB962C8B-B14F-4D97-AF65-F5344CB8AC3E}">
        <p14:creationId xmlns:p14="http://schemas.microsoft.com/office/powerpoint/2010/main" val="246845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E948-3432-664C-B8BA-B4845AAF09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01F0A-CA0C-8547-A909-6DA6DBFA8E1C}"/>
              </a:ext>
            </a:extLst>
          </p:cNvPr>
          <p:cNvSpPr>
            <a:spLocks noGrp="1"/>
          </p:cNvSpPr>
          <p:nvPr>
            <p:ph type="dt" sz="half" idx="10"/>
          </p:nvPr>
        </p:nvSpPr>
        <p:spPr/>
        <p:txBody>
          <a:bodyPr/>
          <a:lstStyle/>
          <a:p>
            <a:fld id="{E3C08CED-122E-3045-95ED-582BD98F1100}" type="datetimeFigureOut">
              <a:rPr lang="en-US" smtClean="0"/>
              <a:t>3/24/22</a:t>
            </a:fld>
            <a:endParaRPr lang="en-US"/>
          </a:p>
        </p:txBody>
      </p:sp>
      <p:sp>
        <p:nvSpPr>
          <p:cNvPr id="4" name="Footer Placeholder 3">
            <a:extLst>
              <a:ext uri="{FF2B5EF4-FFF2-40B4-BE49-F238E27FC236}">
                <a16:creationId xmlns:a16="http://schemas.microsoft.com/office/drawing/2014/main" id="{4002AB01-8586-4E45-B5DF-630B81315F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E4F4D6-34E4-6C46-AAAE-AF58F758DCDF}"/>
              </a:ext>
            </a:extLst>
          </p:cNvPr>
          <p:cNvSpPr>
            <a:spLocks noGrp="1"/>
          </p:cNvSpPr>
          <p:nvPr>
            <p:ph type="sldNum" sz="quarter" idx="12"/>
          </p:nvPr>
        </p:nvSpPr>
        <p:spPr/>
        <p:txBody>
          <a:bodyPr/>
          <a:lstStyle/>
          <a:p>
            <a:fld id="{4AADB736-5414-C749-AFC7-1A38621C0C85}" type="slidenum">
              <a:rPr lang="en-US" smtClean="0"/>
              <a:t>‹#›</a:t>
            </a:fld>
            <a:endParaRPr lang="en-US"/>
          </a:p>
        </p:txBody>
      </p:sp>
    </p:spTree>
    <p:extLst>
      <p:ext uri="{BB962C8B-B14F-4D97-AF65-F5344CB8AC3E}">
        <p14:creationId xmlns:p14="http://schemas.microsoft.com/office/powerpoint/2010/main" val="302855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3331D-5561-8E42-9614-80DF2681CDE6}"/>
              </a:ext>
            </a:extLst>
          </p:cNvPr>
          <p:cNvSpPr>
            <a:spLocks noGrp="1"/>
          </p:cNvSpPr>
          <p:nvPr>
            <p:ph type="dt" sz="half" idx="10"/>
          </p:nvPr>
        </p:nvSpPr>
        <p:spPr/>
        <p:txBody>
          <a:bodyPr/>
          <a:lstStyle/>
          <a:p>
            <a:fld id="{E3C08CED-122E-3045-95ED-582BD98F1100}" type="datetimeFigureOut">
              <a:rPr lang="en-US" smtClean="0"/>
              <a:t>3/24/22</a:t>
            </a:fld>
            <a:endParaRPr lang="en-US"/>
          </a:p>
        </p:txBody>
      </p:sp>
      <p:sp>
        <p:nvSpPr>
          <p:cNvPr id="3" name="Footer Placeholder 2">
            <a:extLst>
              <a:ext uri="{FF2B5EF4-FFF2-40B4-BE49-F238E27FC236}">
                <a16:creationId xmlns:a16="http://schemas.microsoft.com/office/drawing/2014/main" id="{6F91E95A-75AE-DF4A-8CE3-8ABD73D512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D70119-AF36-2E40-B5DA-EB9973FBB8D4}"/>
              </a:ext>
            </a:extLst>
          </p:cNvPr>
          <p:cNvSpPr>
            <a:spLocks noGrp="1"/>
          </p:cNvSpPr>
          <p:nvPr>
            <p:ph type="sldNum" sz="quarter" idx="12"/>
          </p:nvPr>
        </p:nvSpPr>
        <p:spPr/>
        <p:txBody>
          <a:bodyPr/>
          <a:lstStyle/>
          <a:p>
            <a:fld id="{4AADB736-5414-C749-AFC7-1A38621C0C85}" type="slidenum">
              <a:rPr lang="en-US" smtClean="0"/>
              <a:t>‹#›</a:t>
            </a:fld>
            <a:endParaRPr lang="en-US"/>
          </a:p>
        </p:txBody>
      </p:sp>
    </p:spTree>
    <p:extLst>
      <p:ext uri="{BB962C8B-B14F-4D97-AF65-F5344CB8AC3E}">
        <p14:creationId xmlns:p14="http://schemas.microsoft.com/office/powerpoint/2010/main" val="233748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ED61-5FE4-2F48-BEE4-CAC3F215C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A6BC9E-2A63-594B-83A9-6D13656ED3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D553B9-636E-324F-AD71-6242FE61A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56AA3-B039-BB4E-8403-82A0A2B389D9}"/>
              </a:ext>
            </a:extLst>
          </p:cNvPr>
          <p:cNvSpPr>
            <a:spLocks noGrp="1"/>
          </p:cNvSpPr>
          <p:nvPr>
            <p:ph type="dt" sz="half" idx="10"/>
          </p:nvPr>
        </p:nvSpPr>
        <p:spPr/>
        <p:txBody>
          <a:bodyPr/>
          <a:lstStyle/>
          <a:p>
            <a:fld id="{E3C08CED-122E-3045-95ED-582BD98F1100}" type="datetimeFigureOut">
              <a:rPr lang="en-US" smtClean="0"/>
              <a:t>3/24/22</a:t>
            </a:fld>
            <a:endParaRPr lang="en-US"/>
          </a:p>
        </p:txBody>
      </p:sp>
      <p:sp>
        <p:nvSpPr>
          <p:cNvPr id="6" name="Footer Placeholder 5">
            <a:extLst>
              <a:ext uri="{FF2B5EF4-FFF2-40B4-BE49-F238E27FC236}">
                <a16:creationId xmlns:a16="http://schemas.microsoft.com/office/drawing/2014/main" id="{A494E212-B39D-4944-8A51-A1264DD08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3BBAFC-242F-324D-9561-5308CC236EDD}"/>
              </a:ext>
            </a:extLst>
          </p:cNvPr>
          <p:cNvSpPr>
            <a:spLocks noGrp="1"/>
          </p:cNvSpPr>
          <p:nvPr>
            <p:ph type="sldNum" sz="quarter" idx="12"/>
          </p:nvPr>
        </p:nvSpPr>
        <p:spPr/>
        <p:txBody>
          <a:bodyPr/>
          <a:lstStyle/>
          <a:p>
            <a:fld id="{4AADB736-5414-C749-AFC7-1A38621C0C85}" type="slidenum">
              <a:rPr lang="en-US" smtClean="0"/>
              <a:t>‹#›</a:t>
            </a:fld>
            <a:endParaRPr lang="en-US"/>
          </a:p>
        </p:txBody>
      </p:sp>
    </p:spTree>
    <p:extLst>
      <p:ext uri="{BB962C8B-B14F-4D97-AF65-F5344CB8AC3E}">
        <p14:creationId xmlns:p14="http://schemas.microsoft.com/office/powerpoint/2010/main" val="39619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42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9D1EF-65F0-4B4C-BB84-50F7DF03889F}"/>
              </a:ext>
            </a:extLst>
          </p:cNvPr>
          <p:cNvSpPr>
            <a:spLocks noGrp="1"/>
          </p:cNvSpPr>
          <p:nvPr>
            <p:ph type="title"/>
          </p:nvPr>
        </p:nvSpPr>
        <p:spPr>
          <a:xfrm>
            <a:off x="838200" y="975360"/>
            <a:ext cx="10515600" cy="1097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957DDB-783A-344B-BDE6-4F83DE10030E}"/>
              </a:ext>
            </a:extLst>
          </p:cNvPr>
          <p:cNvSpPr>
            <a:spLocks noGrp="1"/>
          </p:cNvSpPr>
          <p:nvPr>
            <p:ph type="body" idx="1"/>
          </p:nvPr>
        </p:nvSpPr>
        <p:spPr>
          <a:xfrm>
            <a:off x="838200" y="2438399"/>
            <a:ext cx="10515600" cy="3738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E982946-AC5E-BF4D-8FA9-2E9826E5EFDC}"/>
              </a:ext>
            </a:extLst>
          </p:cNvPr>
          <p:cNvSpPr>
            <a:spLocks noGrp="1"/>
          </p:cNvSpPr>
          <p:nvPr>
            <p:ph type="dt" sz="half" idx="2"/>
          </p:nvPr>
        </p:nvSpPr>
        <p:spPr>
          <a:xfrm>
            <a:off x="9643110" y="7373620"/>
            <a:ext cx="1527048" cy="365125"/>
          </a:xfrm>
          <a:prstGeom prst="rect">
            <a:avLst/>
          </a:prstGeom>
        </p:spPr>
        <p:txBody>
          <a:bodyPr vert="horz" lIns="91440" tIns="45720" rIns="91440" bIns="45720" rtlCol="0" anchor="ctr"/>
          <a:lstStyle>
            <a:lvl1pPr algn="l">
              <a:defRPr sz="1200" baseline="0">
                <a:solidFill>
                  <a:srgbClr val="492F24"/>
                </a:solidFill>
                <a:latin typeface="Montserrat" pitchFamily="2" charset="77"/>
              </a:defRPr>
            </a:lvl1pPr>
          </a:lstStyle>
          <a:p>
            <a:fld id="{E3C08CED-122E-3045-95ED-582BD98F1100}" type="datetimeFigureOut">
              <a:rPr lang="en-US" smtClean="0"/>
              <a:pPr/>
              <a:t>3/24/22</a:t>
            </a:fld>
            <a:endParaRPr lang="en-US" dirty="0"/>
          </a:p>
        </p:txBody>
      </p:sp>
      <p:sp>
        <p:nvSpPr>
          <p:cNvPr id="5" name="Footer Placeholder 4">
            <a:extLst>
              <a:ext uri="{FF2B5EF4-FFF2-40B4-BE49-F238E27FC236}">
                <a16:creationId xmlns:a16="http://schemas.microsoft.com/office/drawing/2014/main" id="{B8EAAC43-9860-B74B-A84B-86472E872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F09990-185F-AD46-8C96-3B023016F2B3}"/>
              </a:ext>
            </a:extLst>
          </p:cNvPr>
          <p:cNvSpPr>
            <a:spLocks noGrp="1"/>
          </p:cNvSpPr>
          <p:nvPr>
            <p:ph type="sldNum" sz="quarter" idx="4"/>
          </p:nvPr>
        </p:nvSpPr>
        <p:spPr>
          <a:xfrm>
            <a:off x="9159240" y="6356349"/>
            <a:ext cx="2743200" cy="365125"/>
          </a:xfrm>
          <a:prstGeom prst="rect">
            <a:avLst/>
          </a:prstGeom>
        </p:spPr>
        <p:txBody>
          <a:bodyPr vert="horz" lIns="91440" tIns="45720" rIns="91440" bIns="45720" rtlCol="0" anchor="ctr"/>
          <a:lstStyle>
            <a:lvl1pPr algn="r">
              <a:defRPr sz="1200" baseline="0">
                <a:solidFill>
                  <a:srgbClr val="492F24"/>
                </a:solidFill>
                <a:latin typeface="Montserrat" pitchFamily="2" charset="77"/>
              </a:defRPr>
            </a:lvl1pPr>
          </a:lstStyle>
          <a:p>
            <a:fld id="{4AADB736-5414-C749-AFC7-1A38621C0C85}" type="slidenum">
              <a:rPr lang="en-US" smtClean="0"/>
              <a:pPr/>
              <a:t>‹#›</a:t>
            </a:fld>
            <a:endParaRPr lang="en-US" dirty="0"/>
          </a:p>
        </p:txBody>
      </p:sp>
    </p:spTree>
    <p:extLst>
      <p:ext uri="{BB962C8B-B14F-4D97-AF65-F5344CB8AC3E}">
        <p14:creationId xmlns:p14="http://schemas.microsoft.com/office/powerpoint/2010/main" val="194298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7"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baseline="0">
          <a:solidFill>
            <a:srgbClr val="492F24"/>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492F24"/>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492F24"/>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492F24"/>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492F24"/>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492F24"/>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0F37F-D352-7E45-BA0C-ECE7EEDC6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31FA80-5763-E64F-AD86-229FE0C35F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C0FAA-A64C-BC41-9EDD-1D850A5879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8EA81-B682-BA41-BD43-CEC884DCBCE2}" type="datetimeFigureOut">
              <a:rPr lang="en-US" smtClean="0"/>
              <a:t>3/24/22</a:t>
            </a:fld>
            <a:endParaRPr lang="en-US"/>
          </a:p>
        </p:txBody>
      </p:sp>
      <p:sp>
        <p:nvSpPr>
          <p:cNvPr id="5" name="Footer Placeholder 4">
            <a:extLst>
              <a:ext uri="{FF2B5EF4-FFF2-40B4-BE49-F238E27FC236}">
                <a16:creationId xmlns:a16="http://schemas.microsoft.com/office/drawing/2014/main" id="{8FD79991-0357-8347-91E7-046C735F7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7A51A5-BFBE-DB44-8DF8-9EB30E85AB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B691B-FDCC-1C48-B88B-09D0153B5ED5}" type="slidenum">
              <a:rPr lang="en-US" smtClean="0"/>
              <a:t>‹#›</a:t>
            </a:fld>
            <a:endParaRPr lang="en-US"/>
          </a:p>
        </p:txBody>
      </p:sp>
    </p:spTree>
    <p:extLst>
      <p:ext uri="{BB962C8B-B14F-4D97-AF65-F5344CB8AC3E}">
        <p14:creationId xmlns:p14="http://schemas.microsoft.com/office/powerpoint/2010/main" val="34950823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E41A3A-B6A2-4D41-8030-06C778D4F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D038D6-924E-B142-99D4-1156316D8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A340AFC-61B8-DF44-9DB7-809D89C8D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A913F-8F47-FC4D-8910-6174A169956D}" type="datetimeFigureOut">
              <a:rPr lang="en-US" smtClean="0"/>
              <a:t>3/24/22</a:t>
            </a:fld>
            <a:endParaRPr lang="en-US"/>
          </a:p>
        </p:txBody>
      </p:sp>
      <p:sp>
        <p:nvSpPr>
          <p:cNvPr id="5" name="Footer Placeholder 4">
            <a:extLst>
              <a:ext uri="{FF2B5EF4-FFF2-40B4-BE49-F238E27FC236}">
                <a16:creationId xmlns:a16="http://schemas.microsoft.com/office/drawing/2014/main" id="{0109AA82-3BB7-2046-A286-986D5DC01C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FC4DAA-6680-8747-8469-F64CA4B5E5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290C3-E7E2-AD4D-9EA1-C4233B7A9AF0}" type="slidenum">
              <a:rPr lang="en-US" smtClean="0"/>
              <a:t>‹#›</a:t>
            </a:fld>
            <a:endParaRPr lang="en-US"/>
          </a:p>
        </p:txBody>
      </p:sp>
    </p:spTree>
    <p:extLst>
      <p:ext uri="{BB962C8B-B14F-4D97-AF65-F5344CB8AC3E}">
        <p14:creationId xmlns:p14="http://schemas.microsoft.com/office/powerpoint/2010/main" val="3771707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914400" rtl="0" eaLnBrk="1" latinLnBrk="0" hangingPunct="1">
        <a:lnSpc>
          <a:spcPct val="90000"/>
        </a:lnSpc>
        <a:spcBef>
          <a:spcPct val="0"/>
        </a:spcBef>
        <a:buNone/>
        <a:defRPr sz="4400" b="1" kern="1200" baseline="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5BD4D-6CFF-2B42-BF13-BF221416E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AC62F9-1DAD-934C-A36D-A2D3200027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8DFC2E-57EE-CF41-8C08-65ADFB296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03792-AD6E-8444-807C-C8B2C49A2B15}" type="datetimeFigureOut">
              <a:rPr lang="en-US" smtClean="0"/>
              <a:t>3/24/22</a:t>
            </a:fld>
            <a:endParaRPr lang="en-US"/>
          </a:p>
        </p:txBody>
      </p:sp>
      <p:sp>
        <p:nvSpPr>
          <p:cNvPr id="5" name="Footer Placeholder 4">
            <a:extLst>
              <a:ext uri="{FF2B5EF4-FFF2-40B4-BE49-F238E27FC236}">
                <a16:creationId xmlns:a16="http://schemas.microsoft.com/office/drawing/2014/main" id="{BADC384A-BD48-C840-8D18-DD7976C500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22240B-310E-8041-954C-6B74569A5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8DF2B-5A18-B346-963A-9247356BF018}" type="slidenum">
              <a:rPr lang="en-US" smtClean="0"/>
              <a:t>‹#›</a:t>
            </a:fld>
            <a:endParaRPr lang="en-US"/>
          </a:p>
        </p:txBody>
      </p:sp>
    </p:spTree>
    <p:extLst>
      <p:ext uri="{BB962C8B-B14F-4D97-AF65-F5344CB8AC3E}">
        <p14:creationId xmlns:p14="http://schemas.microsoft.com/office/powerpoint/2010/main" val="88344753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b="1" kern="1200" baseline="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60072-471F-1A4C-8E69-2A58E17178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643D18-DC24-864E-B276-8038329D3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54DD9-05ED-C14D-9F70-A6BEDA7A44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D1D02-37D3-0A48-A39D-6AA5B88C6069}" type="datetimeFigureOut">
              <a:rPr lang="en-US" smtClean="0"/>
              <a:t>3/24/22</a:t>
            </a:fld>
            <a:endParaRPr lang="en-US"/>
          </a:p>
        </p:txBody>
      </p:sp>
      <p:sp>
        <p:nvSpPr>
          <p:cNvPr id="5" name="Footer Placeholder 4">
            <a:extLst>
              <a:ext uri="{FF2B5EF4-FFF2-40B4-BE49-F238E27FC236}">
                <a16:creationId xmlns:a16="http://schemas.microsoft.com/office/drawing/2014/main" id="{F5BF358E-AA0E-374F-B095-E8AD715C0D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BA29BF-A222-8247-A502-3601EE0CF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BC3BD-0601-F941-915B-6D8413790295}" type="slidenum">
              <a:rPr lang="en-US" smtClean="0"/>
              <a:t>‹#›</a:t>
            </a:fld>
            <a:endParaRPr lang="en-US"/>
          </a:p>
        </p:txBody>
      </p:sp>
    </p:spTree>
    <p:extLst>
      <p:ext uri="{BB962C8B-B14F-4D97-AF65-F5344CB8AC3E}">
        <p14:creationId xmlns:p14="http://schemas.microsoft.com/office/powerpoint/2010/main" val="2751899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DDC46-C376-684D-8C82-CBAC755CD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406ED0-5B9C-6F42-83CC-6629881C5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1B292-71F3-0049-85D5-3D396AA96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542A5-454F-2042-A29A-9B22D08220B8}" type="datetimeFigureOut">
              <a:rPr lang="en-US" smtClean="0"/>
              <a:t>3/24/22</a:t>
            </a:fld>
            <a:endParaRPr lang="en-US"/>
          </a:p>
        </p:txBody>
      </p:sp>
      <p:sp>
        <p:nvSpPr>
          <p:cNvPr id="5" name="Footer Placeholder 4">
            <a:extLst>
              <a:ext uri="{FF2B5EF4-FFF2-40B4-BE49-F238E27FC236}">
                <a16:creationId xmlns:a16="http://schemas.microsoft.com/office/drawing/2014/main" id="{402B6E46-AF0E-4A49-B79E-EC8EDD5FC6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79E971-8273-694A-825C-7468B0986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1241D-9602-B143-8476-9A655200FF3A}" type="slidenum">
              <a:rPr lang="en-US" smtClean="0"/>
              <a:t>‹#›</a:t>
            </a:fld>
            <a:endParaRPr lang="en-US"/>
          </a:p>
        </p:txBody>
      </p:sp>
    </p:spTree>
    <p:extLst>
      <p:ext uri="{BB962C8B-B14F-4D97-AF65-F5344CB8AC3E}">
        <p14:creationId xmlns:p14="http://schemas.microsoft.com/office/powerpoint/2010/main" val="35095642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FFC425">
            <a:alpha val="4983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B735-C857-A949-90BB-642D5C46C493}"/>
              </a:ext>
            </a:extLst>
          </p:cNvPr>
          <p:cNvSpPr>
            <a:spLocks noGrp="1"/>
          </p:cNvSpPr>
          <p:nvPr>
            <p:ph type="ctrTitle"/>
          </p:nvPr>
        </p:nvSpPr>
        <p:spPr>
          <a:xfrm>
            <a:off x="745959" y="1895053"/>
            <a:ext cx="10828420" cy="1596942"/>
          </a:xfrm>
        </p:spPr>
        <p:txBody>
          <a:bodyPr>
            <a:normAutofit fontScale="90000"/>
          </a:bodyPr>
          <a:lstStyle/>
          <a:p>
            <a:r>
              <a:rPr lang="en-US" b="1" spc="300" dirty="0">
                <a:solidFill>
                  <a:srgbClr val="492F24"/>
                </a:solidFill>
                <a:latin typeface="Montserrat" pitchFamily="2" charset="77"/>
              </a:rPr>
              <a:t>Trustees Education Initiative Update 3-34-22</a:t>
            </a:r>
          </a:p>
        </p:txBody>
      </p:sp>
      <p:sp>
        <p:nvSpPr>
          <p:cNvPr id="3" name="Subtitle 2">
            <a:extLst>
              <a:ext uri="{FF2B5EF4-FFF2-40B4-BE49-F238E27FC236}">
                <a16:creationId xmlns:a16="http://schemas.microsoft.com/office/drawing/2014/main" id="{4F11D5A0-F85D-F34C-9759-C0F303B893E8}"/>
              </a:ext>
            </a:extLst>
          </p:cNvPr>
          <p:cNvSpPr>
            <a:spLocks noGrp="1"/>
          </p:cNvSpPr>
          <p:nvPr>
            <p:ph type="subTitle" idx="1"/>
          </p:nvPr>
        </p:nvSpPr>
        <p:spPr/>
        <p:txBody>
          <a:bodyPr/>
          <a:lstStyle/>
          <a:p>
            <a:r>
              <a:rPr lang="en-US" dirty="0">
                <a:solidFill>
                  <a:srgbClr val="492F24"/>
                </a:solidFill>
                <a:latin typeface="Montserrat" pitchFamily="2" charset="77"/>
              </a:rPr>
              <a:t>A New Model for Education in Wyoming</a:t>
            </a:r>
          </a:p>
        </p:txBody>
      </p:sp>
    </p:spTree>
    <p:extLst>
      <p:ext uri="{BB962C8B-B14F-4D97-AF65-F5344CB8AC3E}">
        <p14:creationId xmlns:p14="http://schemas.microsoft.com/office/powerpoint/2010/main" val="332294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p:txBody>
          <a:bodyPr>
            <a:normAutofit/>
          </a:bodyPr>
          <a:lstStyle/>
          <a:p>
            <a:r>
              <a:rPr lang="en-US" b="1" dirty="0" err="1"/>
              <a:t>CoE</a:t>
            </a:r>
            <a:r>
              <a:rPr lang="en-US" b="1" dirty="0"/>
              <a:t> / TEI Phase II Initiatives</a:t>
            </a:r>
            <a:endParaRPr lang="en-US" dirty="0"/>
          </a:p>
        </p:txBody>
      </p:sp>
      <p:sp>
        <p:nvSpPr>
          <p:cNvPr id="3" name="Content Placeholder 2">
            <a:extLst>
              <a:ext uri="{FF2B5EF4-FFF2-40B4-BE49-F238E27FC236}">
                <a16:creationId xmlns:a16="http://schemas.microsoft.com/office/drawing/2014/main" id="{E56DC436-BDD3-F94E-AA91-777CAEE5CEE1}"/>
              </a:ext>
            </a:extLst>
          </p:cNvPr>
          <p:cNvSpPr>
            <a:spLocks noGrp="1"/>
          </p:cNvSpPr>
          <p:nvPr>
            <p:ph idx="1"/>
          </p:nvPr>
        </p:nvSpPr>
        <p:spPr/>
        <p:txBody>
          <a:bodyPr>
            <a:normAutofit/>
          </a:bodyPr>
          <a:lstStyle/>
          <a:p>
            <a:r>
              <a:rPr lang="en-US" dirty="0"/>
              <a:t>Broadening placements and enriching the apprenticeship experience.</a:t>
            </a:r>
          </a:p>
          <a:p>
            <a:r>
              <a:rPr lang="en-US" dirty="0"/>
              <a:t>Wyoming Teacher-Mentor Corps.</a:t>
            </a:r>
          </a:p>
          <a:p>
            <a:r>
              <a:rPr lang="en-US" dirty="0"/>
              <a:t>Master Educator Competency Program</a:t>
            </a:r>
          </a:p>
          <a:p>
            <a:pPr marL="0" indent="0">
              <a:buNone/>
            </a:pPr>
            <a:endParaRPr lang="en-US" dirty="0"/>
          </a:p>
          <a:p>
            <a:pPr marL="0" indent="0">
              <a:buNone/>
            </a:pPr>
            <a:endParaRPr lang="en-US" dirty="0"/>
          </a:p>
          <a:p>
            <a:endParaRPr lang="en-US" dirty="0"/>
          </a:p>
          <a:p>
            <a:endParaRPr lang="en-US" dirty="0"/>
          </a:p>
          <a:p>
            <a:endParaRPr lang="en-US" dirty="0">
              <a:solidFill>
                <a:srgbClr val="492F24"/>
              </a:solidFill>
            </a:endParaRPr>
          </a:p>
          <a:p>
            <a:pPr marL="0" indent="0">
              <a:buNone/>
            </a:pPr>
            <a:endParaRPr lang="en-US" dirty="0"/>
          </a:p>
        </p:txBody>
      </p:sp>
    </p:spTree>
    <p:extLst>
      <p:ext uri="{BB962C8B-B14F-4D97-AF65-F5344CB8AC3E}">
        <p14:creationId xmlns:p14="http://schemas.microsoft.com/office/powerpoint/2010/main" val="270868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a:xfrm>
            <a:off x="641774" y="1188637"/>
            <a:ext cx="4012522" cy="4480726"/>
          </a:xfrm>
        </p:spPr>
        <p:txBody>
          <a:bodyPr>
            <a:normAutofit fontScale="90000"/>
          </a:bodyPr>
          <a:lstStyle/>
          <a:p>
            <a:r>
              <a:rPr lang="en-US" sz="3600" b="1" dirty="0"/>
              <a:t>Broadening Student Teaching Placements</a:t>
            </a:r>
            <a:br>
              <a:rPr lang="en-US" sz="3600" b="1" dirty="0"/>
            </a:br>
            <a:r>
              <a:rPr lang="en-US" sz="3600" b="1" dirty="0"/>
              <a:t>---</a:t>
            </a:r>
            <a:br>
              <a:rPr lang="en-US" sz="3600" b="1" dirty="0"/>
            </a:br>
            <a:r>
              <a:rPr lang="en-US" sz="3600" b="1" dirty="0"/>
              <a:t>Wyoming School University Partnership</a:t>
            </a:r>
            <a:br>
              <a:rPr lang="en-US" sz="3600" b="1" dirty="0"/>
            </a:br>
            <a:endParaRPr lang="en-US" sz="2000" dirty="0"/>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558DACF-D8C7-1848-AF4E-0659A19E1417}"/>
              </a:ext>
            </a:extLst>
          </p:cNvPr>
          <p:cNvGrpSpPr/>
          <p:nvPr/>
        </p:nvGrpSpPr>
        <p:grpSpPr>
          <a:xfrm>
            <a:off x="4900162" y="933515"/>
            <a:ext cx="6400800" cy="4987402"/>
            <a:chOff x="3031299" y="1087699"/>
            <a:chExt cx="6400800" cy="4987402"/>
          </a:xfrm>
        </p:grpSpPr>
        <p:pic>
          <p:nvPicPr>
            <p:cNvPr id="11" name="Picture 10">
              <a:extLst>
                <a:ext uri="{FF2B5EF4-FFF2-40B4-BE49-F238E27FC236}">
                  <a16:creationId xmlns:a16="http://schemas.microsoft.com/office/drawing/2014/main" id="{33EFF8B8-E1D6-A842-8A9E-463B3596BEAF}"/>
                </a:ext>
              </a:extLst>
            </p:cNvPr>
            <p:cNvPicPr>
              <a:picLocks noChangeAspect="1"/>
            </p:cNvPicPr>
            <p:nvPr/>
          </p:nvPicPr>
          <p:blipFill>
            <a:blip r:embed="rId2"/>
            <a:stretch>
              <a:fillRect/>
            </a:stretch>
          </p:blipFill>
          <p:spPr>
            <a:xfrm>
              <a:off x="3031299" y="1087699"/>
              <a:ext cx="6400800" cy="4987402"/>
            </a:xfrm>
            <a:prstGeom prst="rect">
              <a:avLst/>
            </a:prstGeom>
          </p:spPr>
        </p:pic>
        <p:cxnSp>
          <p:nvCxnSpPr>
            <p:cNvPr id="12" name="Straight Arrow Connector 11">
              <a:extLst>
                <a:ext uri="{FF2B5EF4-FFF2-40B4-BE49-F238E27FC236}">
                  <a16:creationId xmlns:a16="http://schemas.microsoft.com/office/drawing/2014/main" id="{C9C4B5C9-ADB9-9043-AA74-9A83992AD4F6}"/>
                </a:ext>
              </a:extLst>
            </p:cNvPr>
            <p:cNvCxnSpPr>
              <a:cxnSpLocks/>
            </p:cNvCxnSpPr>
            <p:nvPr/>
          </p:nvCxnSpPr>
          <p:spPr>
            <a:xfrm flipV="1">
              <a:off x="8079129" y="2268638"/>
              <a:ext cx="0" cy="2546430"/>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5595355-2C77-7541-BA32-04855C0CF4A9}"/>
                </a:ext>
              </a:extLst>
            </p:cNvPr>
            <p:cNvCxnSpPr>
              <a:cxnSpLocks/>
            </p:cNvCxnSpPr>
            <p:nvPr/>
          </p:nvCxnSpPr>
          <p:spPr>
            <a:xfrm flipH="1">
              <a:off x="3483980" y="5770301"/>
              <a:ext cx="4328931" cy="0"/>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3C7321F-04A6-604D-BD27-7C74E9D4F36E}"/>
                </a:ext>
              </a:extLst>
            </p:cNvPr>
            <p:cNvCxnSpPr>
              <a:cxnSpLocks/>
            </p:cNvCxnSpPr>
            <p:nvPr/>
          </p:nvCxnSpPr>
          <p:spPr>
            <a:xfrm flipH="1" flipV="1">
              <a:off x="3636380" y="3581400"/>
              <a:ext cx="4176531" cy="1884102"/>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3B6786-E0F6-574E-AAF8-C4769E980A54}"/>
                </a:ext>
              </a:extLst>
            </p:cNvPr>
            <p:cNvCxnSpPr>
              <a:cxnSpLocks/>
            </p:cNvCxnSpPr>
            <p:nvPr/>
          </p:nvCxnSpPr>
          <p:spPr>
            <a:xfrm flipV="1">
              <a:off x="8299048" y="5266481"/>
              <a:ext cx="1006998" cy="324091"/>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68F3503-96ED-A645-9296-812FD6E9EA5C}"/>
                </a:ext>
              </a:extLst>
            </p:cNvPr>
            <p:cNvCxnSpPr>
              <a:cxnSpLocks/>
            </p:cNvCxnSpPr>
            <p:nvPr/>
          </p:nvCxnSpPr>
          <p:spPr>
            <a:xfrm flipH="1" flipV="1">
              <a:off x="3769489" y="1833623"/>
              <a:ext cx="4043422" cy="3432858"/>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ABF04C-3874-454E-8510-D3C9988B71DE}"/>
                </a:ext>
              </a:extLst>
            </p:cNvPr>
            <p:cNvCxnSpPr>
              <a:cxnSpLocks/>
            </p:cNvCxnSpPr>
            <p:nvPr/>
          </p:nvCxnSpPr>
          <p:spPr>
            <a:xfrm flipV="1">
              <a:off x="8345348" y="3715473"/>
              <a:ext cx="960698" cy="1382371"/>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8906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a:xfrm>
            <a:off x="6524968" y="1135391"/>
            <a:ext cx="4771240" cy="4480726"/>
          </a:xfrm>
        </p:spPr>
        <p:txBody>
          <a:bodyPr>
            <a:normAutofit/>
          </a:bodyPr>
          <a:lstStyle/>
          <a:p>
            <a:r>
              <a:rPr lang="en-US" sz="3600" b="1" dirty="0"/>
              <a:t>Wyoming Teacher-Mentor Corps</a:t>
            </a:r>
            <a:br>
              <a:rPr lang="en-US" sz="3600" b="1" dirty="0"/>
            </a:br>
            <a:br>
              <a:rPr lang="en-US" sz="3600" b="1" dirty="0"/>
            </a:br>
            <a:r>
              <a:rPr lang="en-US" sz="2400" b="1" dirty="0"/>
              <a:t>Supporting Teaching Excellence across Wyoming</a:t>
            </a:r>
            <a:br>
              <a:rPr lang="en-US" sz="2400" b="1" dirty="0"/>
            </a:br>
            <a:br>
              <a:rPr lang="en-US" sz="2400" b="1" dirty="0"/>
            </a:br>
            <a:endParaRPr lang="en-US" sz="2400" dirty="0"/>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3EFF8B8-E1D6-A842-8A9E-463B3596BEAF}"/>
              </a:ext>
            </a:extLst>
          </p:cNvPr>
          <p:cNvPicPr>
            <a:picLocks noChangeAspect="1"/>
          </p:cNvPicPr>
          <p:nvPr/>
        </p:nvPicPr>
        <p:blipFill>
          <a:blip r:embed="rId2"/>
          <a:srcRect/>
          <a:stretch/>
        </p:blipFill>
        <p:spPr>
          <a:xfrm>
            <a:off x="895792" y="933515"/>
            <a:ext cx="4987402" cy="4987402"/>
          </a:xfrm>
          <a:prstGeom prst="rect">
            <a:avLst/>
          </a:prstGeom>
        </p:spPr>
      </p:pic>
    </p:spTree>
    <p:extLst>
      <p:ext uri="{BB962C8B-B14F-4D97-AF65-F5344CB8AC3E}">
        <p14:creationId xmlns:p14="http://schemas.microsoft.com/office/powerpoint/2010/main" val="358728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a:xfrm>
            <a:off x="837290" y="1188637"/>
            <a:ext cx="3613512" cy="4480726"/>
          </a:xfrm>
        </p:spPr>
        <p:txBody>
          <a:bodyPr>
            <a:normAutofit/>
          </a:bodyPr>
          <a:lstStyle/>
          <a:p>
            <a:r>
              <a:rPr lang="en-US" sz="3600" b="1" dirty="0"/>
              <a:t>A New Approach to Professional</a:t>
            </a:r>
            <a:br>
              <a:rPr lang="en-US" sz="3600" b="1" dirty="0"/>
            </a:br>
            <a:r>
              <a:rPr lang="en-US" sz="3600" b="1" dirty="0"/>
              <a:t>Development …</a:t>
            </a:r>
            <a:br>
              <a:rPr lang="en-US" sz="3600" b="1" dirty="0"/>
            </a:br>
            <a:r>
              <a:rPr lang="en-US" sz="3600" b="1" dirty="0"/>
              <a:t>Competency</a:t>
            </a:r>
            <a:endParaRPr lang="en-US" sz="3600" dirty="0"/>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6DC436-BDD3-F94E-AA91-777CAEE5CEE1}"/>
              </a:ext>
            </a:extLst>
          </p:cNvPr>
          <p:cNvSpPr>
            <a:spLocks noGrp="1"/>
          </p:cNvSpPr>
          <p:nvPr>
            <p:ph idx="1"/>
          </p:nvPr>
        </p:nvSpPr>
        <p:spPr>
          <a:xfrm>
            <a:off x="5255260" y="1648870"/>
            <a:ext cx="4702848" cy="3560260"/>
          </a:xfrm>
        </p:spPr>
        <p:txBody>
          <a:bodyPr anchor="ctr">
            <a:normAutofit/>
          </a:bodyPr>
          <a:lstStyle/>
          <a:p>
            <a:pPr marL="0" indent="0">
              <a:buNone/>
            </a:pPr>
            <a:r>
              <a:rPr lang="en-US" sz="2400" dirty="0"/>
              <a:t>The University of Wyoming Master Educator Competency Program will use both statewide and local definitions of educator success to help fundamentally improve learning experiences and  educator outcomes in the College of Education.</a:t>
            </a:r>
          </a:p>
        </p:txBody>
      </p:sp>
    </p:spTree>
    <p:extLst>
      <p:ext uri="{BB962C8B-B14F-4D97-AF65-F5344CB8AC3E}">
        <p14:creationId xmlns:p14="http://schemas.microsoft.com/office/powerpoint/2010/main" val="193651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a:xfrm>
            <a:off x="641774" y="1188637"/>
            <a:ext cx="4012522" cy="4480726"/>
          </a:xfrm>
        </p:spPr>
        <p:txBody>
          <a:bodyPr>
            <a:normAutofit/>
          </a:bodyPr>
          <a:lstStyle/>
          <a:p>
            <a:r>
              <a:rPr lang="en-US" sz="3600" b="1" dirty="0"/>
              <a:t>Collaboratively developed competencies</a:t>
            </a:r>
            <a:br>
              <a:rPr lang="en-US" sz="3600" b="1" dirty="0"/>
            </a:br>
            <a:r>
              <a:rPr lang="en-US" sz="3600" b="1" dirty="0"/>
              <a:t>---</a:t>
            </a:r>
            <a:br>
              <a:rPr lang="en-US" sz="3600" b="1" dirty="0"/>
            </a:br>
            <a:r>
              <a:rPr lang="en-US" sz="2000" b="1" dirty="0"/>
              <a:t>Statewide Primary Competencies</a:t>
            </a:r>
            <a:br>
              <a:rPr lang="en-US" sz="2000" b="1" dirty="0"/>
            </a:br>
            <a:br>
              <a:rPr lang="en-US" sz="2000" b="1" dirty="0"/>
            </a:br>
            <a:r>
              <a:rPr lang="en-US" sz="2000" b="1" dirty="0"/>
              <a:t>Regional Secondary Competencies</a:t>
            </a:r>
            <a:endParaRPr lang="en-US" sz="2000" dirty="0"/>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558DACF-D8C7-1848-AF4E-0659A19E1417}"/>
              </a:ext>
            </a:extLst>
          </p:cNvPr>
          <p:cNvGrpSpPr/>
          <p:nvPr/>
        </p:nvGrpSpPr>
        <p:grpSpPr>
          <a:xfrm>
            <a:off x="4900162" y="933515"/>
            <a:ext cx="6400800" cy="4987402"/>
            <a:chOff x="3031299" y="1087699"/>
            <a:chExt cx="6400800" cy="4987402"/>
          </a:xfrm>
        </p:grpSpPr>
        <p:pic>
          <p:nvPicPr>
            <p:cNvPr id="11" name="Picture 10">
              <a:extLst>
                <a:ext uri="{FF2B5EF4-FFF2-40B4-BE49-F238E27FC236}">
                  <a16:creationId xmlns:a16="http://schemas.microsoft.com/office/drawing/2014/main" id="{33EFF8B8-E1D6-A842-8A9E-463B3596BEAF}"/>
                </a:ext>
              </a:extLst>
            </p:cNvPr>
            <p:cNvPicPr>
              <a:picLocks noChangeAspect="1"/>
            </p:cNvPicPr>
            <p:nvPr/>
          </p:nvPicPr>
          <p:blipFill>
            <a:blip r:embed="rId2"/>
            <a:stretch>
              <a:fillRect/>
            </a:stretch>
          </p:blipFill>
          <p:spPr>
            <a:xfrm>
              <a:off x="3031299" y="1087699"/>
              <a:ext cx="6400800" cy="4987402"/>
            </a:xfrm>
            <a:prstGeom prst="rect">
              <a:avLst/>
            </a:prstGeom>
          </p:spPr>
        </p:pic>
        <p:cxnSp>
          <p:nvCxnSpPr>
            <p:cNvPr id="12" name="Straight Arrow Connector 11">
              <a:extLst>
                <a:ext uri="{FF2B5EF4-FFF2-40B4-BE49-F238E27FC236}">
                  <a16:creationId xmlns:a16="http://schemas.microsoft.com/office/drawing/2014/main" id="{C9C4B5C9-ADB9-9043-AA74-9A83992AD4F6}"/>
                </a:ext>
              </a:extLst>
            </p:cNvPr>
            <p:cNvCxnSpPr>
              <a:cxnSpLocks/>
            </p:cNvCxnSpPr>
            <p:nvPr/>
          </p:nvCxnSpPr>
          <p:spPr>
            <a:xfrm flipV="1">
              <a:off x="8079129" y="2268638"/>
              <a:ext cx="0" cy="2546430"/>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5595355-2C77-7541-BA32-04855C0CF4A9}"/>
                </a:ext>
              </a:extLst>
            </p:cNvPr>
            <p:cNvCxnSpPr>
              <a:cxnSpLocks/>
            </p:cNvCxnSpPr>
            <p:nvPr/>
          </p:nvCxnSpPr>
          <p:spPr>
            <a:xfrm flipH="1">
              <a:off x="3483980" y="5770301"/>
              <a:ext cx="4328931" cy="0"/>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3C7321F-04A6-604D-BD27-7C74E9D4F36E}"/>
                </a:ext>
              </a:extLst>
            </p:cNvPr>
            <p:cNvCxnSpPr>
              <a:cxnSpLocks/>
            </p:cNvCxnSpPr>
            <p:nvPr/>
          </p:nvCxnSpPr>
          <p:spPr>
            <a:xfrm flipH="1" flipV="1">
              <a:off x="3636380" y="3581400"/>
              <a:ext cx="4176531" cy="1884102"/>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3B6786-E0F6-574E-AAF8-C4769E980A54}"/>
                </a:ext>
              </a:extLst>
            </p:cNvPr>
            <p:cNvCxnSpPr>
              <a:cxnSpLocks/>
            </p:cNvCxnSpPr>
            <p:nvPr/>
          </p:nvCxnSpPr>
          <p:spPr>
            <a:xfrm flipV="1">
              <a:off x="8299048" y="5266481"/>
              <a:ext cx="1006998" cy="324091"/>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68F3503-96ED-A645-9296-812FD6E9EA5C}"/>
                </a:ext>
              </a:extLst>
            </p:cNvPr>
            <p:cNvCxnSpPr>
              <a:cxnSpLocks/>
            </p:cNvCxnSpPr>
            <p:nvPr/>
          </p:nvCxnSpPr>
          <p:spPr>
            <a:xfrm flipH="1" flipV="1">
              <a:off x="3769489" y="1833623"/>
              <a:ext cx="4043422" cy="3432858"/>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ABF04C-3874-454E-8510-D3C9988B71DE}"/>
                </a:ext>
              </a:extLst>
            </p:cNvPr>
            <p:cNvCxnSpPr>
              <a:cxnSpLocks/>
            </p:cNvCxnSpPr>
            <p:nvPr/>
          </p:nvCxnSpPr>
          <p:spPr>
            <a:xfrm flipV="1">
              <a:off x="8345348" y="3715473"/>
              <a:ext cx="960698" cy="1382371"/>
            </a:xfrm>
            <a:prstGeom prst="straightConnector1">
              <a:avLst/>
            </a:prstGeom>
            <a:ln>
              <a:solidFill>
                <a:srgbClr val="492F24"/>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050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a:xfrm>
            <a:off x="640080" y="325369"/>
            <a:ext cx="4368602" cy="1956841"/>
          </a:xfrm>
        </p:spPr>
        <p:txBody>
          <a:bodyPr anchor="b">
            <a:normAutofit/>
          </a:bodyPr>
          <a:lstStyle/>
          <a:p>
            <a:r>
              <a:rPr lang="en-US" sz="5000" b="1"/>
              <a:t>A Stackable Framework</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337A96E-3803-44DB-9DB2-740EB8E15131}"/>
              </a:ext>
            </a:extLst>
          </p:cNvPr>
          <p:cNvSpPr>
            <a:spLocks noGrp="1"/>
          </p:cNvSpPr>
          <p:nvPr>
            <p:ph idx="1"/>
          </p:nvPr>
        </p:nvSpPr>
        <p:spPr>
          <a:xfrm>
            <a:off x="640080" y="2872899"/>
            <a:ext cx="4243589" cy="3320668"/>
          </a:xfrm>
        </p:spPr>
        <p:txBody>
          <a:bodyPr>
            <a:normAutofit/>
          </a:bodyPr>
          <a:lstStyle/>
          <a:p>
            <a:endParaRPr lang="en-US" sz="2200"/>
          </a:p>
        </p:txBody>
      </p:sp>
      <p:pic>
        <p:nvPicPr>
          <p:cNvPr id="7" name="Content Placeholder 6" descr="A picture containing application&#10;&#10;Description automatically generated">
            <a:extLst>
              <a:ext uri="{FF2B5EF4-FFF2-40B4-BE49-F238E27FC236}">
                <a16:creationId xmlns:a16="http://schemas.microsoft.com/office/drawing/2014/main" id="{0A497356-692A-AE45-933B-8A9A0E7E8F25}"/>
              </a:ext>
            </a:extLst>
          </p:cNvPr>
          <p:cNvPicPr>
            <a:picLocks noChangeAspect="1"/>
          </p:cNvPicPr>
          <p:nvPr/>
        </p:nvPicPr>
        <p:blipFill rotWithShape="1">
          <a:blip r:embed="rId2"/>
          <a:srcRect l="16760" r="23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2070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10;&#10;Description automatically generated">
            <a:extLst>
              <a:ext uri="{FF2B5EF4-FFF2-40B4-BE49-F238E27FC236}">
                <a16:creationId xmlns:a16="http://schemas.microsoft.com/office/drawing/2014/main" id="{4CF89A9E-AA20-3D4C-B119-4B5A4E5EB50C}"/>
              </a:ext>
            </a:extLst>
          </p:cNvPr>
          <p:cNvPicPr>
            <a:picLocks noGrp="1" noChangeAspect="1"/>
          </p:cNvPicPr>
          <p:nvPr>
            <p:ph idx="1"/>
          </p:nvPr>
        </p:nvPicPr>
        <p:blipFill>
          <a:blip r:embed="rId3"/>
          <a:stretch>
            <a:fillRect/>
          </a:stretch>
        </p:blipFill>
        <p:spPr>
          <a:xfrm>
            <a:off x="0" y="0"/>
            <a:ext cx="12191999" cy="6939633"/>
          </a:xfrm>
        </p:spPr>
      </p:pic>
    </p:spTree>
    <p:extLst>
      <p:ext uri="{BB962C8B-B14F-4D97-AF65-F5344CB8AC3E}">
        <p14:creationId xmlns:p14="http://schemas.microsoft.com/office/powerpoint/2010/main" val="78131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BA9D04-1605-F645-AA7A-58025E3E1C98}"/>
              </a:ext>
            </a:extLst>
          </p:cNvPr>
          <p:cNvPicPr>
            <a:picLocks noChangeAspect="1"/>
          </p:cNvPicPr>
          <p:nvPr/>
        </p:nvPicPr>
        <p:blipFill>
          <a:blip r:embed="rId2"/>
          <a:stretch>
            <a:fillRect/>
          </a:stretch>
        </p:blipFill>
        <p:spPr>
          <a:xfrm>
            <a:off x="1667775" y="2017342"/>
            <a:ext cx="8564245" cy="2464240"/>
          </a:xfrm>
          <a:prstGeom prst="rect">
            <a:avLst/>
          </a:prstGeom>
        </p:spPr>
      </p:pic>
    </p:spTree>
    <p:extLst>
      <p:ext uri="{BB962C8B-B14F-4D97-AF65-F5344CB8AC3E}">
        <p14:creationId xmlns:p14="http://schemas.microsoft.com/office/powerpoint/2010/main" val="1361434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p:txBody>
          <a:bodyPr>
            <a:normAutofit/>
          </a:bodyPr>
          <a:lstStyle/>
          <a:p>
            <a:r>
              <a:rPr lang="en-US" b="1" dirty="0"/>
              <a:t>Market</a:t>
            </a:r>
            <a:endParaRPr lang="en-US" dirty="0"/>
          </a:p>
        </p:txBody>
      </p:sp>
      <p:sp>
        <p:nvSpPr>
          <p:cNvPr id="3" name="Content Placeholder 2">
            <a:extLst>
              <a:ext uri="{FF2B5EF4-FFF2-40B4-BE49-F238E27FC236}">
                <a16:creationId xmlns:a16="http://schemas.microsoft.com/office/drawing/2014/main" id="{E56DC436-BDD3-F94E-AA91-777CAEE5CEE1}"/>
              </a:ext>
            </a:extLst>
          </p:cNvPr>
          <p:cNvSpPr>
            <a:spLocks noGrp="1"/>
          </p:cNvSpPr>
          <p:nvPr>
            <p:ph idx="1"/>
          </p:nvPr>
        </p:nvSpPr>
        <p:spPr>
          <a:xfrm>
            <a:off x="838200" y="1921397"/>
            <a:ext cx="10515600" cy="4595150"/>
          </a:xfrm>
        </p:spPr>
        <p:txBody>
          <a:bodyPr>
            <a:normAutofit/>
          </a:bodyPr>
          <a:lstStyle/>
          <a:p>
            <a:r>
              <a:rPr lang="en-US" dirty="0"/>
              <a:t>$1.2 Billion Annual Marketplace for Education MAs</a:t>
            </a:r>
          </a:p>
          <a:p>
            <a:pPr lvl="1"/>
            <a:r>
              <a:rPr lang="en-US" dirty="0"/>
              <a:t>110,000 awarded annually @ &gt; 10K each.</a:t>
            </a:r>
          </a:p>
          <a:p>
            <a:pPr lvl="1"/>
            <a:r>
              <a:rPr lang="en-US" dirty="0"/>
              <a:t>34% online</a:t>
            </a:r>
          </a:p>
          <a:p>
            <a:r>
              <a:rPr lang="en-US" dirty="0"/>
              <a:t>Compliance requirements, salary steps, and attrition are all drivers to this market.</a:t>
            </a:r>
          </a:p>
          <a:p>
            <a:r>
              <a:rPr lang="en-US" dirty="0"/>
              <a:t>Price sensitivity and demand for flexibility create heightened demand in the online market.</a:t>
            </a:r>
          </a:p>
          <a:p>
            <a:pPr lvl="1"/>
            <a:r>
              <a:rPr lang="en-US" dirty="0"/>
              <a:t>$400M online market growing 5% annually</a:t>
            </a:r>
          </a:p>
          <a:p>
            <a:pPr lvl="1"/>
            <a:r>
              <a:rPr lang="en-US" dirty="0"/>
              <a:t>$770M annually still offline</a:t>
            </a:r>
          </a:p>
          <a:p>
            <a:r>
              <a:rPr lang="en-US" dirty="0"/>
              <a:t>Many adjacent markets in education and other fields.</a:t>
            </a:r>
          </a:p>
          <a:p>
            <a:pPr marL="0" indent="0">
              <a:buNone/>
            </a:pPr>
            <a:endParaRPr lang="en-US" dirty="0"/>
          </a:p>
          <a:p>
            <a:endParaRPr lang="en-US" dirty="0"/>
          </a:p>
          <a:p>
            <a:endParaRPr lang="en-US" dirty="0"/>
          </a:p>
          <a:p>
            <a:endParaRPr lang="en-US" dirty="0">
              <a:solidFill>
                <a:srgbClr val="492F24"/>
              </a:solidFill>
            </a:endParaRPr>
          </a:p>
          <a:p>
            <a:pPr marL="0" indent="0">
              <a:buNone/>
            </a:pPr>
            <a:endParaRPr lang="en-US" dirty="0"/>
          </a:p>
        </p:txBody>
      </p:sp>
    </p:spTree>
    <p:extLst>
      <p:ext uri="{BB962C8B-B14F-4D97-AF65-F5344CB8AC3E}">
        <p14:creationId xmlns:p14="http://schemas.microsoft.com/office/powerpoint/2010/main" val="19498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B735-C857-A949-90BB-642D5C46C493}"/>
              </a:ext>
            </a:extLst>
          </p:cNvPr>
          <p:cNvSpPr>
            <a:spLocks noGrp="1"/>
          </p:cNvSpPr>
          <p:nvPr>
            <p:ph type="ctrTitle"/>
          </p:nvPr>
        </p:nvSpPr>
        <p:spPr>
          <a:xfrm>
            <a:off x="1524000" y="2997344"/>
            <a:ext cx="9144000" cy="1596942"/>
          </a:xfrm>
        </p:spPr>
        <p:txBody>
          <a:bodyPr>
            <a:normAutofit fontScale="90000"/>
          </a:bodyPr>
          <a:lstStyle/>
          <a:p>
            <a:r>
              <a:rPr lang="en-US" b="1" spc="300" dirty="0">
                <a:solidFill>
                  <a:srgbClr val="FFC425"/>
                </a:solidFill>
                <a:latin typeface="Montserrat" pitchFamily="2" charset="77"/>
              </a:rPr>
              <a:t>Trustees Education Initiative Update </a:t>
            </a:r>
          </a:p>
        </p:txBody>
      </p:sp>
      <p:sp>
        <p:nvSpPr>
          <p:cNvPr id="3" name="Subtitle 2">
            <a:extLst>
              <a:ext uri="{FF2B5EF4-FFF2-40B4-BE49-F238E27FC236}">
                <a16:creationId xmlns:a16="http://schemas.microsoft.com/office/drawing/2014/main" id="{4F11D5A0-F85D-F34C-9759-C0F303B893E8}"/>
              </a:ext>
            </a:extLst>
          </p:cNvPr>
          <p:cNvSpPr>
            <a:spLocks noGrp="1"/>
          </p:cNvSpPr>
          <p:nvPr>
            <p:ph type="subTitle" idx="1"/>
          </p:nvPr>
        </p:nvSpPr>
        <p:spPr>
          <a:xfrm>
            <a:off x="1423792" y="4594286"/>
            <a:ext cx="9144000" cy="1655762"/>
          </a:xfrm>
        </p:spPr>
        <p:txBody>
          <a:bodyPr/>
          <a:lstStyle/>
          <a:p>
            <a:r>
              <a:rPr lang="en-US" dirty="0">
                <a:solidFill>
                  <a:srgbClr val="FFC425"/>
                </a:solidFill>
                <a:latin typeface="Montserrat" pitchFamily="2" charset="77"/>
              </a:rPr>
              <a:t>A new framework to improve education across Wyoming</a:t>
            </a:r>
          </a:p>
        </p:txBody>
      </p:sp>
    </p:spTree>
    <p:extLst>
      <p:ext uri="{BB962C8B-B14F-4D97-AF65-F5344CB8AC3E}">
        <p14:creationId xmlns:p14="http://schemas.microsoft.com/office/powerpoint/2010/main" val="423178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p:txBody>
          <a:bodyPr>
            <a:normAutofit/>
          </a:bodyPr>
          <a:lstStyle/>
          <a:p>
            <a:r>
              <a:rPr lang="en-US" b="1" dirty="0"/>
              <a:t>TEI Background</a:t>
            </a:r>
            <a:endParaRPr lang="en-US" dirty="0"/>
          </a:p>
        </p:txBody>
      </p:sp>
      <p:sp>
        <p:nvSpPr>
          <p:cNvPr id="3" name="Content Placeholder 2">
            <a:extLst>
              <a:ext uri="{FF2B5EF4-FFF2-40B4-BE49-F238E27FC236}">
                <a16:creationId xmlns:a16="http://schemas.microsoft.com/office/drawing/2014/main" id="{E56DC436-BDD3-F94E-AA91-777CAEE5CEE1}"/>
              </a:ext>
            </a:extLst>
          </p:cNvPr>
          <p:cNvSpPr>
            <a:spLocks noGrp="1"/>
          </p:cNvSpPr>
          <p:nvPr>
            <p:ph idx="1"/>
          </p:nvPr>
        </p:nvSpPr>
        <p:spPr/>
        <p:txBody>
          <a:bodyPr>
            <a:normAutofit/>
          </a:bodyPr>
          <a:lstStyle/>
          <a:p>
            <a:r>
              <a:rPr lang="en-US" dirty="0"/>
              <a:t>Education and the economy are inextricably linked.</a:t>
            </a:r>
          </a:p>
          <a:p>
            <a:r>
              <a:rPr lang="en-US" dirty="0"/>
              <a:t>Quality teachers differentiate educational experiences to affect state productivity and economic well-being.</a:t>
            </a:r>
          </a:p>
          <a:p>
            <a:r>
              <a:rPr lang="en-US" dirty="0"/>
              <a:t>The Trustees Education Initiative (TEI) was established by the UW Board of Trustees through a 2014 resolution, to ensure “vibrant, innovative teachers” across all Wyoming K-12 schools. </a:t>
            </a:r>
          </a:p>
          <a:p>
            <a:pPr marL="0" indent="0">
              <a:buNone/>
            </a:pPr>
            <a:endParaRPr lang="en-US" dirty="0"/>
          </a:p>
          <a:p>
            <a:endParaRPr lang="en-US" dirty="0"/>
          </a:p>
          <a:p>
            <a:endParaRPr lang="en-US" dirty="0"/>
          </a:p>
          <a:p>
            <a:endParaRPr lang="en-US" dirty="0">
              <a:solidFill>
                <a:srgbClr val="492F24"/>
              </a:solidFill>
            </a:endParaRPr>
          </a:p>
          <a:p>
            <a:pPr marL="0" indent="0">
              <a:buNone/>
            </a:pPr>
            <a:endParaRPr lang="en-US" dirty="0"/>
          </a:p>
        </p:txBody>
      </p:sp>
    </p:spTree>
    <p:extLst>
      <p:ext uri="{BB962C8B-B14F-4D97-AF65-F5344CB8AC3E}">
        <p14:creationId xmlns:p14="http://schemas.microsoft.com/office/powerpoint/2010/main" val="414866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4B1FE-9BCA-5D44-B38A-4798BBC02B19}"/>
              </a:ext>
            </a:extLst>
          </p:cNvPr>
          <p:cNvSpPr/>
          <p:nvPr/>
        </p:nvSpPr>
        <p:spPr>
          <a:xfrm>
            <a:off x="11597833" y="324091"/>
            <a:ext cx="381964" cy="439838"/>
          </a:xfrm>
          <a:prstGeom prst="rect">
            <a:avLst/>
          </a:prstGeom>
          <a:solidFill>
            <a:srgbClr val="F1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9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p:txBody>
          <a:bodyPr>
            <a:normAutofit/>
          </a:bodyPr>
          <a:lstStyle/>
          <a:p>
            <a:r>
              <a:rPr lang="en-US" b="1" dirty="0"/>
              <a:t>TEI Phase I Product in FY22</a:t>
            </a:r>
            <a:endParaRPr lang="en-US" dirty="0"/>
          </a:p>
        </p:txBody>
      </p:sp>
      <p:sp>
        <p:nvSpPr>
          <p:cNvPr id="3" name="Content Placeholder 2">
            <a:extLst>
              <a:ext uri="{FF2B5EF4-FFF2-40B4-BE49-F238E27FC236}">
                <a16:creationId xmlns:a16="http://schemas.microsoft.com/office/drawing/2014/main" id="{E56DC436-BDD3-F94E-AA91-777CAEE5CEE1}"/>
              </a:ext>
            </a:extLst>
          </p:cNvPr>
          <p:cNvSpPr>
            <a:spLocks noGrp="1"/>
          </p:cNvSpPr>
          <p:nvPr>
            <p:ph idx="1"/>
          </p:nvPr>
        </p:nvSpPr>
        <p:spPr/>
        <p:txBody>
          <a:bodyPr>
            <a:normAutofit/>
          </a:bodyPr>
          <a:lstStyle/>
          <a:p>
            <a:r>
              <a:rPr lang="en-US" dirty="0"/>
              <a:t>More than two-dozen pilot projects advancing educator preparation in Wyoming</a:t>
            </a:r>
          </a:p>
          <a:p>
            <a:endParaRPr lang="en-US" dirty="0"/>
          </a:p>
          <a:p>
            <a:pPr lvl="1"/>
            <a:r>
              <a:rPr lang="en-US" dirty="0"/>
              <a:t>Wyoming Early Childhood Outreach Network</a:t>
            </a:r>
          </a:p>
          <a:p>
            <a:pPr lvl="1"/>
            <a:r>
              <a:rPr lang="en-US" dirty="0" err="1"/>
              <a:t>WYTeach</a:t>
            </a:r>
            <a:endParaRPr lang="en-US" dirty="0"/>
          </a:p>
          <a:p>
            <a:pPr lvl="1"/>
            <a:r>
              <a:rPr lang="en-US" dirty="0"/>
              <a:t>Literacy Leadership PD Modules</a:t>
            </a:r>
          </a:p>
          <a:p>
            <a:pPr lvl="1"/>
            <a:r>
              <a:rPr lang="en-US" dirty="0"/>
              <a:t>Ethics embedded within elementary curriculum</a:t>
            </a:r>
          </a:p>
          <a:p>
            <a:pPr lvl="1"/>
            <a:r>
              <a:rPr lang="en-US" dirty="0"/>
              <a:t>Digital teaching and learning courses for K-12 and higher ed.</a:t>
            </a:r>
          </a:p>
          <a:p>
            <a:pPr marL="0" indent="0">
              <a:buNone/>
            </a:pPr>
            <a:endParaRPr lang="en-US" dirty="0"/>
          </a:p>
          <a:p>
            <a:endParaRPr lang="en-US" dirty="0"/>
          </a:p>
          <a:p>
            <a:endParaRPr lang="en-US" dirty="0"/>
          </a:p>
          <a:p>
            <a:endParaRPr lang="en-US" dirty="0">
              <a:solidFill>
                <a:srgbClr val="492F24"/>
              </a:solidFill>
            </a:endParaRPr>
          </a:p>
          <a:p>
            <a:pPr marL="0" indent="0">
              <a:buNone/>
            </a:pPr>
            <a:endParaRPr lang="en-US" dirty="0"/>
          </a:p>
        </p:txBody>
      </p:sp>
    </p:spTree>
    <p:extLst>
      <p:ext uri="{BB962C8B-B14F-4D97-AF65-F5344CB8AC3E}">
        <p14:creationId xmlns:p14="http://schemas.microsoft.com/office/powerpoint/2010/main" val="420036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p:txBody>
          <a:bodyPr>
            <a:normAutofit/>
          </a:bodyPr>
          <a:lstStyle/>
          <a:p>
            <a:r>
              <a:rPr lang="en-US" b="1" dirty="0"/>
              <a:t>Forecast WY Labor Market Needs</a:t>
            </a:r>
            <a:endParaRPr lang="en-US" dirty="0"/>
          </a:p>
        </p:txBody>
      </p:sp>
      <p:sp>
        <p:nvSpPr>
          <p:cNvPr id="3" name="Content Placeholder 2">
            <a:extLst>
              <a:ext uri="{FF2B5EF4-FFF2-40B4-BE49-F238E27FC236}">
                <a16:creationId xmlns:a16="http://schemas.microsoft.com/office/drawing/2014/main" id="{E56DC436-BDD3-F94E-AA91-777CAEE5CEE1}"/>
              </a:ext>
            </a:extLst>
          </p:cNvPr>
          <p:cNvSpPr>
            <a:spLocks noGrp="1"/>
          </p:cNvSpPr>
          <p:nvPr>
            <p:ph idx="1"/>
          </p:nvPr>
        </p:nvSpPr>
        <p:spPr/>
        <p:txBody>
          <a:bodyPr>
            <a:normAutofit/>
          </a:bodyPr>
          <a:lstStyle/>
          <a:p>
            <a:r>
              <a:rPr lang="en-US" dirty="0"/>
              <a:t>The overall size of the teacher labor market in Wyoming is expected to remain stable at roughly 7,400 over the next decade (48 districts, 364 schools and 93,832 students). </a:t>
            </a:r>
          </a:p>
          <a:p>
            <a:r>
              <a:rPr lang="en-US" dirty="0"/>
              <a:t>As of March 10, there are 278 vacancies across the state.</a:t>
            </a:r>
          </a:p>
          <a:p>
            <a:r>
              <a:rPr lang="en-US" dirty="0"/>
              <a:t>Attrition, not expansion is the primary driver of demand.</a:t>
            </a:r>
          </a:p>
          <a:p>
            <a:endParaRPr lang="en-US" dirty="0"/>
          </a:p>
          <a:p>
            <a:pPr marL="0" indent="0">
              <a:buNone/>
            </a:pPr>
            <a:endParaRPr lang="en-US" dirty="0"/>
          </a:p>
          <a:p>
            <a:endParaRPr lang="en-US" dirty="0"/>
          </a:p>
          <a:p>
            <a:endParaRPr lang="en-US" dirty="0"/>
          </a:p>
          <a:p>
            <a:endParaRPr lang="en-US" dirty="0">
              <a:solidFill>
                <a:srgbClr val="492F24"/>
              </a:solidFill>
            </a:endParaRPr>
          </a:p>
          <a:p>
            <a:pPr marL="0" indent="0">
              <a:buNone/>
            </a:pPr>
            <a:endParaRPr lang="en-US" dirty="0"/>
          </a:p>
        </p:txBody>
      </p:sp>
    </p:spTree>
    <p:extLst>
      <p:ext uri="{BB962C8B-B14F-4D97-AF65-F5344CB8AC3E}">
        <p14:creationId xmlns:p14="http://schemas.microsoft.com/office/powerpoint/2010/main" val="418074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p:txBody>
          <a:bodyPr>
            <a:normAutofit/>
          </a:bodyPr>
          <a:lstStyle/>
          <a:p>
            <a:r>
              <a:rPr lang="en-US" b="1" dirty="0"/>
              <a:t>Renewed Focus on Retention</a:t>
            </a:r>
            <a:endParaRPr lang="en-US" dirty="0"/>
          </a:p>
        </p:txBody>
      </p:sp>
      <p:sp>
        <p:nvSpPr>
          <p:cNvPr id="3" name="Content Placeholder 2">
            <a:extLst>
              <a:ext uri="{FF2B5EF4-FFF2-40B4-BE49-F238E27FC236}">
                <a16:creationId xmlns:a16="http://schemas.microsoft.com/office/drawing/2014/main" id="{E56DC436-BDD3-F94E-AA91-777CAEE5CEE1}"/>
              </a:ext>
            </a:extLst>
          </p:cNvPr>
          <p:cNvSpPr>
            <a:spLocks noGrp="1"/>
          </p:cNvSpPr>
          <p:nvPr>
            <p:ph idx="1"/>
          </p:nvPr>
        </p:nvSpPr>
        <p:spPr/>
        <p:txBody>
          <a:bodyPr>
            <a:normAutofit/>
          </a:bodyPr>
          <a:lstStyle/>
          <a:p>
            <a:r>
              <a:rPr lang="en-US" dirty="0"/>
              <a:t>There are currently 735 students in UW undergraduate programs leading to initial teacher licensure in WY. </a:t>
            </a:r>
          </a:p>
          <a:p>
            <a:r>
              <a:rPr lang="en-US" dirty="0" err="1"/>
              <a:t>CoE</a:t>
            </a:r>
            <a:r>
              <a:rPr lang="en-US" dirty="0"/>
              <a:t> UG 3-year rolling average enrollment declined 5.5%.</a:t>
            </a:r>
          </a:p>
          <a:p>
            <a:r>
              <a:rPr lang="en-US" dirty="0"/>
              <a:t>Enrollment in the C&amp;I Masters program has declined monotonically from 74 in 2017 to 36 in 2020.</a:t>
            </a:r>
          </a:p>
          <a:p>
            <a:r>
              <a:rPr lang="en-US" dirty="0"/>
              <a:t>While there are many UW initiated professional development opportunities, few of these are connected with credit toward advanced degree programs. </a:t>
            </a:r>
          </a:p>
          <a:p>
            <a:endParaRPr lang="en-US" dirty="0"/>
          </a:p>
          <a:p>
            <a:pPr marL="0" indent="0">
              <a:buNone/>
            </a:pPr>
            <a:endParaRPr lang="en-US" dirty="0"/>
          </a:p>
          <a:p>
            <a:endParaRPr lang="en-US" dirty="0"/>
          </a:p>
          <a:p>
            <a:endParaRPr lang="en-US" dirty="0"/>
          </a:p>
          <a:p>
            <a:endParaRPr lang="en-US" dirty="0">
              <a:solidFill>
                <a:srgbClr val="492F24"/>
              </a:solidFill>
            </a:endParaRPr>
          </a:p>
          <a:p>
            <a:pPr marL="0" indent="0">
              <a:buNone/>
            </a:pPr>
            <a:endParaRPr lang="en-US" dirty="0"/>
          </a:p>
        </p:txBody>
      </p:sp>
    </p:spTree>
    <p:extLst>
      <p:ext uri="{BB962C8B-B14F-4D97-AF65-F5344CB8AC3E}">
        <p14:creationId xmlns:p14="http://schemas.microsoft.com/office/powerpoint/2010/main" val="4063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9126BC-AE9C-414D-9E92-72F31D4AE2FA}"/>
              </a:ext>
            </a:extLst>
          </p:cNvPr>
          <p:cNvSpPr txBox="1"/>
          <p:nvPr/>
        </p:nvSpPr>
        <p:spPr>
          <a:xfrm>
            <a:off x="2331870" y="5190144"/>
            <a:ext cx="375474" cy="461665"/>
          </a:xfrm>
          <a:prstGeom prst="rect">
            <a:avLst/>
          </a:prstGeom>
          <a:noFill/>
        </p:spPr>
        <p:txBody>
          <a:bodyPr wrap="square" rtlCol="0">
            <a:spAutoFit/>
          </a:bodyPr>
          <a:lstStyle/>
          <a:p>
            <a:r>
              <a:rPr lang="en-US" sz="2400" dirty="0">
                <a:solidFill>
                  <a:schemeClr val="bg1"/>
                </a:solidFill>
                <a:latin typeface="Montserrat" pitchFamily="2" charset="77"/>
              </a:rPr>
              <a:t>1</a:t>
            </a:r>
          </a:p>
        </p:txBody>
      </p:sp>
      <p:sp>
        <p:nvSpPr>
          <p:cNvPr id="10" name="TextBox 9">
            <a:extLst>
              <a:ext uri="{FF2B5EF4-FFF2-40B4-BE49-F238E27FC236}">
                <a16:creationId xmlns:a16="http://schemas.microsoft.com/office/drawing/2014/main" id="{1AB103B8-FE77-884D-BBEE-73C9E136AB21}"/>
              </a:ext>
            </a:extLst>
          </p:cNvPr>
          <p:cNvSpPr txBox="1"/>
          <p:nvPr/>
        </p:nvSpPr>
        <p:spPr>
          <a:xfrm>
            <a:off x="5720526" y="5190144"/>
            <a:ext cx="532206" cy="461665"/>
          </a:xfrm>
          <a:prstGeom prst="rect">
            <a:avLst/>
          </a:prstGeom>
          <a:noFill/>
        </p:spPr>
        <p:txBody>
          <a:bodyPr wrap="square" rtlCol="0">
            <a:spAutoFit/>
          </a:bodyPr>
          <a:lstStyle/>
          <a:p>
            <a:r>
              <a:rPr lang="en-US" sz="2400" dirty="0">
                <a:solidFill>
                  <a:schemeClr val="bg1"/>
                </a:solidFill>
                <a:latin typeface="Montserrat" pitchFamily="2" charset="77"/>
              </a:rPr>
              <a:t>2</a:t>
            </a:r>
          </a:p>
        </p:txBody>
      </p:sp>
      <p:sp>
        <p:nvSpPr>
          <p:cNvPr id="3" name="Title 2">
            <a:extLst>
              <a:ext uri="{FF2B5EF4-FFF2-40B4-BE49-F238E27FC236}">
                <a16:creationId xmlns:a16="http://schemas.microsoft.com/office/drawing/2014/main" id="{1928EAC6-73B5-594A-949C-6A663978E5F9}"/>
              </a:ext>
            </a:extLst>
          </p:cNvPr>
          <p:cNvSpPr>
            <a:spLocks noGrp="1"/>
          </p:cNvSpPr>
          <p:nvPr>
            <p:ph type="title"/>
          </p:nvPr>
        </p:nvSpPr>
        <p:spPr/>
        <p:txBody>
          <a:bodyPr/>
          <a:lstStyle/>
          <a:p>
            <a:r>
              <a:rPr lang="en-US" dirty="0"/>
              <a:t>Teacher-Mentor Corps </a:t>
            </a:r>
          </a:p>
        </p:txBody>
      </p:sp>
      <p:sp>
        <p:nvSpPr>
          <p:cNvPr id="11" name="TextBox 10">
            <a:extLst>
              <a:ext uri="{FF2B5EF4-FFF2-40B4-BE49-F238E27FC236}">
                <a16:creationId xmlns:a16="http://schemas.microsoft.com/office/drawing/2014/main" id="{51C5E90F-F672-9F45-A6C0-A5A6DED965EB}"/>
              </a:ext>
            </a:extLst>
          </p:cNvPr>
          <p:cNvSpPr txBox="1"/>
          <p:nvPr/>
        </p:nvSpPr>
        <p:spPr>
          <a:xfrm>
            <a:off x="9331827" y="5190144"/>
            <a:ext cx="532206" cy="461665"/>
          </a:xfrm>
          <a:prstGeom prst="rect">
            <a:avLst/>
          </a:prstGeom>
          <a:noFill/>
        </p:spPr>
        <p:txBody>
          <a:bodyPr wrap="square" rtlCol="0">
            <a:spAutoFit/>
          </a:bodyPr>
          <a:lstStyle/>
          <a:p>
            <a:r>
              <a:rPr lang="en-US" sz="2400" dirty="0">
                <a:solidFill>
                  <a:schemeClr val="bg1"/>
                </a:solidFill>
                <a:latin typeface="Montserrat" pitchFamily="2" charset="77"/>
              </a:rPr>
              <a:t>3</a:t>
            </a:r>
          </a:p>
        </p:txBody>
      </p:sp>
      <p:pic>
        <p:nvPicPr>
          <p:cNvPr id="6" name="Picture 5" descr="A picture containing text, businesscard, screenshot&#10;&#10;Description automatically generated">
            <a:extLst>
              <a:ext uri="{FF2B5EF4-FFF2-40B4-BE49-F238E27FC236}">
                <a16:creationId xmlns:a16="http://schemas.microsoft.com/office/drawing/2014/main" id="{1892C725-A905-DE4E-AA2D-A4A8FFFD857A}"/>
              </a:ext>
            </a:extLst>
          </p:cNvPr>
          <p:cNvPicPr>
            <a:picLocks noChangeAspect="1"/>
          </p:cNvPicPr>
          <p:nvPr/>
        </p:nvPicPr>
        <p:blipFill>
          <a:blip r:embed="rId3"/>
          <a:stretch>
            <a:fillRect/>
          </a:stretch>
        </p:blipFill>
        <p:spPr>
          <a:xfrm>
            <a:off x="0" y="7517"/>
            <a:ext cx="12192000" cy="6842966"/>
          </a:xfrm>
          <a:prstGeom prst="rect">
            <a:avLst/>
          </a:prstGeom>
        </p:spPr>
      </p:pic>
      <p:sp>
        <p:nvSpPr>
          <p:cNvPr id="2" name="TextBox 1">
            <a:extLst>
              <a:ext uri="{FF2B5EF4-FFF2-40B4-BE49-F238E27FC236}">
                <a16:creationId xmlns:a16="http://schemas.microsoft.com/office/drawing/2014/main" id="{2081CB14-DE0B-A84B-9C02-AFB9281EC0FD}"/>
              </a:ext>
            </a:extLst>
          </p:cNvPr>
          <p:cNvSpPr txBox="1"/>
          <p:nvPr/>
        </p:nvSpPr>
        <p:spPr>
          <a:xfrm>
            <a:off x="838200" y="975360"/>
            <a:ext cx="3810918" cy="369332"/>
          </a:xfrm>
          <a:prstGeom prst="rect">
            <a:avLst/>
          </a:prstGeom>
          <a:noFill/>
        </p:spPr>
        <p:txBody>
          <a:bodyPr wrap="square" rtlCol="0">
            <a:spAutoFit/>
          </a:bodyPr>
          <a:lstStyle/>
          <a:p>
            <a:r>
              <a:rPr lang="en-US" dirty="0"/>
              <a:t>Arc of the Master Teacher Career</a:t>
            </a:r>
          </a:p>
        </p:txBody>
      </p:sp>
    </p:spTree>
    <p:extLst>
      <p:ext uri="{BB962C8B-B14F-4D97-AF65-F5344CB8AC3E}">
        <p14:creationId xmlns:p14="http://schemas.microsoft.com/office/powerpoint/2010/main" val="123119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D877-9D77-194A-9B06-2ABC2522A62F}"/>
              </a:ext>
            </a:extLst>
          </p:cNvPr>
          <p:cNvSpPr>
            <a:spLocks noGrp="1"/>
          </p:cNvSpPr>
          <p:nvPr>
            <p:ph type="title"/>
          </p:nvPr>
        </p:nvSpPr>
        <p:spPr/>
        <p:txBody>
          <a:bodyPr>
            <a:normAutofit/>
          </a:bodyPr>
          <a:lstStyle/>
          <a:p>
            <a:r>
              <a:rPr lang="en-US" b="1" dirty="0"/>
              <a:t>Growing and Supporting Teachers</a:t>
            </a:r>
            <a:endParaRPr lang="en-US" dirty="0"/>
          </a:p>
        </p:txBody>
      </p:sp>
      <p:sp>
        <p:nvSpPr>
          <p:cNvPr id="3" name="Content Placeholder 2">
            <a:extLst>
              <a:ext uri="{FF2B5EF4-FFF2-40B4-BE49-F238E27FC236}">
                <a16:creationId xmlns:a16="http://schemas.microsoft.com/office/drawing/2014/main" id="{E56DC436-BDD3-F94E-AA91-777CAEE5CEE1}"/>
              </a:ext>
            </a:extLst>
          </p:cNvPr>
          <p:cNvSpPr>
            <a:spLocks noGrp="1"/>
          </p:cNvSpPr>
          <p:nvPr>
            <p:ph idx="1"/>
          </p:nvPr>
        </p:nvSpPr>
        <p:spPr/>
        <p:txBody>
          <a:bodyPr>
            <a:normAutofit/>
          </a:bodyPr>
          <a:lstStyle/>
          <a:p>
            <a:r>
              <a:rPr lang="en-US" dirty="0"/>
              <a:t>Enhancing the pre-service apprenticeship experience.</a:t>
            </a:r>
          </a:p>
          <a:p>
            <a:r>
              <a:rPr lang="en-US" dirty="0"/>
              <a:t> Support across the in-service induction period.</a:t>
            </a:r>
          </a:p>
          <a:p>
            <a:r>
              <a:rPr lang="en-US" dirty="0"/>
              <a:t>Providing systematic competency-based professional development that can stack toward an advanced, competency-based masters degree.</a:t>
            </a:r>
          </a:p>
          <a:p>
            <a:r>
              <a:rPr lang="en-US" dirty="0"/>
              <a:t>Unbundling in-service professional development for badging of competencies at the undergraduate level.</a:t>
            </a:r>
          </a:p>
          <a:p>
            <a:endParaRPr lang="en-US" dirty="0"/>
          </a:p>
          <a:p>
            <a:pPr marL="0" indent="0">
              <a:buNone/>
            </a:pPr>
            <a:endParaRPr lang="en-US" dirty="0"/>
          </a:p>
          <a:p>
            <a:endParaRPr lang="en-US" dirty="0"/>
          </a:p>
          <a:p>
            <a:endParaRPr lang="en-US" dirty="0"/>
          </a:p>
          <a:p>
            <a:endParaRPr lang="en-US" dirty="0">
              <a:solidFill>
                <a:srgbClr val="492F24"/>
              </a:solidFill>
            </a:endParaRPr>
          </a:p>
          <a:p>
            <a:pPr marL="0" indent="0">
              <a:buNone/>
            </a:pPr>
            <a:endParaRPr lang="en-US" dirty="0"/>
          </a:p>
        </p:txBody>
      </p:sp>
    </p:spTree>
    <p:extLst>
      <p:ext uri="{BB962C8B-B14F-4D97-AF65-F5344CB8AC3E}">
        <p14:creationId xmlns:p14="http://schemas.microsoft.com/office/powerpoint/2010/main" val="35106170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43541</TotalTime>
  <Words>494</Words>
  <Application>Microsoft Macintosh PowerPoint</Application>
  <PresentationFormat>Widescreen</PresentationFormat>
  <Paragraphs>82</Paragraphs>
  <Slides>18</Slides>
  <Notes>3</Notes>
  <HiddenSlides>1</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18</vt:i4>
      </vt:variant>
    </vt:vector>
  </HeadingPairs>
  <TitlesOfParts>
    <vt:vector size="28" baseType="lpstr">
      <vt:lpstr>Arial</vt:lpstr>
      <vt:lpstr>Calibri</vt:lpstr>
      <vt:lpstr>Calibri Light</vt:lpstr>
      <vt:lpstr>Montserrat</vt:lpstr>
      <vt:lpstr>Custom Design</vt:lpstr>
      <vt:lpstr>3_Custom Design</vt:lpstr>
      <vt:lpstr>4_Custom Design</vt:lpstr>
      <vt:lpstr>5_Custom Design</vt:lpstr>
      <vt:lpstr>1_Custom Design</vt:lpstr>
      <vt:lpstr>2_Custom Design</vt:lpstr>
      <vt:lpstr>Trustees Education Initiative Update 3-34-22</vt:lpstr>
      <vt:lpstr>Trustees Education Initiative Update </vt:lpstr>
      <vt:lpstr>TEI Background</vt:lpstr>
      <vt:lpstr>PowerPoint Presentation</vt:lpstr>
      <vt:lpstr>TEI Phase I Product in FY22</vt:lpstr>
      <vt:lpstr>Forecast WY Labor Market Needs</vt:lpstr>
      <vt:lpstr>Renewed Focus on Retention</vt:lpstr>
      <vt:lpstr>Teacher-Mentor Corps </vt:lpstr>
      <vt:lpstr>Growing and Supporting Teachers</vt:lpstr>
      <vt:lpstr>CoE / TEI Phase II Initiatives</vt:lpstr>
      <vt:lpstr>Broadening Student Teaching Placements --- Wyoming School University Partnership </vt:lpstr>
      <vt:lpstr>Wyoming Teacher-Mentor Corps  Supporting Teaching Excellence across Wyoming  </vt:lpstr>
      <vt:lpstr>A New Approach to Professional Development … Competency</vt:lpstr>
      <vt:lpstr>Collaboratively developed competencies --- Statewide Primary Competencies  Regional Secondary Competencies</vt:lpstr>
      <vt:lpstr>A Stackable Framework</vt:lpstr>
      <vt:lpstr>PowerPoint Presentation</vt:lpstr>
      <vt:lpstr>PowerPoint Presentation</vt:lpstr>
      <vt:lpstr>Market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Scott L. Thomas</cp:lastModifiedBy>
  <cp:revision>55</cp:revision>
  <cp:lastPrinted>2022-03-24T00:18:12Z</cp:lastPrinted>
  <dcterms:created xsi:type="dcterms:W3CDTF">2018-11-02T15:40:34Z</dcterms:created>
  <dcterms:modified xsi:type="dcterms:W3CDTF">2022-03-24T13:58:22Z</dcterms:modified>
  <cp:category/>
</cp:coreProperties>
</file>