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63" r:id="rId3"/>
    <p:sldId id="262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26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C060B-F69A-43C6-B7CA-FD09A1CBC3AC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FB6A3-C6D0-4078-AC5B-7D01FD3FF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9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3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2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3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7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6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5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3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5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96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0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3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79FF1-27C5-41AE-AE39-5F9B5617660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F94A5-AF3B-49A1-A43F-8F6F5995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3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1009651"/>
            <a:ext cx="786437" cy="41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26"/>
          <a:stretch/>
        </p:blipFill>
        <p:spPr>
          <a:xfrm>
            <a:off x="1521400" y="1074643"/>
            <a:ext cx="767301" cy="454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4" y="1034146"/>
            <a:ext cx="615714" cy="535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4" y="1791493"/>
            <a:ext cx="615714" cy="61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5" y="337360"/>
            <a:ext cx="620913" cy="465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15" y="4281636"/>
            <a:ext cx="784052" cy="420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4" y="3395656"/>
            <a:ext cx="615714" cy="61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228" y="2261140"/>
            <a:ext cx="828675" cy="448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47" b="21225"/>
          <a:stretch/>
        </p:blipFill>
        <p:spPr>
          <a:xfrm>
            <a:off x="11008228" y="1613307"/>
            <a:ext cx="815107" cy="314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024" y="924237"/>
            <a:ext cx="585083" cy="397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279" y="280210"/>
            <a:ext cx="896573" cy="3728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7634" y="5209350"/>
            <a:ext cx="709862" cy="411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565" y="3063895"/>
            <a:ext cx="540000" cy="592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05" y="4876059"/>
            <a:ext cx="590079" cy="5900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9" y="6225000"/>
            <a:ext cx="791219" cy="3853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05" y="5589898"/>
            <a:ext cx="538968" cy="4391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757"/>
          <a:stretch/>
        </p:blipFill>
        <p:spPr>
          <a:xfrm>
            <a:off x="11059449" y="3858843"/>
            <a:ext cx="726233" cy="550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6" y="2596353"/>
            <a:ext cx="1024430" cy="68295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946360" y="6225000"/>
            <a:ext cx="952411" cy="379018"/>
            <a:chOff x="9042400" y="-12879"/>
            <a:chExt cx="3149600" cy="970181"/>
          </a:xfrm>
        </p:grpSpPr>
        <p:sp>
          <p:nvSpPr>
            <p:cNvPr id="23" name="Rectangle 22"/>
            <p:cNvSpPr/>
            <p:nvPr/>
          </p:nvSpPr>
          <p:spPr>
            <a:xfrm>
              <a:off x="9042400" y="-12879"/>
              <a:ext cx="3149600" cy="97018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515" y="202479"/>
              <a:ext cx="2685143" cy="51689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5" name="Picture 2" descr="Text&#10;&#10;Description automatically generated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616" y="4533456"/>
            <a:ext cx="407899" cy="5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634" y="5725095"/>
            <a:ext cx="775146" cy="40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94137"/>
            <a:ext cx="7484999" cy="4210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072" y="2626135"/>
            <a:ext cx="147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/>
            </a:r>
            <a:br>
              <a:rPr lang="en-US" sz="1200" dirty="0"/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4141" y="-86368"/>
            <a:ext cx="219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/>
            </a:r>
            <a:br>
              <a:rPr lang="en-US" sz="1200" dirty="0"/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Non-treated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617" y="4452867"/>
            <a:ext cx="3929967" cy="227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8" y="4452867"/>
            <a:ext cx="4966274" cy="2276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339" y="2220625"/>
            <a:ext cx="3750134" cy="2129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339" y="70863"/>
            <a:ext cx="3750134" cy="21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71850-2BE3-4EED-9D3B-ECD01BE4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07711"/>
            <a:ext cx="86741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8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048" y="329283"/>
            <a:ext cx="7358698" cy="3310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t="2222" r="12890" b="11666"/>
          <a:stretch/>
        </p:blipFill>
        <p:spPr>
          <a:xfrm>
            <a:off x="82867" y="4020282"/>
            <a:ext cx="2847975" cy="2776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t="2500" r="12866" b="11528"/>
          <a:stretch/>
        </p:blipFill>
        <p:spPr>
          <a:xfrm>
            <a:off x="3010020" y="4020282"/>
            <a:ext cx="2812645" cy="2776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2084" r="15012" b="11666"/>
          <a:stretch/>
        </p:blipFill>
        <p:spPr>
          <a:xfrm>
            <a:off x="5901844" y="4020282"/>
            <a:ext cx="2785700" cy="2776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1FE109-AD4B-6C81-8D07-D98453A448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802" y="192284"/>
            <a:ext cx="2504427" cy="167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A90BF-56CD-2E72-AF6B-9525F077D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19" y="187199"/>
            <a:ext cx="2510214" cy="1670433"/>
          </a:xfrm>
          <a:prstGeom prst="rect">
            <a:avLst/>
          </a:prstGeom>
        </p:spPr>
      </p:pic>
      <p:pic>
        <p:nvPicPr>
          <p:cNvPr id="8" name="Google Shape;21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33103" y="4020282"/>
            <a:ext cx="3313177" cy="277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BE4AE5-56B4-422D-A105-56F8C44394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993" y="1943435"/>
            <a:ext cx="2829617" cy="18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38527" cy="46051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38527" y="1854200"/>
            <a:ext cx="5913773" cy="4870000"/>
            <a:chOff x="1243853" y="857250"/>
            <a:chExt cx="6656294" cy="5143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853" y="857250"/>
              <a:ext cx="6656294" cy="51435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90769" y="4993060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/>
            <p:cNvSpPr/>
            <p:nvPr/>
          </p:nvSpPr>
          <p:spPr>
            <a:xfrm>
              <a:off x="5331465" y="1779046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/>
            <p:cNvSpPr/>
            <p:nvPr/>
          </p:nvSpPr>
          <p:spPr>
            <a:xfrm>
              <a:off x="2807496" y="3150394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2135984" y="2578894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/>
            <p:cNvSpPr/>
            <p:nvPr/>
          </p:nvSpPr>
          <p:spPr>
            <a:xfrm>
              <a:off x="5074712" y="1296297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6046010" y="1321762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/>
            <p:cNvSpPr/>
            <p:nvPr/>
          </p:nvSpPr>
          <p:spPr>
            <a:xfrm>
              <a:off x="5386389" y="4993060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5074711" y="2531998"/>
              <a:ext cx="135731" cy="1285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Oval 1"/>
          <p:cNvSpPr/>
          <p:nvPr/>
        </p:nvSpPr>
        <p:spPr>
          <a:xfrm>
            <a:off x="10414000" y="4605101"/>
            <a:ext cx="114300" cy="13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515600" y="5595701"/>
            <a:ext cx="114300" cy="13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436100" y="5227401"/>
            <a:ext cx="114300" cy="13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769600" y="2242901"/>
            <a:ext cx="114300" cy="13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75500" y="4516201"/>
            <a:ext cx="114300" cy="13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502900" y="2877901"/>
            <a:ext cx="114300" cy="13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99400" y="2179401"/>
            <a:ext cx="114300" cy="13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2670</TotalTime>
  <Words>4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Wyoming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A Mealor</dc:creator>
  <cp:lastModifiedBy>Brian A Mealor</cp:lastModifiedBy>
  <cp:revision>10</cp:revision>
  <dcterms:created xsi:type="dcterms:W3CDTF">2023-03-07T22:18:33Z</dcterms:created>
  <dcterms:modified xsi:type="dcterms:W3CDTF">2023-03-09T18:49:29Z</dcterms:modified>
</cp:coreProperties>
</file>