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0136-295F-495D-A7DB-74879128B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C39AB-2FAD-41B3-B616-EE20931C5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11D9C-228F-4EA3-B0AF-C4C60782B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EB59A-F8DC-4D3B-9565-9553E279C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6E0DD-6EF2-4A0A-8DFC-9F2786399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4FA34-4520-4BF1-8BFC-BB0CC5FAA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B33A-CE41-4B11-9352-1188754D48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4171E-23FF-4870-B81B-98424363C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4B56-35FC-41BB-9711-BC8CBEB66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5C3DB-0CAD-46AC-8339-63D7691DC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5CCB0-260A-4622-9E0F-155539439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D8E0F3-EDC3-4A6A-B577-07FAA6230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04800" y="228600"/>
            <a:ext cx="8686800" cy="6396038"/>
            <a:chOff x="304800" y="228600"/>
            <a:chExt cx="8686800" cy="6396038"/>
          </a:xfrm>
        </p:grpSpPr>
        <p:grpSp>
          <p:nvGrpSpPr>
            <p:cNvPr id="84" name="Group 83"/>
            <p:cNvGrpSpPr/>
            <p:nvPr/>
          </p:nvGrpSpPr>
          <p:grpSpPr>
            <a:xfrm>
              <a:off x="304800" y="228600"/>
              <a:ext cx="8686800" cy="6396038"/>
              <a:chOff x="304800" y="228600"/>
              <a:chExt cx="8686800" cy="6396038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 l="7185" t="9273" r="10167" b="7150"/>
              <a:stretch>
                <a:fillRect/>
              </a:stretch>
            </p:blipFill>
            <p:spPr bwMode="auto">
              <a:xfrm>
                <a:off x="304800" y="228600"/>
                <a:ext cx="8686800" cy="6396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174" name="Oval 6"/>
              <p:cNvSpPr>
                <a:spLocks noChangeArrowheads="1"/>
              </p:cNvSpPr>
              <p:nvPr/>
            </p:nvSpPr>
            <p:spPr bwMode="auto">
              <a:xfrm>
                <a:off x="5553075" y="1209675"/>
                <a:ext cx="77788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auto">
              <a:xfrm>
                <a:off x="5475288" y="561975"/>
                <a:ext cx="77787" cy="762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auto">
              <a:xfrm>
                <a:off x="5786438" y="1757363"/>
                <a:ext cx="76200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auto">
              <a:xfrm>
                <a:off x="6483350" y="1130300"/>
                <a:ext cx="76200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auto">
              <a:xfrm>
                <a:off x="6199188" y="835025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auto">
              <a:xfrm>
                <a:off x="6432550" y="679450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7334250" y="1757363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Oval 13"/>
              <p:cNvSpPr>
                <a:spLocks noChangeArrowheads="1"/>
              </p:cNvSpPr>
              <p:nvPr/>
            </p:nvSpPr>
            <p:spPr bwMode="auto">
              <a:xfrm>
                <a:off x="7256463" y="914400"/>
                <a:ext cx="77787" cy="762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>
                <a:off x="8262938" y="739775"/>
                <a:ext cx="77787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auto">
              <a:xfrm>
                <a:off x="8485188" y="838200"/>
                <a:ext cx="77787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auto">
              <a:xfrm>
                <a:off x="8670925" y="936625"/>
                <a:ext cx="77788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Oval 17"/>
              <p:cNvSpPr>
                <a:spLocks noChangeArrowheads="1"/>
              </p:cNvSpPr>
              <p:nvPr/>
            </p:nvSpPr>
            <p:spPr bwMode="auto">
              <a:xfrm>
                <a:off x="6405563" y="2616200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auto">
              <a:xfrm>
                <a:off x="7024688" y="3868738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auto">
              <a:xfrm>
                <a:off x="5630863" y="3454400"/>
                <a:ext cx="77787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auto">
              <a:xfrm>
                <a:off x="5151438" y="3810000"/>
                <a:ext cx="79375" cy="762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auto">
              <a:xfrm>
                <a:off x="4702175" y="4964113"/>
                <a:ext cx="96838" cy="9842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auto">
              <a:xfrm>
                <a:off x="4778375" y="4105275"/>
                <a:ext cx="77788" cy="762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auto">
              <a:xfrm>
                <a:off x="4702175" y="3165475"/>
                <a:ext cx="76200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auto">
              <a:xfrm>
                <a:off x="4468813" y="3478213"/>
                <a:ext cx="77787" cy="7778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auto">
              <a:xfrm>
                <a:off x="4702175" y="3478213"/>
                <a:ext cx="76200" cy="7778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4" name="Oval 26"/>
              <p:cNvSpPr>
                <a:spLocks noChangeArrowheads="1"/>
              </p:cNvSpPr>
              <p:nvPr/>
            </p:nvSpPr>
            <p:spPr bwMode="auto">
              <a:xfrm>
                <a:off x="4108450" y="5308600"/>
                <a:ext cx="77788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Oval 27"/>
              <p:cNvSpPr>
                <a:spLocks noChangeArrowheads="1"/>
              </p:cNvSpPr>
              <p:nvPr/>
            </p:nvSpPr>
            <p:spPr bwMode="auto">
              <a:xfrm>
                <a:off x="3867150" y="5553075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6" name="Oval 28"/>
              <p:cNvSpPr>
                <a:spLocks noChangeArrowheads="1"/>
              </p:cNvSpPr>
              <p:nvPr/>
            </p:nvSpPr>
            <p:spPr bwMode="auto">
              <a:xfrm>
                <a:off x="3252788" y="5802313"/>
                <a:ext cx="76200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Oval 29"/>
              <p:cNvSpPr>
                <a:spLocks noChangeArrowheads="1"/>
              </p:cNvSpPr>
              <p:nvPr/>
            </p:nvSpPr>
            <p:spPr bwMode="auto">
              <a:xfrm>
                <a:off x="3821113" y="4895850"/>
                <a:ext cx="77787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Text Box 30"/>
              <p:cNvSpPr txBox="1">
                <a:spLocks noChangeArrowheads="1"/>
              </p:cNvSpPr>
              <p:nvPr/>
            </p:nvSpPr>
            <p:spPr bwMode="auto">
              <a:xfrm>
                <a:off x="8696325" y="757238"/>
                <a:ext cx="187325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</a:t>
                </a:r>
              </a:p>
            </p:txBody>
          </p:sp>
          <p:sp>
            <p:nvSpPr>
              <p:cNvPr id="7199" name="Text Box 31"/>
              <p:cNvSpPr txBox="1">
                <a:spLocks noChangeArrowheads="1"/>
              </p:cNvSpPr>
              <p:nvPr/>
            </p:nvSpPr>
            <p:spPr bwMode="auto">
              <a:xfrm>
                <a:off x="8482013" y="641350"/>
                <a:ext cx="18891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</a:t>
                </a:r>
              </a:p>
            </p:txBody>
          </p:sp>
          <p:sp>
            <p:nvSpPr>
              <p:cNvPr id="7200" name="Text Box 32"/>
              <p:cNvSpPr txBox="1">
                <a:spLocks noChangeArrowheads="1"/>
              </p:cNvSpPr>
              <p:nvPr/>
            </p:nvSpPr>
            <p:spPr bwMode="auto">
              <a:xfrm>
                <a:off x="8261350" y="530225"/>
                <a:ext cx="185738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6</a:t>
                </a:r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7248525" y="698500"/>
                <a:ext cx="185738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7</a:t>
                </a:r>
              </a:p>
            </p:txBody>
          </p:sp>
          <p:sp>
            <p:nvSpPr>
              <p:cNvPr id="7202" name="Text Box 34"/>
              <p:cNvSpPr txBox="1">
                <a:spLocks noChangeArrowheads="1"/>
              </p:cNvSpPr>
              <p:nvPr/>
            </p:nvSpPr>
            <p:spPr bwMode="auto">
              <a:xfrm>
                <a:off x="7315200" y="1549400"/>
                <a:ext cx="185738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</a:t>
                </a:r>
              </a:p>
            </p:txBody>
          </p:sp>
          <p:sp>
            <p:nvSpPr>
              <p:cNvPr id="7203" name="Text Box 35"/>
              <p:cNvSpPr txBox="1">
                <a:spLocks noChangeArrowheads="1"/>
              </p:cNvSpPr>
              <p:nvPr/>
            </p:nvSpPr>
            <p:spPr bwMode="auto">
              <a:xfrm>
                <a:off x="6473825" y="1203325"/>
                <a:ext cx="185738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5</a:t>
                </a:r>
              </a:p>
            </p:txBody>
          </p:sp>
          <p:sp>
            <p:nvSpPr>
              <p:cNvPr id="7204" name="Text Box 36"/>
              <p:cNvSpPr txBox="1">
                <a:spLocks noChangeArrowheads="1"/>
              </p:cNvSpPr>
              <p:nvPr/>
            </p:nvSpPr>
            <p:spPr bwMode="auto">
              <a:xfrm>
                <a:off x="6354763" y="460375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10</a:t>
                </a:r>
              </a:p>
            </p:txBody>
          </p:sp>
          <p:sp>
            <p:nvSpPr>
              <p:cNvPr id="7205" name="Text Box 37"/>
              <p:cNvSpPr txBox="1">
                <a:spLocks noChangeArrowheads="1"/>
              </p:cNvSpPr>
              <p:nvPr/>
            </p:nvSpPr>
            <p:spPr bwMode="auto">
              <a:xfrm>
                <a:off x="6176963" y="647700"/>
                <a:ext cx="187325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9</a:t>
                </a:r>
              </a:p>
            </p:txBody>
          </p:sp>
          <p:sp>
            <p:nvSpPr>
              <p:cNvPr id="7206" name="Text Box 38"/>
              <p:cNvSpPr txBox="1">
                <a:spLocks noChangeArrowheads="1"/>
              </p:cNvSpPr>
              <p:nvPr/>
            </p:nvSpPr>
            <p:spPr bwMode="auto">
              <a:xfrm>
                <a:off x="5740400" y="1830388"/>
                <a:ext cx="309563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12</a:t>
                </a:r>
              </a:p>
            </p:txBody>
          </p:sp>
          <p:sp>
            <p:nvSpPr>
              <p:cNvPr id="7207" name="Text Box 39"/>
              <p:cNvSpPr txBox="1">
                <a:spLocks noChangeArrowheads="1"/>
              </p:cNvSpPr>
              <p:nvPr/>
            </p:nvSpPr>
            <p:spPr bwMode="auto">
              <a:xfrm>
                <a:off x="5434013" y="954088"/>
                <a:ext cx="34290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11</a:t>
                </a:r>
              </a:p>
            </p:txBody>
          </p:sp>
          <p:sp>
            <p:nvSpPr>
              <p:cNvPr id="7208" name="Text Box 40"/>
              <p:cNvSpPr txBox="1">
                <a:spLocks noChangeArrowheads="1"/>
              </p:cNvSpPr>
              <p:nvPr/>
            </p:nvSpPr>
            <p:spPr bwMode="auto">
              <a:xfrm>
                <a:off x="5407025" y="346075"/>
                <a:ext cx="320675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13</a:t>
                </a:r>
              </a:p>
            </p:txBody>
          </p:sp>
          <p:sp>
            <p:nvSpPr>
              <p:cNvPr id="7209" name="Text Box 41"/>
              <p:cNvSpPr txBox="1">
                <a:spLocks noChangeArrowheads="1"/>
              </p:cNvSpPr>
              <p:nvPr/>
            </p:nvSpPr>
            <p:spPr bwMode="auto">
              <a:xfrm>
                <a:off x="6405563" y="2676525"/>
                <a:ext cx="185737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8</a:t>
                </a:r>
              </a:p>
            </p:txBody>
          </p:sp>
          <p:sp>
            <p:nvSpPr>
              <p:cNvPr id="7210" name="Text Box 42"/>
              <p:cNvSpPr txBox="1">
                <a:spLocks noChangeArrowheads="1"/>
              </p:cNvSpPr>
              <p:nvPr/>
            </p:nvSpPr>
            <p:spPr bwMode="auto">
              <a:xfrm>
                <a:off x="5576888" y="3232150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22</a:t>
                </a:r>
              </a:p>
            </p:txBody>
          </p:sp>
          <p:sp>
            <p:nvSpPr>
              <p:cNvPr id="7211" name="Oval 43"/>
              <p:cNvSpPr>
                <a:spLocks noChangeArrowheads="1"/>
              </p:cNvSpPr>
              <p:nvPr/>
            </p:nvSpPr>
            <p:spPr bwMode="auto">
              <a:xfrm>
                <a:off x="5059363" y="4230688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Oval 44"/>
              <p:cNvSpPr>
                <a:spLocks noChangeArrowheads="1"/>
              </p:cNvSpPr>
              <p:nvPr/>
            </p:nvSpPr>
            <p:spPr bwMode="auto">
              <a:xfrm>
                <a:off x="2998788" y="5530850"/>
                <a:ext cx="76200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Oval 45"/>
              <p:cNvSpPr>
                <a:spLocks noChangeArrowheads="1"/>
              </p:cNvSpPr>
              <p:nvPr/>
            </p:nvSpPr>
            <p:spPr bwMode="auto">
              <a:xfrm>
                <a:off x="3435350" y="5741988"/>
                <a:ext cx="77788" cy="762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Oval 46"/>
              <p:cNvSpPr>
                <a:spLocks noChangeArrowheads="1"/>
              </p:cNvSpPr>
              <p:nvPr/>
            </p:nvSpPr>
            <p:spPr bwMode="auto">
              <a:xfrm>
                <a:off x="3629025" y="5864225"/>
                <a:ext cx="74613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auto">
              <a:xfrm>
                <a:off x="2816225" y="5824538"/>
                <a:ext cx="76200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auto">
              <a:xfrm>
                <a:off x="2533650" y="5354638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auto">
              <a:xfrm>
                <a:off x="2606675" y="4135438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4643438" y="4779963"/>
                <a:ext cx="309562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25</a:t>
                </a:r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4556125" y="4041775"/>
                <a:ext cx="309563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23</a:t>
                </a:r>
              </a:p>
            </p:txBody>
          </p:sp>
          <p:sp>
            <p:nvSpPr>
              <p:cNvPr id="7220" name="Text Box 52"/>
              <p:cNvSpPr txBox="1">
                <a:spLocks noChangeArrowheads="1"/>
              </p:cNvSpPr>
              <p:nvPr/>
            </p:nvSpPr>
            <p:spPr bwMode="auto">
              <a:xfrm>
                <a:off x="6967538" y="3663950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21</a:t>
                </a:r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5106988" y="3867150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26</a:t>
                </a:r>
              </a:p>
            </p:txBody>
          </p:sp>
          <p:sp>
            <p:nvSpPr>
              <p:cNvPr id="7222" name="Text Box 54"/>
              <p:cNvSpPr txBox="1">
                <a:spLocks noChangeArrowheads="1"/>
              </p:cNvSpPr>
              <p:nvPr/>
            </p:nvSpPr>
            <p:spPr bwMode="auto">
              <a:xfrm>
                <a:off x="4778375" y="3409950"/>
                <a:ext cx="311150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19</a:t>
                </a:r>
              </a:p>
            </p:txBody>
          </p:sp>
          <p:sp>
            <p:nvSpPr>
              <p:cNvPr id="7223" name="Text Box 55"/>
              <p:cNvSpPr txBox="1">
                <a:spLocks noChangeArrowheads="1"/>
              </p:cNvSpPr>
              <p:nvPr/>
            </p:nvSpPr>
            <p:spPr bwMode="auto">
              <a:xfrm>
                <a:off x="4246563" y="3406775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15</a:t>
                </a:r>
              </a:p>
            </p:txBody>
          </p:sp>
          <p:sp>
            <p:nvSpPr>
              <p:cNvPr id="7224" name="Text Box 56"/>
              <p:cNvSpPr txBox="1">
                <a:spLocks noChangeArrowheads="1"/>
              </p:cNvSpPr>
              <p:nvPr/>
            </p:nvSpPr>
            <p:spPr bwMode="auto">
              <a:xfrm>
                <a:off x="4643438" y="2970213"/>
                <a:ext cx="309562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16</a:t>
                </a:r>
              </a:p>
            </p:txBody>
          </p:sp>
          <p:sp>
            <p:nvSpPr>
              <p:cNvPr id="7225" name="Text Box 57"/>
              <p:cNvSpPr txBox="1">
                <a:spLocks noChangeArrowheads="1"/>
              </p:cNvSpPr>
              <p:nvPr/>
            </p:nvSpPr>
            <p:spPr bwMode="auto">
              <a:xfrm>
                <a:off x="4999038" y="4294188"/>
                <a:ext cx="309562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24</a:t>
                </a:r>
              </a:p>
            </p:txBody>
          </p:sp>
          <p:sp>
            <p:nvSpPr>
              <p:cNvPr id="7226" name="Text Box 58"/>
              <p:cNvSpPr txBox="1">
                <a:spLocks noChangeArrowheads="1"/>
              </p:cNvSpPr>
              <p:nvPr/>
            </p:nvSpPr>
            <p:spPr bwMode="auto">
              <a:xfrm>
                <a:off x="2368550" y="5283200"/>
                <a:ext cx="309563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31</a:t>
                </a:r>
              </a:p>
            </p:txBody>
          </p:sp>
          <p:sp>
            <p:nvSpPr>
              <p:cNvPr id="7227" name="Text Box 59"/>
              <p:cNvSpPr txBox="1">
                <a:spLocks noChangeArrowheads="1"/>
              </p:cNvSpPr>
              <p:nvPr/>
            </p:nvSpPr>
            <p:spPr bwMode="auto">
              <a:xfrm>
                <a:off x="3849688" y="4730750"/>
                <a:ext cx="309562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17</a:t>
                </a:r>
              </a:p>
            </p:txBody>
          </p:sp>
          <p:sp>
            <p:nvSpPr>
              <p:cNvPr id="7228" name="Text Box 60"/>
              <p:cNvSpPr txBox="1">
                <a:spLocks noChangeArrowheads="1"/>
              </p:cNvSpPr>
              <p:nvPr/>
            </p:nvSpPr>
            <p:spPr bwMode="auto">
              <a:xfrm>
                <a:off x="2563813" y="4192588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28</a:t>
                </a:r>
              </a:p>
            </p:txBody>
          </p:sp>
          <p:sp>
            <p:nvSpPr>
              <p:cNvPr id="7229" name="Text Box 61"/>
              <p:cNvSpPr txBox="1">
                <a:spLocks noChangeArrowheads="1"/>
              </p:cNvSpPr>
              <p:nvPr/>
            </p:nvSpPr>
            <p:spPr bwMode="auto">
              <a:xfrm>
                <a:off x="4140200" y="5121275"/>
                <a:ext cx="309563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18</a:t>
                </a:r>
              </a:p>
            </p:txBody>
          </p:sp>
          <p:sp>
            <p:nvSpPr>
              <p:cNvPr id="7230" name="Text Box 62"/>
              <p:cNvSpPr txBox="1">
                <a:spLocks noChangeArrowheads="1"/>
              </p:cNvSpPr>
              <p:nvPr/>
            </p:nvSpPr>
            <p:spPr bwMode="auto">
              <a:xfrm>
                <a:off x="2676525" y="5689600"/>
                <a:ext cx="309563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30</a:t>
                </a:r>
              </a:p>
            </p:txBody>
          </p:sp>
          <p:sp>
            <p:nvSpPr>
              <p:cNvPr id="7231" name="Text Box 63"/>
              <p:cNvSpPr txBox="1">
                <a:spLocks noChangeArrowheads="1"/>
              </p:cNvSpPr>
              <p:nvPr/>
            </p:nvSpPr>
            <p:spPr bwMode="auto">
              <a:xfrm>
                <a:off x="3046413" y="5376863"/>
                <a:ext cx="309562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32</a:t>
                </a:r>
              </a:p>
            </p:txBody>
          </p:sp>
          <p:sp>
            <p:nvSpPr>
              <p:cNvPr id="7232" name="Text Box 64"/>
              <p:cNvSpPr txBox="1">
                <a:spLocks noChangeArrowheads="1"/>
              </p:cNvSpPr>
              <p:nvPr/>
            </p:nvSpPr>
            <p:spPr bwMode="auto">
              <a:xfrm>
                <a:off x="3724275" y="5795963"/>
                <a:ext cx="309563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/>
                  <a:t>29</a:t>
                </a:r>
              </a:p>
            </p:txBody>
          </p:sp>
          <p:sp>
            <p:nvSpPr>
              <p:cNvPr id="7233" name="Text Box 65"/>
              <p:cNvSpPr txBox="1">
                <a:spLocks noChangeArrowheads="1"/>
              </p:cNvSpPr>
              <p:nvPr/>
            </p:nvSpPr>
            <p:spPr bwMode="auto">
              <a:xfrm>
                <a:off x="3206750" y="5873750"/>
                <a:ext cx="309563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27</a:t>
                </a:r>
              </a:p>
            </p:txBody>
          </p:sp>
          <p:sp>
            <p:nvSpPr>
              <p:cNvPr id="7234" name="Text Box 66"/>
              <p:cNvSpPr txBox="1">
                <a:spLocks noChangeArrowheads="1"/>
              </p:cNvSpPr>
              <p:nvPr/>
            </p:nvSpPr>
            <p:spPr bwMode="auto">
              <a:xfrm>
                <a:off x="3429000" y="5562600"/>
                <a:ext cx="309563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/>
                  <a:t>20</a:t>
                </a:r>
              </a:p>
            </p:txBody>
          </p:sp>
          <p:sp>
            <p:nvSpPr>
              <p:cNvPr id="7235" name="Text Box 67"/>
              <p:cNvSpPr txBox="1">
                <a:spLocks noChangeArrowheads="1"/>
              </p:cNvSpPr>
              <p:nvPr/>
            </p:nvSpPr>
            <p:spPr bwMode="auto">
              <a:xfrm>
                <a:off x="3933825" y="5475288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14</a:t>
                </a:r>
              </a:p>
            </p:txBody>
          </p:sp>
          <p:sp>
            <p:nvSpPr>
              <p:cNvPr id="7236" name="Oval 68"/>
              <p:cNvSpPr>
                <a:spLocks noChangeArrowheads="1"/>
              </p:cNvSpPr>
              <p:nvPr/>
            </p:nvSpPr>
            <p:spPr bwMode="auto">
              <a:xfrm>
                <a:off x="6502400" y="1730375"/>
                <a:ext cx="77788" cy="7778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7" name="Text Box 69"/>
              <p:cNvSpPr txBox="1">
                <a:spLocks noChangeArrowheads="1"/>
              </p:cNvSpPr>
              <p:nvPr/>
            </p:nvSpPr>
            <p:spPr bwMode="auto">
              <a:xfrm>
                <a:off x="6483350" y="1522413"/>
                <a:ext cx="185738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4</a:t>
                </a:r>
              </a:p>
            </p:txBody>
          </p:sp>
          <p:sp>
            <p:nvSpPr>
              <p:cNvPr id="7238" name="Oval 70"/>
              <p:cNvSpPr>
                <a:spLocks noChangeArrowheads="1"/>
              </p:cNvSpPr>
              <p:nvPr/>
            </p:nvSpPr>
            <p:spPr bwMode="auto">
              <a:xfrm>
                <a:off x="1306513" y="4433888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Text Box 71"/>
              <p:cNvSpPr txBox="1">
                <a:spLocks noChangeArrowheads="1"/>
              </p:cNvSpPr>
              <p:nvPr/>
            </p:nvSpPr>
            <p:spPr bwMode="auto">
              <a:xfrm>
                <a:off x="1250950" y="4503738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 dirty="0"/>
                  <a:t>39</a:t>
                </a:r>
              </a:p>
            </p:txBody>
          </p:sp>
          <p:sp>
            <p:nvSpPr>
              <p:cNvPr id="7240" name="Oval 72"/>
              <p:cNvSpPr>
                <a:spLocks noChangeArrowheads="1"/>
              </p:cNvSpPr>
              <p:nvPr/>
            </p:nvSpPr>
            <p:spPr bwMode="auto">
              <a:xfrm>
                <a:off x="711200" y="5080000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Text Box 73"/>
              <p:cNvSpPr txBox="1">
                <a:spLocks noChangeArrowheads="1"/>
              </p:cNvSpPr>
              <p:nvPr/>
            </p:nvSpPr>
            <p:spPr bwMode="auto">
              <a:xfrm>
                <a:off x="655638" y="5149850"/>
                <a:ext cx="311150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35</a:t>
                </a:r>
              </a:p>
            </p:txBody>
          </p:sp>
          <p:sp>
            <p:nvSpPr>
              <p:cNvPr id="7242" name="Oval 74"/>
              <p:cNvSpPr>
                <a:spLocks noChangeArrowheads="1"/>
              </p:cNvSpPr>
              <p:nvPr/>
            </p:nvSpPr>
            <p:spPr bwMode="auto">
              <a:xfrm>
                <a:off x="873125" y="5981700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Text Box 75"/>
              <p:cNvSpPr txBox="1">
                <a:spLocks noChangeArrowheads="1"/>
              </p:cNvSpPr>
              <p:nvPr/>
            </p:nvSpPr>
            <p:spPr bwMode="auto">
              <a:xfrm>
                <a:off x="817563" y="6051550"/>
                <a:ext cx="311150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34</a:t>
                </a:r>
              </a:p>
            </p:txBody>
          </p:sp>
          <p:sp>
            <p:nvSpPr>
              <p:cNvPr id="7244" name="Oval 76"/>
              <p:cNvSpPr>
                <a:spLocks noChangeArrowheads="1"/>
              </p:cNvSpPr>
              <p:nvPr/>
            </p:nvSpPr>
            <p:spPr bwMode="auto">
              <a:xfrm>
                <a:off x="2416175" y="5859463"/>
                <a:ext cx="77788" cy="7778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Text Box 77"/>
              <p:cNvSpPr txBox="1">
                <a:spLocks noChangeArrowheads="1"/>
              </p:cNvSpPr>
              <p:nvPr/>
            </p:nvSpPr>
            <p:spPr bwMode="auto">
              <a:xfrm>
                <a:off x="2373313" y="5916613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36</a:t>
                </a:r>
              </a:p>
            </p:txBody>
          </p:sp>
          <p:sp>
            <p:nvSpPr>
              <p:cNvPr id="7246" name="Oval 78"/>
              <p:cNvSpPr>
                <a:spLocks noChangeArrowheads="1"/>
              </p:cNvSpPr>
              <p:nvPr/>
            </p:nvSpPr>
            <p:spPr bwMode="auto">
              <a:xfrm>
                <a:off x="2293938" y="6132513"/>
                <a:ext cx="77787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Text Box 79"/>
              <p:cNvSpPr txBox="1">
                <a:spLocks noChangeArrowheads="1"/>
              </p:cNvSpPr>
              <p:nvPr/>
            </p:nvSpPr>
            <p:spPr bwMode="auto">
              <a:xfrm>
                <a:off x="2238375" y="6189663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33</a:t>
                </a:r>
              </a:p>
            </p:txBody>
          </p:sp>
          <p:sp>
            <p:nvSpPr>
              <p:cNvPr id="7248" name="Oval 80"/>
              <p:cNvSpPr>
                <a:spLocks noChangeArrowheads="1"/>
              </p:cNvSpPr>
              <p:nvPr/>
            </p:nvSpPr>
            <p:spPr bwMode="auto">
              <a:xfrm>
                <a:off x="2835275" y="6473825"/>
                <a:ext cx="77788" cy="79375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Text Box 81"/>
              <p:cNvSpPr txBox="1">
                <a:spLocks noChangeArrowheads="1"/>
              </p:cNvSpPr>
              <p:nvPr/>
            </p:nvSpPr>
            <p:spPr bwMode="auto">
              <a:xfrm>
                <a:off x="2794000" y="6308725"/>
                <a:ext cx="311150" cy="18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37</a:t>
                </a:r>
              </a:p>
            </p:txBody>
          </p:sp>
          <p:sp>
            <p:nvSpPr>
              <p:cNvPr id="7250" name="Oval 82"/>
              <p:cNvSpPr>
                <a:spLocks noChangeArrowheads="1"/>
              </p:cNvSpPr>
              <p:nvPr/>
            </p:nvSpPr>
            <p:spPr bwMode="auto">
              <a:xfrm>
                <a:off x="2943225" y="5627688"/>
                <a:ext cx="77788" cy="7778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Text Box 83"/>
              <p:cNvSpPr txBox="1">
                <a:spLocks noChangeArrowheads="1"/>
              </p:cNvSpPr>
              <p:nvPr/>
            </p:nvSpPr>
            <p:spPr bwMode="auto">
              <a:xfrm>
                <a:off x="3009900" y="5668963"/>
                <a:ext cx="311150" cy="182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38</a:t>
                </a:r>
              </a:p>
            </p:txBody>
          </p:sp>
        </p:grpSp>
        <p:sp>
          <p:nvSpPr>
            <p:cNvPr id="85" name="Oval 72"/>
            <p:cNvSpPr>
              <a:spLocks noChangeArrowheads="1"/>
            </p:cNvSpPr>
            <p:nvPr/>
          </p:nvSpPr>
          <p:spPr bwMode="auto">
            <a:xfrm>
              <a:off x="2133600" y="54864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51816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819400" y="56388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Oval 72"/>
            <p:cNvSpPr>
              <a:spLocks noChangeArrowheads="1"/>
            </p:cNvSpPr>
            <p:nvPr/>
          </p:nvSpPr>
          <p:spPr bwMode="auto">
            <a:xfrm>
              <a:off x="3352800" y="54102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200" b="1" dirty="0" smtClean="0"/>
                <a:t>40</a:t>
              </a:r>
              <a:endParaRPr lang="en-US" sz="1200" b="1" dirty="0"/>
            </a:p>
          </p:txBody>
        </p:sp>
        <p:sp>
          <p:nvSpPr>
            <p:cNvPr id="89" name="Oval 72"/>
            <p:cNvSpPr>
              <a:spLocks noChangeArrowheads="1"/>
            </p:cNvSpPr>
            <p:nvPr/>
          </p:nvSpPr>
          <p:spPr bwMode="auto">
            <a:xfrm>
              <a:off x="4419600" y="44196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600" y="43434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42</a:t>
              </a:r>
              <a:endParaRPr 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90800" y="54102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43</a:t>
              </a:r>
              <a:endParaRPr lang="en-US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90800" y="50292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41</a:t>
              </a:r>
              <a:endParaRPr lang="en-US" sz="12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57400" y="54864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44</a:t>
              </a:r>
              <a:endParaRPr lang="en-US" sz="12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71600" y="1066800"/>
              <a:ext cx="1351780" cy="147732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40-Team A.</a:t>
              </a:r>
            </a:p>
            <a:p>
              <a:r>
                <a:rPr lang="en-US" dirty="0" smtClean="0"/>
                <a:t>41-Emma</a:t>
              </a:r>
            </a:p>
            <a:p>
              <a:r>
                <a:rPr lang="en-US" dirty="0" smtClean="0"/>
                <a:t>42-Brian</a:t>
              </a:r>
            </a:p>
            <a:p>
              <a:r>
                <a:rPr lang="en-US" dirty="0" smtClean="0"/>
                <a:t>43-Hans</a:t>
              </a:r>
            </a:p>
            <a:p>
              <a:r>
                <a:rPr lang="en-US" dirty="0" smtClean="0"/>
                <a:t>44-Jerod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609600" y="0"/>
            <a:ext cx="8274050" cy="6858000"/>
            <a:chOff x="609600" y="0"/>
            <a:chExt cx="8274050" cy="6858000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/>
            <a:srcRect l="32730" t="3175" r="-209" b="8344"/>
            <a:stretch>
              <a:fillRect/>
            </a:stretch>
          </p:blipFill>
          <p:spPr bwMode="auto">
            <a:xfrm>
              <a:off x="609600" y="0"/>
              <a:ext cx="8229600" cy="6858000"/>
            </a:xfrm>
            <a:prstGeom prst="rect">
              <a:avLst/>
            </a:prstGeom>
            <a:solidFill>
              <a:schemeClr val="bg1">
                <a:alpha val="2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5553075" y="1209675"/>
              <a:ext cx="77788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5475288" y="561975"/>
              <a:ext cx="77787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5786438" y="1757363"/>
              <a:ext cx="76200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483350" y="1130300"/>
              <a:ext cx="76200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6199188" y="835025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6432550" y="67945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7334250" y="1757363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7256463" y="914400"/>
              <a:ext cx="77787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8262938" y="739775"/>
              <a:ext cx="77787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8485188" y="838200"/>
              <a:ext cx="77787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8670925" y="936625"/>
              <a:ext cx="77788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6405563" y="2616200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7024688" y="3868738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630863" y="3454400"/>
              <a:ext cx="77787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151438" y="3810000"/>
              <a:ext cx="79375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4702175" y="4964113"/>
              <a:ext cx="96838" cy="9842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4778375" y="4105275"/>
              <a:ext cx="77788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4702175" y="3165475"/>
              <a:ext cx="76200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4468813" y="3478213"/>
              <a:ext cx="77787" cy="7778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4702175" y="3478213"/>
              <a:ext cx="76200" cy="7778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4108450" y="5308600"/>
              <a:ext cx="77788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3867150" y="5553075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3252788" y="5802313"/>
              <a:ext cx="76200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3821113" y="4895850"/>
              <a:ext cx="77787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8696325" y="757238"/>
              <a:ext cx="1873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8482013" y="641350"/>
              <a:ext cx="1889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8261350" y="530225"/>
              <a:ext cx="1857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7248525" y="698500"/>
              <a:ext cx="1857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7315200" y="1549400"/>
              <a:ext cx="1857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6473825" y="1203325"/>
              <a:ext cx="1857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6354763" y="460375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6176963" y="647700"/>
              <a:ext cx="18732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37" name="Text Box 38"/>
            <p:cNvSpPr txBox="1">
              <a:spLocks noChangeArrowheads="1"/>
            </p:cNvSpPr>
            <p:nvPr/>
          </p:nvSpPr>
          <p:spPr bwMode="auto">
            <a:xfrm>
              <a:off x="5740400" y="1830388"/>
              <a:ext cx="3095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5434013" y="954088"/>
              <a:ext cx="3429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5407025" y="346075"/>
              <a:ext cx="32067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13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6405563" y="2676525"/>
              <a:ext cx="1857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5576888" y="3232150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22</a:t>
              </a:r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5059363" y="4230688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2998788" y="5530850"/>
              <a:ext cx="76200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5"/>
            <p:cNvSpPr>
              <a:spLocks noChangeArrowheads="1"/>
            </p:cNvSpPr>
            <p:nvPr/>
          </p:nvSpPr>
          <p:spPr bwMode="auto">
            <a:xfrm>
              <a:off x="3435350" y="5741988"/>
              <a:ext cx="77788" cy="762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auto">
            <a:xfrm>
              <a:off x="3629025" y="5864225"/>
              <a:ext cx="74613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auto">
            <a:xfrm>
              <a:off x="2816225" y="5824538"/>
              <a:ext cx="76200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2533650" y="5354638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auto">
            <a:xfrm>
              <a:off x="2606675" y="4135438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50"/>
            <p:cNvSpPr txBox="1">
              <a:spLocks noChangeArrowheads="1"/>
            </p:cNvSpPr>
            <p:nvPr/>
          </p:nvSpPr>
          <p:spPr bwMode="auto">
            <a:xfrm>
              <a:off x="4643438" y="4779963"/>
              <a:ext cx="3095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25</a:t>
              </a: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4556125" y="4041775"/>
              <a:ext cx="3095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23</a:t>
              </a:r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6967538" y="3663950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21</a:t>
              </a:r>
            </a:p>
          </p:txBody>
        </p: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06988" y="3867150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26</a:t>
              </a:r>
            </a:p>
          </p:txBody>
        </p:sp>
        <p:sp>
          <p:nvSpPr>
            <p:cNvPr id="53" name="Text Box 54"/>
            <p:cNvSpPr txBox="1">
              <a:spLocks noChangeArrowheads="1"/>
            </p:cNvSpPr>
            <p:nvPr/>
          </p:nvSpPr>
          <p:spPr bwMode="auto">
            <a:xfrm>
              <a:off x="4778375" y="3409950"/>
              <a:ext cx="3111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19</a:t>
              </a:r>
            </a:p>
          </p:txBody>
        </p:sp>
        <p:sp>
          <p:nvSpPr>
            <p:cNvPr id="54" name="Text Box 55"/>
            <p:cNvSpPr txBox="1">
              <a:spLocks noChangeArrowheads="1"/>
            </p:cNvSpPr>
            <p:nvPr/>
          </p:nvSpPr>
          <p:spPr bwMode="auto">
            <a:xfrm>
              <a:off x="4246563" y="3406775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15</a:t>
              </a:r>
            </a:p>
          </p:txBody>
        </p:sp>
        <p:sp>
          <p:nvSpPr>
            <p:cNvPr id="55" name="Text Box 56"/>
            <p:cNvSpPr txBox="1">
              <a:spLocks noChangeArrowheads="1"/>
            </p:cNvSpPr>
            <p:nvPr/>
          </p:nvSpPr>
          <p:spPr bwMode="auto">
            <a:xfrm>
              <a:off x="4643438" y="2970213"/>
              <a:ext cx="3095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16</a:t>
              </a:r>
            </a:p>
          </p:txBody>
        </p:sp>
        <p:sp>
          <p:nvSpPr>
            <p:cNvPr id="56" name="Text Box 57"/>
            <p:cNvSpPr txBox="1">
              <a:spLocks noChangeArrowheads="1"/>
            </p:cNvSpPr>
            <p:nvPr/>
          </p:nvSpPr>
          <p:spPr bwMode="auto">
            <a:xfrm>
              <a:off x="4999038" y="4294188"/>
              <a:ext cx="3095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24</a:t>
              </a:r>
            </a:p>
          </p:txBody>
        </p: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2368550" y="5283200"/>
              <a:ext cx="3095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31</a:t>
              </a:r>
            </a:p>
          </p:txBody>
        </p:sp>
        <p:sp>
          <p:nvSpPr>
            <p:cNvPr id="58" name="Text Box 59"/>
            <p:cNvSpPr txBox="1">
              <a:spLocks noChangeArrowheads="1"/>
            </p:cNvSpPr>
            <p:nvPr/>
          </p:nvSpPr>
          <p:spPr bwMode="auto">
            <a:xfrm>
              <a:off x="3849688" y="4730750"/>
              <a:ext cx="30956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17</a:t>
              </a:r>
            </a:p>
          </p:txBody>
        </p:sp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2563813" y="4192588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28</a:t>
              </a: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4140200" y="5121275"/>
              <a:ext cx="3095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18</a:t>
              </a:r>
            </a:p>
          </p:txBody>
        </p:sp>
        <p:sp>
          <p:nvSpPr>
            <p:cNvPr id="61" name="Text Box 62"/>
            <p:cNvSpPr txBox="1">
              <a:spLocks noChangeArrowheads="1"/>
            </p:cNvSpPr>
            <p:nvPr/>
          </p:nvSpPr>
          <p:spPr bwMode="auto">
            <a:xfrm>
              <a:off x="2676525" y="5689600"/>
              <a:ext cx="3095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30</a:t>
              </a:r>
            </a:p>
          </p:txBody>
        </p:sp>
        <p:sp>
          <p:nvSpPr>
            <p:cNvPr id="62" name="Text Box 63"/>
            <p:cNvSpPr txBox="1">
              <a:spLocks noChangeArrowheads="1"/>
            </p:cNvSpPr>
            <p:nvPr/>
          </p:nvSpPr>
          <p:spPr bwMode="auto">
            <a:xfrm>
              <a:off x="3046413" y="5376863"/>
              <a:ext cx="309562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32</a:t>
              </a:r>
            </a:p>
          </p:txBody>
        </p:sp>
        <p:sp>
          <p:nvSpPr>
            <p:cNvPr id="63" name="Text Box 64"/>
            <p:cNvSpPr txBox="1">
              <a:spLocks noChangeArrowheads="1"/>
            </p:cNvSpPr>
            <p:nvPr/>
          </p:nvSpPr>
          <p:spPr bwMode="auto">
            <a:xfrm>
              <a:off x="3724275" y="5795963"/>
              <a:ext cx="3095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29</a:t>
              </a:r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3206750" y="5873750"/>
              <a:ext cx="3095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27</a:t>
              </a:r>
            </a:p>
          </p:txBody>
        </p:sp>
        <p:sp>
          <p:nvSpPr>
            <p:cNvPr id="65" name="Text Box 66"/>
            <p:cNvSpPr txBox="1">
              <a:spLocks noChangeArrowheads="1"/>
            </p:cNvSpPr>
            <p:nvPr/>
          </p:nvSpPr>
          <p:spPr bwMode="auto">
            <a:xfrm>
              <a:off x="3429000" y="5562600"/>
              <a:ext cx="30956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20</a:t>
              </a:r>
            </a:p>
          </p:txBody>
        </p:sp>
        <p:sp>
          <p:nvSpPr>
            <p:cNvPr id="66" name="Text Box 67"/>
            <p:cNvSpPr txBox="1">
              <a:spLocks noChangeArrowheads="1"/>
            </p:cNvSpPr>
            <p:nvPr/>
          </p:nvSpPr>
          <p:spPr bwMode="auto">
            <a:xfrm>
              <a:off x="3933825" y="5475288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14</a:t>
              </a:r>
            </a:p>
          </p:txBody>
        </p:sp>
        <p:sp>
          <p:nvSpPr>
            <p:cNvPr id="67" name="Oval 68"/>
            <p:cNvSpPr>
              <a:spLocks noChangeArrowheads="1"/>
            </p:cNvSpPr>
            <p:nvPr/>
          </p:nvSpPr>
          <p:spPr bwMode="auto">
            <a:xfrm>
              <a:off x="6502400" y="1730375"/>
              <a:ext cx="77788" cy="7778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69"/>
            <p:cNvSpPr txBox="1">
              <a:spLocks noChangeArrowheads="1"/>
            </p:cNvSpPr>
            <p:nvPr/>
          </p:nvSpPr>
          <p:spPr bwMode="auto">
            <a:xfrm>
              <a:off x="6483350" y="1522413"/>
              <a:ext cx="185738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69" name="Oval 70"/>
            <p:cNvSpPr>
              <a:spLocks noChangeArrowheads="1"/>
            </p:cNvSpPr>
            <p:nvPr/>
          </p:nvSpPr>
          <p:spPr bwMode="auto">
            <a:xfrm>
              <a:off x="1306513" y="4433888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1"/>
            <p:cNvSpPr txBox="1">
              <a:spLocks noChangeArrowheads="1"/>
            </p:cNvSpPr>
            <p:nvPr/>
          </p:nvSpPr>
          <p:spPr bwMode="auto">
            <a:xfrm>
              <a:off x="1250950" y="4503738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39</a:t>
              </a:r>
            </a:p>
          </p:txBody>
        </p:sp>
        <p:sp>
          <p:nvSpPr>
            <p:cNvPr id="71" name="Oval 72"/>
            <p:cNvSpPr>
              <a:spLocks noChangeArrowheads="1"/>
            </p:cNvSpPr>
            <p:nvPr/>
          </p:nvSpPr>
          <p:spPr bwMode="auto">
            <a:xfrm>
              <a:off x="711200" y="50800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655638" y="5149850"/>
              <a:ext cx="3111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35</a:t>
              </a:r>
            </a:p>
          </p:txBody>
        </p:sp>
        <p:sp>
          <p:nvSpPr>
            <p:cNvPr id="73" name="Oval 74"/>
            <p:cNvSpPr>
              <a:spLocks noChangeArrowheads="1"/>
            </p:cNvSpPr>
            <p:nvPr/>
          </p:nvSpPr>
          <p:spPr bwMode="auto">
            <a:xfrm>
              <a:off x="873125" y="59817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75"/>
            <p:cNvSpPr txBox="1">
              <a:spLocks noChangeArrowheads="1"/>
            </p:cNvSpPr>
            <p:nvPr/>
          </p:nvSpPr>
          <p:spPr bwMode="auto">
            <a:xfrm>
              <a:off x="817563" y="6051550"/>
              <a:ext cx="3111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34</a:t>
              </a:r>
            </a:p>
          </p:txBody>
        </p:sp>
        <p:sp>
          <p:nvSpPr>
            <p:cNvPr id="75" name="Oval 76"/>
            <p:cNvSpPr>
              <a:spLocks noChangeArrowheads="1"/>
            </p:cNvSpPr>
            <p:nvPr/>
          </p:nvSpPr>
          <p:spPr bwMode="auto">
            <a:xfrm>
              <a:off x="2416175" y="5859463"/>
              <a:ext cx="77788" cy="7778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77"/>
            <p:cNvSpPr txBox="1">
              <a:spLocks noChangeArrowheads="1"/>
            </p:cNvSpPr>
            <p:nvPr/>
          </p:nvSpPr>
          <p:spPr bwMode="auto">
            <a:xfrm>
              <a:off x="2373313" y="5916613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36</a:t>
              </a:r>
            </a:p>
          </p:txBody>
        </p:sp>
        <p:sp>
          <p:nvSpPr>
            <p:cNvPr id="77" name="Oval 78"/>
            <p:cNvSpPr>
              <a:spLocks noChangeArrowheads="1"/>
            </p:cNvSpPr>
            <p:nvPr/>
          </p:nvSpPr>
          <p:spPr bwMode="auto">
            <a:xfrm>
              <a:off x="2293938" y="6132513"/>
              <a:ext cx="77787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79"/>
            <p:cNvSpPr txBox="1">
              <a:spLocks noChangeArrowheads="1"/>
            </p:cNvSpPr>
            <p:nvPr/>
          </p:nvSpPr>
          <p:spPr bwMode="auto">
            <a:xfrm>
              <a:off x="2238375" y="6189663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33</a:t>
              </a:r>
            </a:p>
          </p:txBody>
        </p:sp>
        <p:sp>
          <p:nvSpPr>
            <p:cNvPr id="79" name="Oval 80"/>
            <p:cNvSpPr>
              <a:spLocks noChangeArrowheads="1"/>
            </p:cNvSpPr>
            <p:nvPr/>
          </p:nvSpPr>
          <p:spPr bwMode="auto">
            <a:xfrm>
              <a:off x="2835275" y="6473825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Text Box 81"/>
            <p:cNvSpPr txBox="1">
              <a:spLocks noChangeArrowheads="1"/>
            </p:cNvSpPr>
            <p:nvPr/>
          </p:nvSpPr>
          <p:spPr bwMode="auto">
            <a:xfrm>
              <a:off x="2794000" y="6308725"/>
              <a:ext cx="3111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37</a:t>
              </a:r>
            </a:p>
          </p:txBody>
        </p:sp>
        <p:sp>
          <p:nvSpPr>
            <p:cNvPr id="81" name="Oval 82"/>
            <p:cNvSpPr>
              <a:spLocks noChangeArrowheads="1"/>
            </p:cNvSpPr>
            <p:nvPr/>
          </p:nvSpPr>
          <p:spPr bwMode="auto">
            <a:xfrm>
              <a:off x="2943225" y="5627688"/>
              <a:ext cx="77788" cy="7778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83"/>
            <p:cNvSpPr txBox="1">
              <a:spLocks noChangeArrowheads="1"/>
            </p:cNvSpPr>
            <p:nvPr/>
          </p:nvSpPr>
          <p:spPr bwMode="auto">
            <a:xfrm>
              <a:off x="3009900" y="5668963"/>
              <a:ext cx="311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38</a:t>
              </a:r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>
              <a:off x="2133600" y="54864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72"/>
            <p:cNvSpPr>
              <a:spLocks noChangeArrowheads="1"/>
            </p:cNvSpPr>
            <p:nvPr/>
          </p:nvSpPr>
          <p:spPr bwMode="auto">
            <a:xfrm>
              <a:off x="2590800" y="51816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72"/>
            <p:cNvSpPr>
              <a:spLocks noChangeArrowheads="1"/>
            </p:cNvSpPr>
            <p:nvPr/>
          </p:nvSpPr>
          <p:spPr bwMode="auto">
            <a:xfrm>
              <a:off x="2819400" y="56388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3352800" y="54102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200" b="1" dirty="0" smtClean="0"/>
                <a:t>40</a:t>
              </a:r>
              <a:endParaRPr lang="en-US" sz="1200" b="1" dirty="0"/>
            </a:p>
          </p:txBody>
        </p:sp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4419600" y="4419600"/>
              <a:ext cx="77788" cy="793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419600" y="43434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42</a:t>
              </a:r>
              <a:endParaRPr lang="en-US" sz="12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90800" y="54102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43</a:t>
              </a:r>
              <a:endParaRPr lang="en-US" sz="12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0800" y="50292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41</a:t>
              </a:r>
              <a:endParaRPr lang="en-US" sz="12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57400" y="54864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44</a:t>
              </a:r>
              <a:endParaRPr lang="en-US" sz="12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371600" y="1066800"/>
              <a:ext cx="1351780" cy="147732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40-Team A.</a:t>
              </a:r>
            </a:p>
            <a:p>
              <a:r>
                <a:rPr lang="en-US" dirty="0" smtClean="0"/>
                <a:t>41-Emma</a:t>
              </a:r>
            </a:p>
            <a:p>
              <a:r>
                <a:rPr lang="en-US" dirty="0" smtClean="0"/>
                <a:t>42-Brian</a:t>
              </a:r>
            </a:p>
            <a:p>
              <a:r>
                <a:rPr lang="en-US" dirty="0" smtClean="0"/>
                <a:t>43-Hans</a:t>
              </a:r>
            </a:p>
            <a:p>
              <a:r>
                <a:rPr lang="en-US" dirty="0" smtClean="0"/>
                <a:t>44-Jerod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102</Words>
  <Application>Microsoft Office PowerPoint</Application>
  <PresentationFormat>On-screen Show (4:3)</PresentationFormat>
  <Paragraphs>98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Slide 1</vt:lpstr>
      <vt:lpstr>Slide 2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Jonas Anton Feinstein</dc:creator>
  <cp:lastModifiedBy>ctucker4</cp:lastModifiedBy>
  <cp:revision>114</cp:revision>
  <dcterms:created xsi:type="dcterms:W3CDTF">2007-09-27T21:46:16Z</dcterms:created>
  <dcterms:modified xsi:type="dcterms:W3CDTF">2009-10-29T17:09:04Z</dcterms:modified>
</cp:coreProperties>
</file>