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9"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EF8296-A79D-4EDA-B680-036B5E6E5B68}" v="42" dt="2020-11-10T16:51:54.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87" d="100"/>
          <a:sy n="87" d="100"/>
        </p:scale>
        <p:origin x="533"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J Lindman" userId="7d0b44078786a13e" providerId="LiveId" clId="{EBEF8296-A79D-4EDA-B680-036B5E6E5B68}"/>
    <pc:docChg chg="undo redo custSel addSld delSld modSld sldOrd">
      <pc:chgData name="MJ Lindman" userId="7d0b44078786a13e" providerId="LiveId" clId="{EBEF8296-A79D-4EDA-B680-036B5E6E5B68}" dt="2020-11-11T05:58:02.785" v="17880" actId="20577"/>
      <pc:docMkLst>
        <pc:docMk/>
      </pc:docMkLst>
      <pc:sldChg chg="addSp delSp modSp mod">
        <pc:chgData name="MJ Lindman" userId="7d0b44078786a13e" providerId="LiveId" clId="{EBEF8296-A79D-4EDA-B680-036B5E6E5B68}" dt="2020-11-11T05:47:03.464" v="17739" actId="20577"/>
        <pc:sldMkLst>
          <pc:docMk/>
          <pc:sldMk cId="1463226584" sldId="257"/>
        </pc:sldMkLst>
        <pc:spChg chg="mod">
          <ac:chgData name="MJ Lindman" userId="7d0b44078786a13e" providerId="LiveId" clId="{EBEF8296-A79D-4EDA-B680-036B5E6E5B68}" dt="2020-11-11T03:44:05.412" v="12088" actId="20577"/>
          <ac:spMkLst>
            <pc:docMk/>
            <pc:sldMk cId="1463226584" sldId="257"/>
            <ac:spMk id="2" creationId="{B0984909-3098-4B28-AD77-A8DA7175B394}"/>
          </ac:spMkLst>
        </pc:spChg>
        <pc:spChg chg="add mod">
          <ac:chgData name="MJ Lindman" userId="7d0b44078786a13e" providerId="LiveId" clId="{EBEF8296-A79D-4EDA-B680-036B5E6E5B68}" dt="2020-11-11T04:28:43.304" v="14321" actId="1076"/>
          <ac:spMkLst>
            <pc:docMk/>
            <pc:sldMk cId="1463226584" sldId="257"/>
            <ac:spMk id="3" creationId="{983D8DC2-A1E4-4EC1-837B-50F0AF0850D7}"/>
          </ac:spMkLst>
        </pc:spChg>
        <pc:spChg chg="add del mod">
          <ac:chgData name="MJ Lindman" userId="7d0b44078786a13e" providerId="LiveId" clId="{EBEF8296-A79D-4EDA-B680-036B5E6E5B68}" dt="2020-11-10T16:22:17.118" v="4544" actId="478"/>
          <ac:spMkLst>
            <pc:docMk/>
            <pc:sldMk cId="1463226584" sldId="257"/>
            <ac:spMk id="4" creationId="{58B9ED99-0EA5-4CE6-A318-B8B0A7F59392}"/>
          </ac:spMkLst>
        </pc:spChg>
        <pc:spChg chg="add del mod">
          <ac:chgData name="MJ Lindman" userId="7d0b44078786a13e" providerId="LiveId" clId="{EBEF8296-A79D-4EDA-B680-036B5E6E5B68}" dt="2020-11-09T04:22:16.767" v="988" actId="478"/>
          <ac:spMkLst>
            <pc:docMk/>
            <pc:sldMk cId="1463226584" sldId="257"/>
            <ac:spMk id="5" creationId="{779B7918-DC40-477F-BB23-99D4751C5B3F}"/>
          </ac:spMkLst>
        </pc:spChg>
        <pc:spChg chg="add del mod">
          <ac:chgData name="MJ Lindman" userId="7d0b44078786a13e" providerId="LiveId" clId="{EBEF8296-A79D-4EDA-B680-036B5E6E5B68}" dt="2020-11-09T22:43:52.217" v="1766"/>
          <ac:spMkLst>
            <pc:docMk/>
            <pc:sldMk cId="1463226584" sldId="257"/>
            <ac:spMk id="5" creationId="{A217275B-6CE1-40AF-900D-7BB8D406BCFB}"/>
          </ac:spMkLst>
        </pc:spChg>
        <pc:spChg chg="add del mod">
          <ac:chgData name="MJ Lindman" userId="7d0b44078786a13e" providerId="LiveId" clId="{EBEF8296-A79D-4EDA-B680-036B5E6E5B68}" dt="2020-11-11T05:44:44.573" v="17719" actId="20577"/>
          <ac:spMkLst>
            <pc:docMk/>
            <pc:sldMk cId="1463226584" sldId="257"/>
            <ac:spMk id="6" creationId="{76D9DE3C-3DC8-4269-B13A-B8DB10388146}"/>
          </ac:spMkLst>
        </pc:spChg>
        <pc:spChg chg="add del mod">
          <ac:chgData name="MJ Lindman" userId="7d0b44078786a13e" providerId="LiveId" clId="{EBEF8296-A79D-4EDA-B680-036B5E6E5B68}" dt="2020-11-09T04:51:13.911" v="1243" actId="478"/>
          <ac:spMkLst>
            <pc:docMk/>
            <pc:sldMk cId="1463226584" sldId="257"/>
            <ac:spMk id="8" creationId="{017B0322-7C16-48DE-B59D-E86814869EB1}"/>
          </ac:spMkLst>
        </pc:spChg>
        <pc:spChg chg="add mod">
          <ac:chgData name="MJ Lindman" userId="7d0b44078786a13e" providerId="LiveId" clId="{EBEF8296-A79D-4EDA-B680-036B5E6E5B68}" dt="2020-11-11T04:28:58.003" v="14327" actId="1076"/>
          <ac:spMkLst>
            <pc:docMk/>
            <pc:sldMk cId="1463226584" sldId="257"/>
            <ac:spMk id="9" creationId="{19A456B9-5D5B-481F-8A30-70CC6553B459}"/>
          </ac:spMkLst>
        </pc:spChg>
        <pc:spChg chg="add mod">
          <ac:chgData name="MJ Lindman" userId="7d0b44078786a13e" providerId="LiveId" clId="{EBEF8296-A79D-4EDA-B680-036B5E6E5B68}" dt="2020-11-09T18:31:40.141" v="1316"/>
          <ac:spMkLst>
            <pc:docMk/>
            <pc:sldMk cId="1463226584" sldId="257"/>
            <ac:spMk id="10" creationId="{017B0322-7C16-48DE-B59D-E86814869EB1}"/>
          </ac:spMkLst>
        </pc:spChg>
        <pc:spChg chg="add del mod">
          <ac:chgData name="MJ Lindman" userId="7d0b44078786a13e" providerId="LiveId" clId="{EBEF8296-A79D-4EDA-B680-036B5E6E5B68}" dt="2020-11-09T04:21:49.452" v="983" actId="478"/>
          <ac:spMkLst>
            <pc:docMk/>
            <pc:sldMk cId="1463226584" sldId="257"/>
            <ac:spMk id="10" creationId="{CE3FD2DD-EE15-48F1-A55A-7F1866B3A62A}"/>
          </ac:spMkLst>
        </pc:spChg>
        <pc:spChg chg="add del mod">
          <ac:chgData name="MJ Lindman" userId="7d0b44078786a13e" providerId="LiveId" clId="{EBEF8296-A79D-4EDA-B680-036B5E6E5B68}" dt="2020-11-09T22:09:01.488" v="1363" actId="478"/>
          <ac:spMkLst>
            <pc:docMk/>
            <pc:sldMk cId="1463226584" sldId="257"/>
            <ac:spMk id="11" creationId="{017B0322-7C16-48DE-B59D-E86814869EB1}"/>
          </ac:spMkLst>
        </pc:spChg>
        <pc:spChg chg="add del mod">
          <ac:chgData name="MJ Lindman" userId="7d0b44078786a13e" providerId="LiveId" clId="{EBEF8296-A79D-4EDA-B680-036B5E6E5B68}" dt="2020-11-09T04:21:23.231" v="978" actId="478"/>
          <ac:spMkLst>
            <pc:docMk/>
            <pc:sldMk cId="1463226584" sldId="257"/>
            <ac:spMk id="11" creationId="{867B6FFD-0ED1-48AE-9484-9E099F56984E}"/>
          </ac:spMkLst>
        </pc:spChg>
        <pc:spChg chg="add del mod">
          <ac:chgData name="MJ Lindman" userId="7d0b44078786a13e" providerId="LiveId" clId="{EBEF8296-A79D-4EDA-B680-036B5E6E5B68}" dt="2020-11-09T04:21:30.834" v="980" actId="478"/>
          <ac:spMkLst>
            <pc:docMk/>
            <pc:sldMk cId="1463226584" sldId="257"/>
            <ac:spMk id="12" creationId="{BAA23678-9E8D-45EA-A634-66FD99F62EFF}"/>
          </ac:spMkLst>
        </pc:spChg>
        <pc:spChg chg="add del mod">
          <ac:chgData name="MJ Lindman" userId="7d0b44078786a13e" providerId="LiveId" clId="{EBEF8296-A79D-4EDA-B680-036B5E6E5B68}" dt="2020-11-09T04:22:01.911" v="985" actId="478"/>
          <ac:spMkLst>
            <pc:docMk/>
            <pc:sldMk cId="1463226584" sldId="257"/>
            <ac:spMk id="13" creationId="{BA81FEB3-C59E-443F-A8B4-1E636552F3E8}"/>
          </ac:spMkLst>
        </pc:spChg>
        <pc:spChg chg="add del mod">
          <ac:chgData name="MJ Lindman" userId="7d0b44078786a13e" providerId="LiveId" clId="{EBEF8296-A79D-4EDA-B680-036B5E6E5B68}" dt="2020-11-06T01:17:44.765" v="963" actId="478"/>
          <ac:spMkLst>
            <pc:docMk/>
            <pc:sldMk cId="1463226584" sldId="257"/>
            <ac:spMk id="14" creationId="{9F38F4C8-A995-4F56-B806-8DF90A2A9DB1}"/>
          </ac:spMkLst>
        </pc:spChg>
        <pc:spChg chg="add del mod">
          <ac:chgData name="MJ Lindman" userId="7d0b44078786a13e" providerId="LiveId" clId="{EBEF8296-A79D-4EDA-B680-036B5E6E5B68}" dt="2020-11-06T01:15:40.858" v="899" actId="767"/>
          <ac:spMkLst>
            <pc:docMk/>
            <pc:sldMk cId="1463226584" sldId="257"/>
            <ac:spMk id="15" creationId="{EBC1AA48-B9DE-4B15-9C42-98345E6EC2D4}"/>
          </ac:spMkLst>
        </pc:spChg>
        <pc:spChg chg="add del mod">
          <ac:chgData name="MJ Lindman" userId="7d0b44078786a13e" providerId="LiveId" clId="{EBEF8296-A79D-4EDA-B680-036B5E6E5B68}" dt="2020-11-10T16:22:17.118" v="4544" actId="478"/>
          <ac:spMkLst>
            <pc:docMk/>
            <pc:sldMk cId="1463226584" sldId="257"/>
            <ac:spMk id="16" creationId="{15E68C91-FEA2-4C5D-A1CC-27BA5C9E4127}"/>
          </ac:spMkLst>
        </pc:spChg>
        <pc:spChg chg="add mod">
          <ac:chgData name="MJ Lindman" userId="7d0b44078786a13e" providerId="LiveId" clId="{EBEF8296-A79D-4EDA-B680-036B5E6E5B68}" dt="2020-11-11T04:40:45.716" v="14415" actId="20577"/>
          <ac:spMkLst>
            <pc:docMk/>
            <pc:sldMk cId="1463226584" sldId="257"/>
            <ac:spMk id="17" creationId="{DA9ED93E-5C49-4D3B-B58F-8B934764A764}"/>
          </ac:spMkLst>
        </pc:spChg>
        <pc:spChg chg="add del">
          <ac:chgData name="MJ Lindman" userId="7d0b44078786a13e" providerId="LiveId" clId="{EBEF8296-A79D-4EDA-B680-036B5E6E5B68}" dt="2020-11-06T01:16:58.621" v="913" actId="22"/>
          <ac:spMkLst>
            <pc:docMk/>
            <pc:sldMk cId="1463226584" sldId="257"/>
            <ac:spMk id="18" creationId="{071EA09B-4DD7-4E8E-A2C8-989B3B77E310}"/>
          </ac:spMkLst>
        </pc:spChg>
        <pc:spChg chg="add del mod">
          <ac:chgData name="MJ Lindman" userId="7d0b44078786a13e" providerId="LiveId" clId="{EBEF8296-A79D-4EDA-B680-036B5E6E5B68}" dt="2020-11-09T22:10:23.644" v="1378" actId="478"/>
          <ac:spMkLst>
            <pc:docMk/>
            <pc:sldMk cId="1463226584" sldId="257"/>
            <ac:spMk id="18" creationId="{98477466-4C49-4F74-ACF7-53C57736B948}"/>
          </ac:spMkLst>
        </pc:spChg>
        <pc:spChg chg="add del mod">
          <ac:chgData name="MJ Lindman" userId="7d0b44078786a13e" providerId="LiveId" clId="{EBEF8296-A79D-4EDA-B680-036B5E6E5B68}" dt="2020-11-10T16:22:17.118" v="4544" actId="478"/>
          <ac:spMkLst>
            <pc:docMk/>
            <pc:sldMk cId="1463226584" sldId="257"/>
            <ac:spMk id="18" creationId="{B9B90E52-3520-44EA-99D2-3B4DD849A979}"/>
          </ac:spMkLst>
        </pc:spChg>
        <pc:spChg chg="add del">
          <ac:chgData name="MJ Lindman" userId="7d0b44078786a13e" providerId="LiveId" clId="{EBEF8296-A79D-4EDA-B680-036B5E6E5B68}" dt="2020-11-06T01:17:17.433" v="952" actId="22"/>
          <ac:spMkLst>
            <pc:docMk/>
            <pc:sldMk cId="1463226584" sldId="257"/>
            <ac:spMk id="20" creationId="{04462192-2AE8-4A37-8221-05FDA7739130}"/>
          </ac:spMkLst>
        </pc:spChg>
        <pc:spChg chg="add del mod">
          <ac:chgData name="MJ Lindman" userId="7d0b44078786a13e" providerId="LiveId" clId="{EBEF8296-A79D-4EDA-B680-036B5E6E5B68}" dt="2020-11-09T22:10:19.866" v="1376" actId="478"/>
          <ac:spMkLst>
            <pc:docMk/>
            <pc:sldMk cId="1463226584" sldId="257"/>
            <ac:spMk id="20" creationId="{42F8DCBB-F9D4-42DC-9F2A-4A39E603568D}"/>
          </ac:spMkLst>
        </pc:spChg>
        <pc:spChg chg="add del mod">
          <ac:chgData name="MJ Lindman" userId="7d0b44078786a13e" providerId="LiveId" clId="{EBEF8296-A79D-4EDA-B680-036B5E6E5B68}" dt="2020-11-10T16:17:13.581" v="4485" actId="478"/>
          <ac:spMkLst>
            <pc:docMk/>
            <pc:sldMk cId="1463226584" sldId="257"/>
            <ac:spMk id="21" creationId="{D8E0EE48-48F2-42C4-B203-999F665E073D}"/>
          </ac:spMkLst>
        </pc:spChg>
        <pc:spChg chg="add del">
          <ac:chgData name="MJ Lindman" userId="7d0b44078786a13e" providerId="LiveId" clId="{EBEF8296-A79D-4EDA-B680-036B5E6E5B68}" dt="2020-11-06T01:17:16.998" v="951" actId="22"/>
          <ac:spMkLst>
            <pc:docMk/>
            <pc:sldMk cId="1463226584" sldId="257"/>
            <ac:spMk id="22" creationId="{8D2A9642-92A8-4A60-A1D9-9770926813C0}"/>
          </ac:spMkLst>
        </pc:spChg>
        <pc:spChg chg="add del mod">
          <ac:chgData name="MJ Lindman" userId="7d0b44078786a13e" providerId="LiveId" clId="{EBEF8296-A79D-4EDA-B680-036B5E6E5B68}" dt="2020-11-10T16:17:13.581" v="4485" actId="478"/>
          <ac:spMkLst>
            <pc:docMk/>
            <pc:sldMk cId="1463226584" sldId="257"/>
            <ac:spMk id="23" creationId="{D81708C9-7094-435E-83AE-AA43E7A01CFE}"/>
          </ac:spMkLst>
        </pc:spChg>
        <pc:spChg chg="add del">
          <ac:chgData name="MJ Lindman" userId="7d0b44078786a13e" providerId="LiveId" clId="{EBEF8296-A79D-4EDA-B680-036B5E6E5B68}" dt="2020-11-06T01:17:16.672" v="950" actId="22"/>
          <ac:spMkLst>
            <pc:docMk/>
            <pc:sldMk cId="1463226584" sldId="257"/>
            <ac:spMk id="24" creationId="{46C366B7-C5B8-43DA-A6C8-EECF25F53573}"/>
          </ac:spMkLst>
        </pc:spChg>
        <pc:spChg chg="add mod">
          <ac:chgData name="MJ Lindman" userId="7d0b44078786a13e" providerId="LiveId" clId="{EBEF8296-A79D-4EDA-B680-036B5E6E5B68}" dt="2020-11-11T05:47:03.464" v="17739" actId="20577"/>
          <ac:spMkLst>
            <pc:docMk/>
            <pc:sldMk cId="1463226584" sldId="257"/>
            <ac:spMk id="25" creationId="{46D3E143-EFBE-4320-8C1A-FD98AD1E58AF}"/>
          </ac:spMkLst>
        </pc:spChg>
        <pc:spChg chg="add del">
          <ac:chgData name="MJ Lindman" userId="7d0b44078786a13e" providerId="LiveId" clId="{EBEF8296-A79D-4EDA-B680-036B5E6E5B68}" dt="2020-11-06T01:17:16.508" v="949" actId="22"/>
          <ac:spMkLst>
            <pc:docMk/>
            <pc:sldMk cId="1463226584" sldId="257"/>
            <ac:spMk id="26" creationId="{2F9B7EC4-501E-4B61-B64C-A920BC7145CB}"/>
          </ac:spMkLst>
        </pc:spChg>
        <pc:spChg chg="add mod">
          <ac:chgData name="MJ Lindman" userId="7d0b44078786a13e" providerId="LiveId" clId="{EBEF8296-A79D-4EDA-B680-036B5E6E5B68}" dt="2020-11-11T04:29:46.866" v="14335" actId="1076"/>
          <ac:spMkLst>
            <pc:docMk/>
            <pc:sldMk cId="1463226584" sldId="257"/>
            <ac:spMk id="27" creationId="{2E1EE8CE-926C-49E8-9314-FC9F1B8AABCD}"/>
          </ac:spMkLst>
        </pc:spChg>
        <pc:spChg chg="add del">
          <ac:chgData name="MJ Lindman" userId="7d0b44078786a13e" providerId="LiveId" clId="{EBEF8296-A79D-4EDA-B680-036B5E6E5B68}" dt="2020-11-06T01:17:16.343" v="948" actId="22"/>
          <ac:spMkLst>
            <pc:docMk/>
            <pc:sldMk cId="1463226584" sldId="257"/>
            <ac:spMk id="28" creationId="{CDB9DEC4-7086-4857-9EFA-F42E30275FEB}"/>
          </ac:spMkLst>
        </pc:spChg>
        <pc:spChg chg="add mod">
          <ac:chgData name="MJ Lindman" userId="7d0b44078786a13e" providerId="LiveId" clId="{EBEF8296-A79D-4EDA-B680-036B5E6E5B68}" dt="2020-11-11T04:18:01.032" v="14232" actId="1076"/>
          <ac:spMkLst>
            <pc:docMk/>
            <pc:sldMk cId="1463226584" sldId="257"/>
            <ac:spMk id="29" creationId="{A440F2B4-6974-49A1-9997-84D751453608}"/>
          </ac:spMkLst>
        </pc:spChg>
        <pc:spChg chg="add del">
          <ac:chgData name="MJ Lindman" userId="7d0b44078786a13e" providerId="LiveId" clId="{EBEF8296-A79D-4EDA-B680-036B5E6E5B68}" dt="2020-11-06T01:17:16.190" v="947" actId="22"/>
          <ac:spMkLst>
            <pc:docMk/>
            <pc:sldMk cId="1463226584" sldId="257"/>
            <ac:spMk id="30" creationId="{062D0E38-400D-47AF-8D38-FE95B5D7EB2A}"/>
          </ac:spMkLst>
        </pc:spChg>
        <pc:spChg chg="add del">
          <ac:chgData name="MJ Lindman" userId="7d0b44078786a13e" providerId="LiveId" clId="{EBEF8296-A79D-4EDA-B680-036B5E6E5B68}" dt="2020-11-06T01:17:16.008" v="946" actId="22"/>
          <ac:spMkLst>
            <pc:docMk/>
            <pc:sldMk cId="1463226584" sldId="257"/>
            <ac:spMk id="32" creationId="{78012931-87D3-4CC3-B794-7A8AC321E6BD}"/>
          </ac:spMkLst>
        </pc:spChg>
        <pc:spChg chg="add del mod">
          <ac:chgData name="MJ Lindman" userId="7d0b44078786a13e" providerId="LiveId" clId="{EBEF8296-A79D-4EDA-B680-036B5E6E5B68}" dt="2020-11-10T16:50:38.316" v="4818" actId="478"/>
          <ac:spMkLst>
            <pc:docMk/>
            <pc:sldMk cId="1463226584" sldId="257"/>
            <ac:spMk id="33" creationId="{C7B00949-4B3C-4B8E-BAB1-C869F67D972E}"/>
          </ac:spMkLst>
        </pc:spChg>
        <pc:spChg chg="add del">
          <ac:chgData name="MJ Lindman" userId="7d0b44078786a13e" providerId="LiveId" clId="{EBEF8296-A79D-4EDA-B680-036B5E6E5B68}" dt="2020-11-06T01:17:15.831" v="945" actId="22"/>
          <ac:spMkLst>
            <pc:docMk/>
            <pc:sldMk cId="1463226584" sldId="257"/>
            <ac:spMk id="34" creationId="{E452A30E-3FA8-4A7F-95BB-88D7056F1E16}"/>
          </ac:spMkLst>
        </pc:spChg>
        <pc:spChg chg="add mod">
          <ac:chgData name="MJ Lindman" userId="7d0b44078786a13e" providerId="LiveId" clId="{EBEF8296-A79D-4EDA-B680-036B5E6E5B68}" dt="2020-11-11T04:18:19.085" v="14237" actId="1076"/>
          <ac:spMkLst>
            <pc:docMk/>
            <pc:sldMk cId="1463226584" sldId="257"/>
            <ac:spMk id="35" creationId="{65B75DBA-9BF1-411C-92DA-6D4EA67DE1D1}"/>
          </ac:spMkLst>
        </pc:spChg>
        <pc:spChg chg="add del">
          <ac:chgData name="MJ Lindman" userId="7d0b44078786a13e" providerId="LiveId" clId="{EBEF8296-A79D-4EDA-B680-036B5E6E5B68}" dt="2020-11-06T01:17:15.650" v="944" actId="22"/>
          <ac:spMkLst>
            <pc:docMk/>
            <pc:sldMk cId="1463226584" sldId="257"/>
            <ac:spMk id="36" creationId="{10D074E5-5267-45E4-93C7-B32D0AEED702}"/>
          </ac:spMkLst>
        </pc:spChg>
        <pc:spChg chg="add mod">
          <ac:chgData name="MJ Lindman" userId="7d0b44078786a13e" providerId="LiveId" clId="{EBEF8296-A79D-4EDA-B680-036B5E6E5B68}" dt="2020-11-11T04:37:44.735" v="14370" actId="20577"/>
          <ac:spMkLst>
            <pc:docMk/>
            <pc:sldMk cId="1463226584" sldId="257"/>
            <ac:spMk id="37" creationId="{2CB8AEA0-5613-4258-BF5A-E0BCB7A563CA}"/>
          </ac:spMkLst>
        </pc:spChg>
        <pc:spChg chg="add del">
          <ac:chgData name="MJ Lindman" userId="7d0b44078786a13e" providerId="LiveId" clId="{EBEF8296-A79D-4EDA-B680-036B5E6E5B68}" dt="2020-11-06T01:17:15.467" v="943" actId="22"/>
          <ac:spMkLst>
            <pc:docMk/>
            <pc:sldMk cId="1463226584" sldId="257"/>
            <ac:spMk id="38" creationId="{C7D3E65F-E065-4C04-9FCD-CE623AB33282}"/>
          </ac:spMkLst>
        </pc:spChg>
        <pc:spChg chg="add del">
          <ac:chgData name="MJ Lindman" userId="7d0b44078786a13e" providerId="LiveId" clId="{EBEF8296-A79D-4EDA-B680-036B5E6E5B68}" dt="2020-11-06T01:17:15.434" v="942" actId="22"/>
          <ac:spMkLst>
            <pc:docMk/>
            <pc:sldMk cId="1463226584" sldId="257"/>
            <ac:spMk id="40" creationId="{2072B311-92A5-4192-B8F0-BF404B0B33B2}"/>
          </ac:spMkLst>
        </pc:spChg>
        <pc:spChg chg="add mod">
          <ac:chgData name="MJ Lindman" userId="7d0b44078786a13e" providerId="LiveId" clId="{EBEF8296-A79D-4EDA-B680-036B5E6E5B68}" dt="2020-11-11T04:28:28.753" v="14310" actId="1076"/>
          <ac:spMkLst>
            <pc:docMk/>
            <pc:sldMk cId="1463226584" sldId="257"/>
            <ac:spMk id="41" creationId="{43895B69-2142-47D4-B13E-64218BC47C6C}"/>
          </ac:spMkLst>
        </pc:spChg>
        <pc:spChg chg="add del">
          <ac:chgData name="MJ Lindman" userId="7d0b44078786a13e" providerId="LiveId" clId="{EBEF8296-A79D-4EDA-B680-036B5E6E5B68}" dt="2020-11-06T01:17:15.408" v="941" actId="22"/>
          <ac:spMkLst>
            <pc:docMk/>
            <pc:sldMk cId="1463226584" sldId="257"/>
            <ac:spMk id="42" creationId="{1B347D61-03A9-4C9A-B2F5-75CF03E31DF0}"/>
          </ac:spMkLst>
        </pc:spChg>
        <pc:spChg chg="add del">
          <ac:chgData name="MJ Lindman" userId="7d0b44078786a13e" providerId="LiveId" clId="{EBEF8296-A79D-4EDA-B680-036B5E6E5B68}" dt="2020-11-06T01:17:15.368" v="940" actId="22"/>
          <ac:spMkLst>
            <pc:docMk/>
            <pc:sldMk cId="1463226584" sldId="257"/>
            <ac:spMk id="44" creationId="{2BCB7912-BE42-4A86-86AA-B7C009798362}"/>
          </ac:spMkLst>
        </pc:spChg>
        <pc:spChg chg="add del">
          <ac:chgData name="MJ Lindman" userId="7d0b44078786a13e" providerId="LiveId" clId="{EBEF8296-A79D-4EDA-B680-036B5E6E5B68}" dt="2020-11-06T01:17:14.851" v="939" actId="22"/>
          <ac:spMkLst>
            <pc:docMk/>
            <pc:sldMk cId="1463226584" sldId="257"/>
            <ac:spMk id="46" creationId="{D1CB3DC8-5445-46AD-A752-EC51745765F1}"/>
          </ac:spMkLst>
        </pc:spChg>
        <pc:picChg chg="add del mod">
          <ac:chgData name="MJ Lindman" userId="7d0b44078786a13e" providerId="LiveId" clId="{EBEF8296-A79D-4EDA-B680-036B5E6E5B68}" dt="2020-11-09T22:10:00.359" v="1372" actId="478"/>
          <ac:picMkLst>
            <pc:docMk/>
            <pc:sldMk cId="1463226584" sldId="257"/>
            <ac:picMk id="6" creationId="{2720EC62-6A94-4506-91EE-F6DE173F9173}"/>
          </ac:picMkLst>
        </pc:picChg>
        <pc:picChg chg="add del mod">
          <ac:chgData name="MJ Lindman" userId="7d0b44078786a13e" providerId="LiveId" clId="{EBEF8296-A79D-4EDA-B680-036B5E6E5B68}" dt="2020-11-09T04:44:41.041" v="1070" actId="478"/>
          <ac:picMkLst>
            <pc:docMk/>
            <pc:sldMk cId="1463226584" sldId="257"/>
            <ac:picMk id="7" creationId="{07A8C18E-EC14-4B01-919E-9D4E320DB217}"/>
          </ac:picMkLst>
        </pc:picChg>
        <pc:picChg chg="add del mod">
          <ac:chgData name="MJ Lindman" userId="7d0b44078786a13e" providerId="LiveId" clId="{EBEF8296-A79D-4EDA-B680-036B5E6E5B68}" dt="2020-11-09T22:44:41.488" v="1810" actId="478"/>
          <ac:picMkLst>
            <pc:docMk/>
            <pc:sldMk cId="1463226584" sldId="257"/>
            <ac:picMk id="7" creationId="{23D3FE38-6158-4A29-9D52-905FB13ACB8C}"/>
          </ac:picMkLst>
        </pc:picChg>
        <pc:picChg chg="add del">
          <ac:chgData name="MJ Lindman" userId="7d0b44078786a13e" providerId="LiveId" clId="{EBEF8296-A79D-4EDA-B680-036B5E6E5B68}" dt="2020-11-09T22:44:53.845" v="1816" actId="22"/>
          <ac:picMkLst>
            <pc:docMk/>
            <pc:sldMk cId="1463226584" sldId="257"/>
            <ac:picMk id="8" creationId="{6C17DF79-4209-41CA-B72E-F8998C769E87}"/>
          </ac:picMkLst>
        </pc:picChg>
        <pc:picChg chg="add del mod">
          <ac:chgData name="MJ Lindman" userId="7d0b44078786a13e" providerId="LiveId" clId="{EBEF8296-A79D-4EDA-B680-036B5E6E5B68}" dt="2020-11-09T22:46:32.706" v="1829" actId="478"/>
          <ac:picMkLst>
            <pc:docMk/>
            <pc:sldMk cId="1463226584" sldId="257"/>
            <ac:picMk id="12" creationId="{C151DFF0-2159-4F91-985E-CF7C23908DC7}"/>
          </ac:picMkLst>
        </pc:picChg>
        <pc:picChg chg="add mod">
          <ac:chgData name="MJ Lindman" userId="7d0b44078786a13e" providerId="LiveId" clId="{EBEF8296-A79D-4EDA-B680-036B5E6E5B68}" dt="2020-11-09T23:38:26.028" v="2308" actId="1076"/>
          <ac:picMkLst>
            <pc:docMk/>
            <pc:sldMk cId="1463226584" sldId="257"/>
            <ac:picMk id="13" creationId="{D9E00101-D534-4252-9F50-059B4DFEE566}"/>
          </ac:picMkLst>
        </pc:picChg>
        <pc:picChg chg="add del">
          <ac:chgData name="MJ Lindman" userId="7d0b44078786a13e" providerId="LiveId" clId="{EBEF8296-A79D-4EDA-B680-036B5E6E5B68}" dt="2020-11-09T04:49:55.231" v="1092" actId="22"/>
          <ac:picMkLst>
            <pc:docMk/>
            <pc:sldMk cId="1463226584" sldId="257"/>
            <ac:picMk id="14" creationId="{7E623AA2-2CCD-4E51-9201-FC3E0AF5F584}"/>
          </ac:picMkLst>
        </pc:picChg>
        <pc:picChg chg="add mod">
          <ac:chgData name="MJ Lindman" userId="7d0b44078786a13e" providerId="LiveId" clId="{EBEF8296-A79D-4EDA-B680-036B5E6E5B68}" dt="2020-11-09T23:38:22.451" v="2307" actId="1076"/>
          <ac:picMkLst>
            <pc:docMk/>
            <pc:sldMk cId="1463226584" sldId="257"/>
            <ac:picMk id="15" creationId="{D0DCAEA2-BF88-48AD-917B-E9E1230A8B06}"/>
          </ac:picMkLst>
        </pc:picChg>
        <pc:picChg chg="add mod">
          <ac:chgData name="MJ Lindman" userId="7d0b44078786a13e" providerId="LiveId" clId="{EBEF8296-A79D-4EDA-B680-036B5E6E5B68}" dt="2020-11-11T04:29:47.660" v="14336" actId="1076"/>
          <ac:picMkLst>
            <pc:docMk/>
            <pc:sldMk cId="1463226584" sldId="257"/>
            <ac:picMk id="20" creationId="{88F486D5-A397-470F-857A-9466B605F395}"/>
          </ac:picMkLst>
        </pc:picChg>
        <pc:picChg chg="add del mod">
          <ac:chgData name="MJ Lindman" userId="7d0b44078786a13e" providerId="LiveId" clId="{EBEF8296-A79D-4EDA-B680-036B5E6E5B68}" dt="2020-11-10T16:50:34.996" v="4817" actId="478"/>
          <ac:picMkLst>
            <pc:docMk/>
            <pc:sldMk cId="1463226584" sldId="257"/>
            <ac:picMk id="31" creationId="{DE96B341-6103-4FE6-B7CE-BC598BF3445A}"/>
          </ac:picMkLst>
        </pc:picChg>
        <pc:picChg chg="add mod">
          <ac:chgData name="MJ Lindman" userId="7d0b44078786a13e" providerId="LiveId" clId="{EBEF8296-A79D-4EDA-B680-036B5E6E5B68}" dt="2020-11-11T04:29:06.761" v="14328" actId="1076"/>
          <ac:picMkLst>
            <pc:docMk/>
            <pc:sldMk cId="1463226584" sldId="257"/>
            <ac:picMk id="39" creationId="{6FB5035D-72D0-4FC0-B7DC-72361917ADBB}"/>
          </ac:picMkLst>
        </pc:picChg>
      </pc:sldChg>
      <pc:sldChg chg="addSp delSp modSp new del mod">
        <pc:chgData name="MJ Lindman" userId="7d0b44078786a13e" providerId="LiveId" clId="{EBEF8296-A79D-4EDA-B680-036B5E6E5B68}" dt="2020-11-10T16:55:04.580" v="4851" actId="2696"/>
        <pc:sldMkLst>
          <pc:docMk/>
          <pc:sldMk cId="523787395" sldId="258"/>
        </pc:sldMkLst>
        <pc:spChg chg="add del mod">
          <ac:chgData name="MJ Lindman" userId="7d0b44078786a13e" providerId="LiveId" clId="{EBEF8296-A79D-4EDA-B680-036B5E6E5B68}" dt="2020-11-10T16:53:07.754" v="4848" actId="478"/>
          <ac:spMkLst>
            <pc:docMk/>
            <pc:sldMk cId="523787395" sldId="258"/>
            <ac:spMk id="3" creationId="{F7E37141-D74D-4057-9162-D5ACB9902413}"/>
          </ac:spMkLst>
        </pc:spChg>
        <pc:spChg chg="add del mod">
          <ac:chgData name="MJ Lindman" userId="7d0b44078786a13e" providerId="LiveId" clId="{EBEF8296-A79D-4EDA-B680-036B5E6E5B68}" dt="2020-11-09T23:41:32.659" v="2328" actId="478"/>
          <ac:spMkLst>
            <pc:docMk/>
            <pc:sldMk cId="523787395" sldId="258"/>
            <ac:spMk id="4" creationId="{DAEFA8FD-7071-42FE-8DED-561C7DE7B055}"/>
          </ac:spMkLst>
        </pc:spChg>
        <pc:spChg chg="add del mod">
          <ac:chgData name="MJ Lindman" userId="7d0b44078786a13e" providerId="LiveId" clId="{EBEF8296-A79D-4EDA-B680-036B5E6E5B68}" dt="2020-11-10T16:16:43.378" v="4483" actId="478"/>
          <ac:spMkLst>
            <pc:docMk/>
            <pc:sldMk cId="523787395" sldId="258"/>
            <ac:spMk id="5" creationId="{364FFF58-DC3C-4AC3-B7B3-0DD2818DC8D8}"/>
          </ac:spMkLst>
        </pc:spChg>
        <pc:spChg chg="add del mod">
          <ac:chgData name="MJ Lindman" userId="7d0b44078786a13e" providerId="LiveId" clId="{EBEF8296-A79D-4EDA-B680-036B5E6E5B68}" dt="2020-11-09T23:41:21.085" v="2325" actId="478"/>
          <ac:spMkLst>
            <pc:docMk/>
            <pc:sldMk cId="523787395" sldId="258"/>
            <ac:spMk id="6" creationId="{6B76BE61-6D84-4BDC-BB0E-DF5B39ED3AC6}"/>
          </ac:spMkLst>
        </pc:spChg>
        <pc:spChg chg="add del mod">
          <ac:chgData name="MJ Lindman" userId="7d0b44078786a13e" providerId="LiveId" clId="{EBEF8296-A79D-4EDA-B680-036B5E6E5B68}" dt="2020-11-10T16:36:11.628" v="4779" actId="478"/>
          <ac:spMkLst>
            <pc:docMk/>
            <pc:sldMk cId="523787395" sldId="258"/>
            <ac:spMk id="7" creationId="{2A5D02AE-F277-410E-BDB1-3C1A907BD15A}"/>
          </ac:spMkLst>
        </pc:spChg>
        <pc:spChg chg="add del mod">
          <ac:chgData name="MJ Lindman" userId="7d0b44078786a13e" providerId="LiveId" clId="{EBEF8296-A79D-4EDA-B680-036B5E6E5B68}" dt="2020-11-10T16:36:11.628" v="4779" actId="478"/>
          <ac:spMkLst>
            <pc:docMk/>
            <pc:sldMk cId="523787395" sldId="258"/>
            <ac:spMk id="15" creationId="{17172371-B6A5-4AA0-8DE5-BE0194666FF7}"/>
          </ac:spMkLst>
        </pc:spChg>
        <pc:spChg chg="add del mod">
          <ac:chgData name="MJ Lindman" userId="7d0b44078786a13e" providerId="LiveId" clId="{EBEF8296-A79D-4EDA-B680-036B5E6E5B68}" dt="2020-11-10T16:53:07.754" v="4848" actId="478"/>
          <ac:spMkLst>
            <pc:docMk/>
            <pc:sldMk cId="523787395" sldId="258"/>
            <ac:spMk id="17" creationId="{46C69943-E4B0-48C9-A201-2F5E9CD612B9}"/>
          </ac:spMkLst>
        </pc:spChg>
        <pc:spChg chg="add del mod">
          <ac:chgData name="MJ Lindman" userId="7d0b44078786a13e" providerId="LiveId" clId="{EBEF8296-A79D-4EDA-B680-036B5E6E5B68}" dt="2020-11-10T16:16:43.378" v="4483" actId="478"/>
          <ac:spMkLst>
            <pc:docMk/>
            <pc:sldMk cId="523787395" sldId="258"/>
            <ac:spMk id="19" creationId="{194926E0-9D12-40B4-82EF-5E52327B67D0}"/>
          </ac:spMkLst>
        </pc:spChg>
        <pc:spChg chg="add del mod">
          <ac:chgData name="MJ Lindman" userId="7d0b44078786a13e" providerId="LiveId" clId="{EBEF8296-A79D-4EDA-B680-036B5E6E5B68}" dt="2020-11-10T16:52:59.104" v="4847" actId="478"/>
          <ac:spMkLst>
            <pc:docMk/>
            <pc:sldMk cId="523787395" sldId="258"/>
            <ac:spMk id="20" creationId="{CBE6F8D0-46FA-4134-ACE6-4449F39F0A6C}"/>
          </ac:spMkLst>
        </pc:spChg>
        <pc:spChg chg="add del mod">
          <ac:chgData name="MJ Lindman" userId="7d0b44078786a13e" providerId="LiveId" clId="{EBEF8296-A79D-4EDA-B680-036B5E6E5B68}" dt="2020-11-10T16:51:38.770" v="4828" actId="478"/>
          <ac:spMkLst>
            <pc:docMk/>
            <pc:sldMk cId="523787395" sldId="258"/>
            <ac:spMk id="22" creationId="{872FCEB9-5F07-448A-903F-A46258541FB5}"/>
          </ac:spMkLst>
        </pc:spChg>
        <pc:spChg chg="add del mod">
          <ac:chgData name="MJ Lindman" userId="7d0b44078786a13e" providerId="LiveId" clId="{EBEF8296-A79D-4EDA-B680-036B5E6E5B68}" dt="2020-11-10T07:00:02.249" v="3922" actId="478"/>
          <ac:spMkLst>
            <pc:docMk/>
            <pc:sldMk cId="523787395" sldId="258"/>
            <ac:spMk id="26" creationId="{C1EB7535-002A-4F04-9781-9FBEED642343}"/>
          </ac:spMkLst>
        </pc:spChg>
        <pc:spChg chg="add del mod">
          <ac:chgData name="MJ Lindman" userId="7d0b44078786a13e" providerId="LiveId" clId="{EBEF8296-A79D-4EDA-B680-036B5E6E5B68}" dt="2020-11-10T16:37:08.721" v="4796" actId="478"/>
          <ac:spMkLst>
            <pc:docMk/>
            <pc:sldMk cId="523787395" sldId="258"/>
            <ac:spMk id="30" creationId="{A533A87A-BF42-45D2-9635-DC6B62BE7AFF}"/>
          </ac:spMkLst>
        </pc:spChg>
        <pc:spChg chg="add del mod">
          <ac:chgData name="MJ Lindman" userId="7d0b44078786a13e" providerId="LiveId" clId="{EBEF8296-A79D-4EDA-B680-036B5E6E5B68}" dt="2020-11-10T16:54:56.007" v="4849" actId="478"/>
          <ac:spMkLst>
            <pc:docMk/>
            <pc:sldMk cId="523787395" sldId="258"/>
            <ac:spMk id="34" creationId="{0A955EF0-CAF8-4FDE-B683-45D46C84A217}"/>
          </ac:spMkLst>
        </pc:spChg>
        <pc:picChg chg="add del">
          <ac:chgData name="MJ Lindman" userId="7d0b44078786a13e" providerId="LiveId" clId="{EBEF8296-A79D-4EDA-B680-036B5E6E5B68}" dt="2020-11-09T22:37:21.695" v="1656" actId="478"/>
          <ac:picMkLst>
            <pc:docMk/>
            <pc:sldMk cId="523787395" sldId="258"/>
            <ac:picMk id="2" creationId="{76529B7C-9098-4701-90D0-E527561C83E1}"/>
          </ac:picMkLst>
        </pc:picChg>
        <pc:picChg chg="add del mod ord">
          <ac:chgData name="MJ Lindman" userId="7d0b44078786a13e" providerId="LiveId" clId="{EBEF8296-A79D-4EDA-B680-036B5E6E5B68}" dt="2020-11-10T16:51:38.770" v="4828" actId="478"/>
          <ac:picMkLst>
            <pc:docMk/>
            <pc:sldMk cId="523787395" sldId="258"/>
            <ac:picMk id="8" creationId="{16CECDBB-03D2-44A9-8277-6E4658CFB5AB}"/>
          </ac:picMkLst>
        </pc:picChg>
        <pc:picChg chg="add del mod ord">
          <ac:chgData name="MJ Lindman" userId="7d0b44078786a13e" providerId="LiveId" clId="{EBEF8296-A79D-4EDA-B680-036B5E6E5B68}" dt="2020-11-10T16:52:59.104" v="4847" actId="478"/>
          <ac:picMkLst>
            <pc:docMk/>
            <pc:sldMk cId="523787395" sldId="258"/>
            <ac:picMk id="9" creationId="{D34A9ABF-948E-4DE7-A568-95A25931AC9E}"/>
          </ac:picMkLst>
        </pc:picChg>
        <pc:picChg chg="add del mod">
          <ac:chgData name="MJ Lindman" userId="7d0b44078786a13e" providerId="LiveId" clId="{EBEF8296-A79D-4EDA-B680-036B5E6E5B68}" dt="2020-11-09T23:16:32.948" v="2067" actId="478"/>
          <ac:picMkLst>
            <pc:docMk/>
            <pc:sldMk cId="523787395" sldId="258"/>
            <ac:picMk id="11" creationId="{B3E932AC-9628-4CAF-9169-2498FBED22C8}"/>
          </ac:picMkLst>
        </pc:picChg>
        <pc:picChg chg="add del mod">
          <ac:chgData name="MJ Lindman" userId="7d0b44078786a13e" providerId="LiveId" clId="{EBEF8296-A79D-4EDA-B680-036B5E6E5B68}" dt="2020-11-09T22:47:38.892" v="1834"/>
          <ac:picMkLst>
            <pc:docMk/>
            <pc:sldMk cId="523787395" sldId="258"/>
            <ac:picMk id="12" creationId="{D5640C1E-07D5-48EF-B00D-6CCF9B1C358C}"/>
          </ac:picMkLst>
        </pc:picChg>
        <pc:picChg chg="add del mod">
          <ac:chgData name="MJ Lindman" userId="7d0b44078786a13e" providerId="LiveId" clId="{EBEF8296-A79D-4EDA-B680-036B5E6E5B68}" dt="2020-11-09T22:48:07.919" v="1838" actId="478"/>
          <ac:picMkLst>
            <pc:docMk/>
            <pc:sldMk cId="523787395" sldId="258"/>
            <ac:picMk id="13" creationId="{DE695540-2F11-46AF-B6DE-1F203A1842E1}"/>
          </ac:picMkLst>
        </pc:picChg>
        <pc:picChg chg="add del mod">
          <ac:chgData name="MJ Lindman" userId="7d0b44078786a13e" providerId="LiveId" clId="{EBEF8296-A79D-4EDA-B680-036B5E6E5B68}" dt="2020-11-09T23:03:37.716" v="1972" actId="478"/>
          <ac:picMkLst>
            <pc:docMk/>
            <pc:sldMk cId="523787395" sldId="258"/>
            <ac:picMk id="14" creationId="{79C0DCA3-C858-46A2-BE45-D6406326A523}"/>
          </ac:picMkLst>
        </pc:picChg>
        <pc:picChg chg="add del mod">
          <ac:chgData name="MJ Lindman" userId="7d0b44078786a13e" providerId="LiveId" clId="{EBEF8296-A79D-4EDA-B680-036B5E6E5B68}" dt="2020-11-10T07:00:27.655" v="3926" actId="478"/>
          <ac:picMkLst>
            <pc:docMk/>
            <pc:sldMk cId="523787395" sldId="258"/>
            <ac:picMk id="24" creationId="{D3A6C585-30A1-4C24-90D4-E9EE035A8D66}"/>
          </ac:picMkLst>
        </pc:picChg>
        <pc:picChg chg="add del mod">
          <ac:chgData name="MJ Lindman" userId="7d0b44078786a13e" providerId="LiveId" clId="{EBEF8296-A79D-4EDA-B680-036B5E6E5B68}" dt="2020-11-10T16:37:05.725" v="4795" actId="478"/>
          <ac:picMkLst>
            <pc:docMk/>
            <pc:sldMk cId="523787395" sldId="258"/>
            <ac:picMk id="28" creationId="{770005D1-678E-45D2-B656-B5FD647ACD12}"/>
          </ac:picMkLst>
        </pc:picChg>
        <pc:picChg chg="add del mod">
          <ac:chgData name="MJ Lindman" userId="7d0b44078786a13e" providerId="LiveId" clId="{EBEF8296-A79D-4EDA-B680-036B5E6E5B68}" dt="2020-11-10T16:54:56.007" v="4849" actId="478"/>
          <ac:picMkLst>
            <pc:docMk/>
            <pc:sldMk cId="523787395" sldId="258"/>
            <ac:picMk id="32" creationId="{A6D06B5B-163B-462C-88DA-1EBC2F9AF9DC}"/>
          </ac:picMkLst>
        </pc:picChg>
      </pc:sldChg>
      <pc:sldChg chg="addSp delSp modSp new mod">
        <pc:chgData name="MJ Lindman" userId="7d0b44078786a13e" providerId="LiveId" clId="{EBEF8296-A79D-4EDA-B680-036B5E6E5B68}" dt="2020-11-11T05:58:02.785" v="17880" actId="20577"/>
        <pc:sldMkLst>
          <pc:docMk/>
          <pc:sldMk cId="525315084" sldId="259"/>
        </pc:sldMkLst>
        <pc:spChg chg="add del mod">
          <ac:chgData name="MJ Lindman" userId="7d0b44078786a13e" providerId="LiveId" clId="{EBEF8296-A79D-4EDA-B680-036B5E6E5B68}" dt="2020-11-09T23:43:10.962" v="2347" actId="478"/>
          <ac:spMkLst>
            <pc:docMk/>
            <pc:sldMk cId="525315084" sldId="259"/>
            <ac:spMk id="2" creationId="{4475167B-2E54-43AC-B737-AF5B783EA38F}"/>
          </ac:spMkLst>
        </pc:spChg>
        <pc:spChg chg="add del mod">
          <ac:chgData name="MJ Lindman" userId="7d0b44078786a13e" providerId="LiveId" clId="{EBEF8296-A79D-4EDA-B680-036B5E6E5B68}" dt="2020-11-09T23:43:10.962" v="2347" actId="478"/>
          <ac:spMkLst>
            <pc:docMk/>
            <pc:sldMk cId="525315084" sldId="259"/>
            <ac:spMk id="3" creationId="{E827EA6E-A81D-414D-9832-04C69FC18115}"/>
          </ac:spMkLst>
        </pc:spChg>
        <pc:spChg chg="add del mod">
          <ac:chgData name="MJ Lindman" userId="7d0b44078786a13e" providerId="LiveId" clId="{EBEF8296-A79D-4EDA-B680-036B5E6E5B68}" dt="2020-11-09T23:16:28.047" v="2065" actId="478"/>
          <ac:spMkLst>
            <pc:docMk/>
            <pc:sldMk cId="525315084" sldId="259"/>
            <ac:spMk id="4" creationId="{70C4903F-42B3-4EA6-BC02-0F6F716D7C4C}"/>
          </ac:spMkLst>
        </pc:spChg>
        <pc:spChg chg="add mod">
          <ac:chgData name="MJ Lindman" userId="7d0b44078786a13e" providerId="LiveId" clId="{EBEF8296-A79D-4EDA-B680-036B5E6E5B68}" dt="2020-11-11T04:43:43.971" v="14455" actId="1076"/>
          <ac:spMkLst>
            <pc:docMk/>
            <pc:sldMk cId="525315084" sldId="259"/>
            <ac:spMk id="5" creationId="{57795856-D666-4259-A2A2-D92DF957A62B}"/>
          </ac:spMkLst>
        </pc:spChg>
        <pc:spChg chg="add del mod">
          <ac:chgData name="MJ Lindman" userId="7d0b44078786a13e" providerId="LiveId" clId="{EBEF8296-A79D-4EDA-B680-036B5E6E5B68}" dt="2020-11-09T23:42:31.019" v="2337" actId="478"/>
          <ac:spMkLst>
            <pc:docMk/>
            <pc:sldMk cId="525315084" sldId="259"/>
            <ac:spMk id="7" creationId="{E6C6B391-C197-45F7-8ABC-D05261E5BCBE}"/>
          </ac:spMkLst>
        </pc:spChg>
        <pc:spChg chg="add del mod">
          <ac:chgData name="MJ Lindman" userId="7d0b44078786a13e" providerId="LiveId" clId="{EBEF8296-A79D-4EDA-B680-036B5E6E5B68}" dt="2020-11-09T23:42:31.705" v="2338" actId="478"/>
          <ac:spMkLst>
            <pc:docMk/>
            <pc:sldMk cId="525315084" sldId="259"/>
            <ac:spMk id="9" creationId="{501B179D-965D-4B2D-86D1-39C2200A8CEA}"/>
          </ac:spMkLst>
        </pc:spChg>
        <pc:spChg chg="add mod">
          <ac:chgData name="MJ Lindman" userId="7d0b44078786a13e" providerId="LiveId" clId="{EBEF8296-A79D-4EDA-B680-036B5E6E5B68}" dt="2020-11-11T04:43:48.748" v="14456" actId="1076"/>
          <ac:spMkLst>
            <pc:docMk/>
            <pc:sldMk cId="525315084" sldId="259"/>
            <ac:spMk id="11" creationId="{F36C13C6-C7AA-4B2D-9AEC-817DF774EB20}"/>
          </ac:spMkLst>
        </pc:spChg>
        <pc:spChg chg="add del mod">
          <ac:chgData name="MJ Lindman" userId="7d0b44078786a13e" providerId="LiveId" clId="{EBEF8296-A79D-4EDA-B680-036B5E6E5B68}" dt="2020-11-09T23:42:54.920" v="2345" actId="478"/>
          <ac:spMkLst>
            <pc:docMk/>
            <pc:sldMk cId="525315084" sldId="259"/>
            <ac:spMk id="13" creationId="{0980DD9B-C362-4530-B1FE-FD11C78C15F2}"/>
          </ac:spMkLst>
        </pc:spChg>
        <pc:spChg chg="add del mod">
          <ac:chgData name="MJ Lindman" userId="7d0b44078786a13e" providerId="LiveId" clId="{EBEF8296-A79D-4EDA-B680-036B5E6E5B68}" dt="2020-11-09T23:43:16.545" v="2349" actId="478"/>
          <ac:spMkLst>
            <pc:docMk/>
            <pc:sldMk cId="525315084" sldId="259"/>
            <ac:spMk id="14" creationId="{0479A601-399F-43D1-84F9-146B95E32C3B}"/>
          </ac:spMkLst>
        </pc:spChg>
        <pc:spChg chg="add del mod">
          <ac:chgData name="MJ Lindman" userId="7d0b44078786a13e" providerId="LiveId" clId="{EBEF8296-A79D-4EDA-B680-036B5E6E5B68}" dt="2020-11-09T23:42:28.298" v="2334" actId="478"/>
          <ac:spMkLst>
            <pc:docMk/>
            <pc:sldMk cId="525315084" sldId="259"/>
            <ac:spMk id="16" creationId="{02A65429-AB1A-498F-80E7-9D288230B0A8}"/>
          </ac:spMkLst>
        </pc:spChg>
        <pc:spChg chg="add del mod">
          <ac:chgData name="MJ Lindman" userId="7d0b44078786a13e" providerId="LiveId" clId="{EBEF8296-A79D-4EDA-B680-036B5E6E5B68}" dt="2020-11-09T23:43:16.545" v="2349" actId="478"/>
          <ac:spMkLst>
            <pc:docMk/>
            <pc:sldMk cId="525315084" sldId="259"/>
            <ac:spMk id="17" creationId="{03F43416-AA69-48D0-8FB6-129E33326808}"/>
          </ac:spMkLst>
        </pc:spChg>
        <pc:spChg chg="add del mod">
          <ac:chgData name="MJ Lindman" userId="7d0b44078786a13e" providerId="LiveId" clId="{EBEF8296-A79D-4EDA-B680-036B5E6E5B68}" dt="2020-11-09T23:42:28.961" v="2335" actId="478"/>
          <ac:spMkLst>
            <pc:docMk/>
            <pc:sldMk cId="525315084" sldId="259"/>
            <ac:spMk id="18" creationId="{DD82E752-A2DF-485F-AD51-1C4C5B70F7BC}"/>
          </ac:spMkLst>
        </pc:spChg>
        <pc:spChg chg="add del mod">
          <ac:chgData name="MJ Lindman" userId="7d0b44078786a13e" providerId="LiveId" clId="{EBEF8296-A79D-4EDA-B680-036B5E6E5B68}" dt="2020-11-09T23:43:10.962" v="2347" actId="478"/>
          <ac:spMkLst>
            <pc:docMk/>
            <pc:sldMk cId="525315084" sldId="259"/>
            <ac:spMk id="23" creationId="{47E42254-7E59-4FB7-949D-62DA820AD94E}"/>
          </ac:spMkLst>
        </pc:spChg>
        <pc:spChg chg="add del mod">
          <ac:chgData name="MJ Lindman" userId="7d0b44078786a13e" providerId="LiveId" clId="{EBEF8296-A79D-4EDA-B680-036B5E6E5B68}" dt="2020-11-09T23:43:13.847" v="2348" actId="478"/>
          <ac:spMkLst>
            <pc:docMk/>
            <pc:sldMk cId="525315084" sldId="259"/>
            <ac:spMk id="25" creationId="{21FC5707-1BA3-4432-B082-5ED28E3960B3}"/>
          </ac:spMkLst>
        </pc:spChg>
        <pc:spChg chg="add del mod">
          <ac:chgData name="MJ Lindman" userId="7d0b44078786a13e" providerId="LiveId" clId="{EBEF8296-A79D-4EDA-B680-036B5E6E5B68}" dt="2020-11-10T00:04:33.807" v="2535" actId="478"/>
          <ac:spMkLst>
            <pc:docMk/>
            <pc:sldMk cId="525315084" sldId="259"/>
            <ac:spMk id="27" creationId="{599CA2E5-F32D-4198-99E6-6FC44DE79496}"/>
          </ac:spMkLst>
        </pc:spChg>
        <pc:spChg chg="add mod">
          <ac:chgData name="MJ Lindman" userId="7d0b44078786a13e" providerId="LiveId" clId="{EBEF8296-A79D-4EDA-B680-036B5E6E5B68}" dt="2020-11-11T05:48:00.174" v="17751" actId="20577"/>
          <ac:spMkLst>
            <pc:docMk/>
            <pc:sldMk cId="525315084" sldId="259"/>
            <ac:spMk id="29" creationId="{7AB31A5C-E741-4D1D-8010-B292470BA2E8}"/>
          </ac:spMkLst>
        </pc:spChg>
        <pc:spChg chg="add mod">
          <ac:chgData name="MJ Lindman" userId="7d0b44078786a13e" providerId="LiveId" clId="{EBEF8296-A79D-4EDA-B680-036B5E6E5B68}" dt="2020-11-11T05:58:02.785" v="17880" actId="20577"/>
          <ac:spMkLst>
            <pc:docMk/>
            <pc:sldMk cId="525315084" sldId="259"/>
            <ac:spMk id="31" creationId="{C0461896-E1DA-48C2-825B-255E8A7D76EC}"/>
          </ac:spMkLst>
        </pc:spChg>
        <pc:spChg chg="add mod">
          <ac:chgData name="MJ Lindman" userId="7d0b44078786a13e" providerId="LiveId" clId="{EBEF8296-A79D-4EDA-B680-036B5E6E5B68}" dt="2020-11-11T04:47:22.009" v="14850" actId="1076"/>
          <ac:spMkLst>
            <pc:docMk/>
            <pc:sldMk cId="525315084" sldId="259"/>
            <ac:spMk id="33" creationId="{2FDE75D1-65E9-4BB0-B161-6D58FC1999B6}"/>
          </ac:spMkLst>
        </pc:spChg>
        <pc:spChg chg="add mod">
          <ac:chgData name="MJ Lindman" userId="7d0b44078786a13e" providerId="LiveId" clId="{EBEF8296-A79D-4EDA-B680-036B5E6E5B68}" dt="2020-11-11T04:42:05.353" v="14427" actId="1076"/>
          <ac:spMkLst>
            <pc:docMk/>
            <pc:sldMk cId="525315084" sldId="259"/>
            <ac:spMk id="35" creationId="{D7F526F4-35AC-411B-A0B3-512E3622DE14}"/>
          </ac:spMkLst>
        </pc:spChg>
        <pc:spChg chg="add mod">
          <ac:chgData name="MJ Lindman" userId="7d0b44078786a13e" providerId="LiveId" clId="{EBEF8296-A79D-4EDA-B680-036B5E6E5B68}" dt="2020-11-11T04:47:28.310" v="14851" actId="1076"/>
          <ac:spMkLst>
            <pc:docMk/>
            <pc:sldMk cId="525315084" sldId="259"/>
            <ac:spMk id="37" creationId="{80AA7A3D-AE98-4641-99FD-381470826620}"/>
          </ac:spMkLst>
        </pc:spChg>
        <pc:spChg chg="add mod">
          <ac:chgData name="MJ Lindman" userId="7d0b44078786a13e" providerId="LiveId" clId="{EBEF8296-A79D-4EDA-B680-036B5E6E5B68}" dt="2020-11-11T04:42:10.078" v="14428" actId="1076"/>
          <ac:spMkLst>
            <pc:docMk/>
            <pc:sldMk cId="525315084" sldId="259"/>
            <ac:spMk id="39" creationId="{28C86823-46E7-432B-8C88-19491229D3F4}"/>
          </ac:spMkLst>
        </pc:spChg>
        <pc:spChg chg="add mod">
          <ac:chgData name="MJ Lindman" userId="7d0b44078786a13e" providerId="LiveId" clId="{EBEF8296-A79D-4EDA-B680-036B5E6E5B68}" dt="2020-11-10T19:42:49.904" v="6400" actId="20577"/>
          <ac:spMkLst>
            <pc:docMk/>
            <pc:sldMk cId="525315084" sldId="259"/>
            <ac:spMk id="52" creationId="{31FA2746-6FE8-49CA-AE12-DD0B5CE3883A}"/>
          </ac:spMkLst>
        </pc:spChg>
        <pc:spChg chg="add mod">
          <ac:chgData name="MJ Lindman" userId="7d0b44078786a13e" providerId="LiveId" clId="{EBEF8296-A79D-4EDA-B680-036B5E6E5B68}" dt="2020-11-11T05:46:38.774" v="17723" actId="20577"/>
          <ac:spMkLst>
            <pc:docMk/>
            <pc:sldMk cId="525315084" sldId="259"/>
            <ac:spMk id="54" creationId="{F358AF6E-A8E3-4276-B58C-2C47BDDA9F52}"/>
          </ac:spMkLst>
        </pc:spChg>
        <pc:spChg chg="add mod">
          <ac:chgData name="MJ Lindman" userId="7d0b44078786a13e" providerId="LiveId" clId="{EBEF8296-A79D-4EDA-B680-036B5E6E5B68}" dt="2020-11-10T19:42:54.189" v="6404" actId="20577"/>
          <ac:spMkLst>
            <pc:docMk/>
            <pc:sldMk cId="525315084" sldId="259"/>
            <ac:spMk id="56" creationId="{4DECC554-62AA-4F7E-91AF-329BF5BED1D8}"/>
          </ac:spMkLst>
        </pc:spChg>
        <pc:spChg chg="add mod">
          <ac:chgData name="MJ Lindman" userId="7d0b44078786a13e" providerId="LiveId" clId="{EBEF8296-A79D-4EDA-B680-036B5E6E5B68}" dt="2020-11-11T04:44:16.769" v="14461" actId="1076"/>
          <ac:spMkLst>
            <pc:docMk/>
            <pc:sldMk cId="525315084" sldId="259"/>
            <ac:spMk id="58" creationId="{E9171EDE-92C0-4FE6-84C9-773D4F88D781}"/>
          </ac:spMkLst>
        </pc:spChg>
        <pc:spChg chg="add del mod">
          <ac:chgData name="MJ Lindman" userId="7d0b44078786a13e" providerId="LiveId" clId="{EBEF8296-A79D-4EDA-B680-036B5E6E5B68}" dt="2020-11-11T05:57:47.839" v="17876" actId="20577"/>
          <ac:spMkLst>
            <pc:docMk/>
            <pc:sldMk cId="525315084" sldId="259"/>
            <ac:spMk id="60" creationId="{7FC17E89-77CC-42B3-8C01-AA048F50837F}"/>
          </ac:spMkLst>
        </pc:spChg>
        <pc:picChg chg="add del mod">
          <ac:chgData name="MJ Lindman" userId="7d0b44078786a13e" providerId="LiveId" clId="{EBEF8296-A79D-4EDA-B680-036B5E6E5B68}" dt="2020-11-09T23:42:02.474" v="2331" actId="478"/>
          <ac:picMkLst>
            <pc:docMk/>
            <pc:sldMk cId="525315084" sldId="259"/>
            <ac:picMk id="15" creationId="{4F664C95-5C59-4261-A676-847B248C1C8D}"/>
          </ac:picMkLst>
        </pc:picChg>
        <pc:picChg chg="add del mod">
          <ac:chgData name="MJ Lindman" userId="7d0b44078786a13e" providerId="LiveId" clId="{EBEF8296-A79D-4EDA-B680-036B5E6E5B68}" dt="2020-11-09T23:29:33.796" v="2103" actId="22"/>
          <ac:picMkLst>
            <pc:docMk/>
            <pc:sldMk cId="525315084" sldId="259"/>
            <ac:picMk id="21" creationId="{D4563147-343F-45D4-8EB3-9A497A90CBE2}"/>
          </ac:picMkLst>
        </pc:picChg>
        <pc:picChg chg="add del mod">
          <ac:chgData name="MJ Lindman" userId="7d0b44078786a13e" providerId="LiveId" clId="{EBEF8296-A79D-4EDA-B680-036B5E6E5B68}" dt="2020-11-10T05:37:24.251" v="3742" actId="478"/>
          <ac:picMkLst>
            <pc:docMk/>
            <pc:sldMk cId="525315084" sldId="259"/>
            <ac:picMk id="41" creationId="{CDA2A211-4606-4499-B481-FA7CD558FE94}"/>
          </ac:picMkLst>
        </pc:picChg>
        <pc:picChg chg="add del mod">
          <ac:chgData name="MJ Lindman" userId="7d0b44078786a13e" providerId="LiveId" clId="{EBEF8296-A79D-4EDA-B680-036B5E6E5B68}" dt="2020-11-10T06:51:11.070" v="3824" actId="478"/>
          <ac:picMkLst>
            <pc:docMk/>
            <pc:sldMk cId="525315084" sldId="259"/>
            <ac:picMk id="42" creationId="{4102B694-19FE-4550-861F-78746F24EE0B}"/>
          </ac:picMkLst>
        </pc:picChg>
        <pc:picChg chg="add del mod">
          <ac:chgData name="MJ Lindman" userId="7d0b44078786a13e" providerId="LiveId" clId="{EBEF8296-A79D-4EDA-B680-036B5E6E5B68}" dt="2020-11-10T06:51:20.455" v="3829" actId="478"/>
          <ac:picMkLst>
            <pc:docMk/>
            <pc:sldMk cId="525315084" sldId="259"/>
            <ac:picMk id="43" creationId="{9529ED7C-839F-45F6-9C08-C64B0D974489}"/>
          </ac:picMkLst>
        </pc:picChg>
        <pc:picChg chg="add del mod">
          <ac:chgData name="MJ Lindman" userId="7d0b44078786a13e" providerId="LiveId" clId="{EBEF8296-A79D-4EDA-B680-036B5E6E5B68}" dt="2020-11-10T06:51:15.086" v="3827" actId="478"/>
          <ac:picMkLst>
            <pc:docMk/>
            <pc:sldMk cId="525315084" sldId="259"/>
            <ac:picMk id="44" creationId="{0F6B0581-46EC-4458-B54E-4A05F7B6A24D}"/>
          </ac:picMkLst>
        </pc:picChg>
        <pc:picChg chg="add mod">
          <ac:chgData name="MJ Lindman" userId="7d0b44078786a13e" providerId="LiveId" clId="{EBEF8296-A79D-4EDA-B680-036B5E6E5B68}" dt="2020-11-10T06:55:37.975" v="3883" actId="1076"/>
          <ac:picMkLst>
            <pc:docMk/>
            <pc:sldMk cId="525315084" sldId="259"/>
            <ac:picMk id="46" creationId="{DE3C58AB-754E-4148-9AAD-777115F674AF}"/>
          </ac:picMkLst>
        </pc:picChg>
        <pc:picChg chg="add mod">
          <ac:chgData name="MJ Lindman" userId="7d0b44078786a13e" providerId="LiveId" clId="{EBEF8296-A79D-4EDA-B680-036B5E6E5B68}" dt="2020-11-11T05:43:13.559" v="17659" actId="1076"/>
          <ac:picMkLst>
            <pc:docMk/>
            <pc:sldMk cId="525315084" sldId="259"/>
            <ac:picMk id="48" creationId="{D683973E-9856-4F09-A11F-008183123889}"/>
          </ac:picMkLst>
        </pc:picChg>
        <pc:picChg chg="add mod">
          <ac:chgData name="MJ Lindman" userId="7d0b44078786a13e" providerId="LiveId" clId="{EBEF8296-A79D-4EDA-B680-036B5E6E5B68}" dt="2020-11-10T06:53:45.483" v="3880" actId="1076"/>
          <ac:picMkLst>
            <pc:docMk/>
            <pc:sldMk cId="525315084" sldId="259"/>
            <ac:picMk id="50" creationId="{1DE05E34-D672-4014-8B1B-93A696DF3F03}"/>
          </ac:picMkLst>
        </pc:picChg>
        <pc:cxnChg chg="add del mod">
          <ac:chgData name="MJ Lindman" userId="7d0b44078786a13e" providerId="LiveId" clId="{EBEF8296-A79D-4EDA-B680-036B5E6E5B68}" dt="2020-11-10T17:31:16.003" v="5074" actId="11529"/>
          <ac:cxnSpMkLst>
            <pc:docMk/>
            <pc:sldMk cId="525315084" sldId="259"/>
            <ac:cxnSpMk id="62" creationId="{59C78D96-815E-4D7D-BD52-D18D429DAF39}"/>
          </ac:cxnSpMkLst>
        </pc:cxnChg>
      </pc:sldChg>
      <pc:sldChg chg="addSp delSp modSp new add del mod">
        <pc:chgData name="MJ Lindman" userId="7d0b44078786a13e" providerId="LiveId" clId="{EBEF8296-A79D-4EDA-B680-036B5E6E5B68}" dt="2020-11-10T05:40:32.938" v="3805" actId="2696"/>
        <pc:sldMkLst>
          <pc:docMk/>
          <pc:sldMk cId="305738806" sldId="260"/>
        </pc:sldMkLst>
        <pc:spChg chg="add del">
          <ac:chgData name="MJ Lindman" userId="7d0b44078786a13e" providerId="LiveId" clId="{EBEF8296-A79D-4EDA-B680-036B5E6E5B68}" dt="2020-11-10T00:44:30.688" v="2763" actId="478"/>
          <ac:spMkLst>
            <pc:docMk/>
            <pc:sldMk cId="305738806" sldId="260"/>
            <ac:spMk id="5" creationId="{F510212E-A0E1-4062-921C-FA1E26C8289D}"/>
          </ac:spMkLst>
        </pc:spChg>
        <pc:spChg chg="add del">
          <ac:chgData name="MJ Lindman" userId="7d0b44078786a13e" providerId="LiveId" clId="{EBEF8296-A79D-4EDA-B680-036B5E6E5B68}" dt="2020-11-10T00:44:41.449" v="2765" actId="478"/>
          <ac:spMkLst>
            <pc:docMk/>
            <pc:sldMk cId="305738806" sldId="260"/>
            <ac:spMk id="7" creationId="{C0470C05-6421-411F-B0C2-72930F250D8F}"/>
          </ac:spMkLst>
        </pc:spChg>
        <pc:spChg chg="add del mod">
          <ac:chgData name="MJ Lindman" userId="7d0b44078786a13e" providerId="LiveId" clId="{EBEF8296-A79D-4EDA-B680-036B5E6E5B68}" dt="2020-11-10T00:40:35.047" v="2740" actId="478"/>
          <ac:spMkLst>
            <pc:docMk/>
            <pc:sldMk cId="305738806" sldId="260"/>
            <ac:spMk id="9" creationId="{BAA16831-F7A5-45BC-A783-A734CF5D41E9}"/>
          </ac:spMkLst>
        </pc:spChg>
        <pc:spChg chg="add del mod">
          <ac:chgData name="MJ Lindman" userId="7d0b44078786a13e" providerId="LiveId" clId="{EBEF8296-A79D-4EDA-B680-036B5E6E5B68}" dt="2020-11-10T00:44:18.040" v="2761" actId="478"/>
          <ac:spMkLst>
            <pc:docMk/>
            <pc:sldMk cId="305738806" sldId="260"/>
            <ac:spMk id="11" creationId="{E0C03FBC-70FE-4409-AB45-C2B954247A99}"/>
          </ac:spMkLst>
        </pc:spChg>
        <pc:spChg chg="add del">
          <ac:chgData name="MJ Lindman" userId="7d0b44078786a13e" providerId="LiveId" clId="{EBEF8296-A79D-4EDA-B680-036B5E6E5B68}" dt="2020-11-09T23:42:43.387" v="2341" actId="22"/>
          <ac:spMkLst>
            <pc:docMk/>
            <pc:sldMk cId="305738806" sldId="260"/>
            <ac:spMk id="13" creationId="{44886B0F-076F-4332-9945-8E3CDD15BFC3}"/>
          </ac:spMkLst>
        </pc:spChg>
        <pc:spChg chg="add del">
          <ac:chgData name="MJ Lindman" userId="7d0b44078786a13e" providerId="LiveId" clId="{EBEF8296-A79D-4EDA-B680-036B5E6E5B68}" dt="2020-11-09T23:42:43.387" v="2341" actId="22"/>
          <ac:spMkLst>
            <pc:docMk/>
            <pc:sldMk cId="305738806" sldId="260"/>
            <ac:spMk id="15" creationId="{4C685263-C90F-4362-BB52-7D12E53C1263}"/>
          </ac:spMkLst>
        </pc:spChg>
        <pc:spChg chg="add del">
          <ac:chgData name="MJ Lindman" userId="7d0b44078786a13e" providerId="LiveId" clId="{EBEF8296-A79D-4EDA-B680-036B5E6E5B68}" dt="2020-11-09T23:42:43.387" v="2341" actId="22"/>
          <ac:spMkLst>
            <pc:docMk/>
            <pc:sldMk cId="305738806" sldId="260"/>
            <ac:spMk id="17" creationId="{75F29277-E91F-4650-A340-C0A174254FFE}"/>
          </ac:spMkLst>
        </pc:spChg>
        <pc:spChg chg="add del">
          <ac:chgData name="MJ Lindman" userId="7d0b44078786a13e" providerId="LiveId" clId="{EBEF8296-A79D-4EDA-B680-036B5E6E5B68}" dt="2020-11-09T23:42:43.387" v="2341" actId="22"/>
          <ac:spMkLst>
            <pc:docMk/>
            <pc:sldMk cId="305738806" sldId="260"/>
            <ac:spMk id="19" creationId="{62F83920-2F41-44D9-ADCD-529ECD188F81}"/>
          </ac:spMkLst>
        </pc:spChg>
        <pc:spChg chg="add del mod">
          <ac:chgData name="MJ Lindman" userId="7d0b44078786a13e" providerId="LiveId" clId="{EBEF8296-A79D-4EDA-B680-036B5E6E5B68}" dt="2020-11-10T05:40:18.088" v="3797" actId="478"/>
          <ac:spMkLst>
            <pc:docMk/>
            <pc:sldMk cId="305738806" sldId="260"/>
            <ac:spMk id="21" creationId="{F84F5917-7D1F-476B-A1C3-890B4E77EC67}"/>
          </ac:spMkLst>
        </pc:spChg>
        <pc:spChg chg="add del mod">
          <ac:chgData name="MJ Lindman" userId="7d0b44078786a13e" providerId="LiveId" clId="{EBEF8296-A79D-4EDA-B680-036B5E6E5B68}" dt="2020-11-10T00:37:25.029" v="2672" actId="478"/>
          <ac:spMkLst>
            <pc:docMk/>
            <pc:sldMk cId="305738806" sldId="260"/>
            <ac:spMk id="23" creationId="{39BA1459-903F-4D71-ACB0-8F831ADD4E27}"/>
          </ac:spMkLst>
        </pc:spChg>
        <pc:spChg chg="add del mod">
          <ac:chgData name="MJ Lindman" userId="7d0b44078786a13e" providerId="LiveId" clId="{EBEF8296-A79D-4EDA-B680-036B5E6E5B68}" dt="2020-11-10T05:39:49.215" v="3790" actId="478"/>
          <ac:spMkLst>
            <pc:docMk/>
            <pc:sldMk cId="305738806" sldId="260"/>
            <ac:spMk id="25" creationId="{88660571-621F-43A2-A9B0-2ECB36503BEE}"/>
          </ac:spMkLst>
        </pc:spChg>
        <pc:spChg chg="add del mod">
          <ac:chgData name="MJ Lindman" userId="7d0b44078786a13e" providerId="LiveId" clId="{EBEF8296-A79D-4EDA-B680-036B5E6E5B68}" dt="2020-11-10T00:37:28.216" v="2673" actId="478"/>
          <ac:spMkLst>
            <pc:docMk/>
            <pc:sldMk cId="305738806" sldId="260"/>
            <ac:spMk id="27" creationId="{06A143A4-D417-444F-96BD-3051AB449E26}"/>
          </ac:spMkLst>
        </pc:spChg>
        <pc:spChg chg="add del mod">
          <ac:chgData name="MJ Lindman" userId="7d0b44078786a13e" providerId="LiveId" clId="{EBEF8296-A79D-4EDA-B680-036B5E6E5B68}" dt="2020-11-09T23:46:40.221" v="2487" actId="478"/>
          <ac:spMkLst>
            <pc:docMk/>
            <pc:sldMk cId="305738806" sldId="260"/>
            <ac:spMk id="29" creationId="{60FCE9CC-F7C5-478D-875F-CE896A59AD83}"/>
          </ac:spMkLst>
        </pc:spChg>
        <pc:spChg chg="add del mod">
          <ac:chgData name="MJ Lindman" userId="7d0b44078786a13e" providerId="LiveId" clId="{EBEF8296-A79D-4EDA-B680-036B5E6E5B68}" dt="2020-11-09T23:48:09.385" v="2533" actId="478"/>
          <ac:spMkLst>
            <pc:docMk/>
            <pc:sldMk cId="305738806" sldId="260"/>
            <ac:spMk id="31" creationId="{0883786B-FFF2-40DD-A8B3-E27D12A6060F}"/>
          </ac:spMkLst>
        </pc:spChg>
        <pc:spChg chg="add del mod">
          <ac:chgData name="MJ Lindman" userId="7d0b44078786a13e" providerId="LiveId" clId="{EBEF8296-A79D-4EDA-B680-036B5E6E5B68}" dt="2020-11-10T00:03:46.660" v="2534" actId="478"/>
          <ac:spMkLst>
            <pc:docMk/>
            <pc:sldMk cId="305738806" sldId="260"/>
            <ac:spMk id="33" creationId="{7AA52408-0149-4A56-A7F1-28E74120C012}"/>
          </ac:spMkLst>
        </pc:spChg>
        <pc:picChg chg="add del mod">
          <ac:chgData name="MJ Lindman" userId="7d0b44078786a13e" providerId="LiveId" clId="{EBEF8296-A79D-4EDA-B680-036B5E6E5B68}" dt="2020-11-10T00:46:32.372" v="2799" actId="478"/>
          <ac:picMkLst>
            <pc:docMk/>
            <pc:sldMk cId="305738806" sldId="260"/>
            <ac:picMk id="3" creationId="{0FB69A6A-0CF5-4A1D-8CA9-B1B8CA639508}"/>
          </ac:picMkLst>
        </pc:picChg>
      </pc:sldChg>
      <pc:sldChg chg="addSp delSp new del mod">
        <pc:chgData name="MJ Lindman" userId="7d0b44078786a13e" providerId="LiveId" clId="{EBEF8296-A79D-4EDA-B680-036B5E6E5B68}" dt="2020-11-10T07:05:17.064" v="4000" actId="2696"/>
        <pc:sldMkLst>
          <pc:docMk/>
          <pc:sldMk cId="780255584" sldId="260"/>
        </pc:sldMkLst>
        <pc:picChg chg="add del">
          <ac:chgData name="MJ Lindman" userId="7d0b44078786a13e" providerId="LiveId" clId="{EBEF8296-A79D-4EDA-B680-036B5E6E5B68}" dt="2020-11-10T07:05:12.473" v="3999" actId="478"/>
          <ac:picMkLst>
            <pc:docMk/>
            <pc:sldMk cId="780255584" sldId="260"/>
            <ac:picMk id="3" creationId="{87BECF78-8A87-47EB-BFC6-E1EC88A482B1}"/>
          </ac:picMkLst>
        </pc:picChg>
      </pc:sldChg>
      <pc:sldChg chg="addSp delSp modSp new del mod">
        <pc:chgData name="MJ Lindman" userId="7d0b44078786a13e" providerId="LiveId" clId="{EBEF8296-A79D-4EDA-B680-036B5E6E5B68}" dt="2020-11-11T03:10:49.424" v="10973" actId="2696"/>
        <pc:sldMkLst>
          <pc:docMk/>
          <pc:sldMk cId="1331847109" sldId="260"/>
        </pc:sldMkLst>
        <pc:spChg chg="add del mod">
          <ac:chgData name="MJ Lindman" userId="7d0b44078786a13e" providerId="LiveId" clId="{EBEF8296-A79D-4EDA-B680-036B5E6E5B68}" dt="2020-11-11T03:10:47.444" v="10972" actId="478"/>
          <ac:spMkLst>
            <pc:docMk/>
            <pc:sldMk cId="1331847109" sldId="260"/>
            <ac:spMk id="3" creationId="{0D65722B-E0E0-4A1F-8BE0-B5F2E21398E9}"/>
          </ac:spMkLst>
        </pc:spChg>
        <pc:spChg chg="add del mod">
          <ac:chgData name="MJ Lindman" userId="7d0b44078786a13e" providerId="LiveId" clId="{EBEF8296-A79D-4EDA-B680-036B5E6E5B68}" dt="2020-11-11T03:10:47.444" v="10972" actId="478"/>
          <ac:spMkLst>
            <pc:docMk/>
            <pc:sldMk cId="1331847109" sldId="260"/>
            <ac:spMk id="5" creationId="{5DB50CA3-854C-4F02-9FEB-6F4270C73413}"/>
          </ac:spMkLst>
        </pc:spChg>
      </pc:sldChg>
      <pc:sldChg chg="addSp delSp modSp new del mod ord">
        <pc:chgData name="MJ Lindman" userId="7d0b44078786a13e" providerId="LiveId" clId="{EBEF8296-A79D-4EDA-B680-036B5E6E5B68}" dt="2020-11-10T21:06:36.998" v="8729" actId="2696"/>
        <pc:sldMkLst>
          <pc:docMk/>
          <pc:sldMk cId="2994212851" sldId="260"/>
        </pc:sldMkLst>
        <pc:spChg chg="add del">
          <ac:chgData name="MJ Lindman" userId="7d0b44078786a13e" providerId="LiveId" clId="{EBEF8296-A79D-4EDA-B680-036B5E6E5B68}" dt="2020-11-10T21:06:24.915" v="8725" actId="478"/>
          <ac:spMkLst>
            <pc:docMk/>
            <pc:sldMk cId="2994212851" sldId="260"/>
            <ac:spMk id="3" creationId="{F840FD2D-4040-4D9E-A8E4-3E4CDF96055C}"/>
          </ac:spMkLst>
        </pc:spChg>
        <pc:spChg chg="add del">
          <ac:chgData name="MJ Lindman" userId="7d0b44078786a13e" providerId="LiveId" clId="{EBEF8296-A79D-4EDA-B680-036B5E6E5B68}" dt="2020-11-10T21:06:24.915" v="8725" actId="478"/>
          <ac:spMkLst>
            <pc:docMk/>
            <pc:sldMk cId="2994212851" sldId="260"/>
            <ac:spMk id="5" creationId="{742539A2-1681-4F54-AD45-7D76CF0D9941}"/>
          </ac:spMkLst>
        </pc:spChg>
        <pc:spChg chg="add del">
          <ac:chgData name="MJ Lindman" userId="7d0b44078786a13e" providerId="LiveId" clId="{EBEF8296-A79D-4EDA-B680-036B5E6E5B68}" dt="2020-11-10T17:05:15.062" v="5049" actId="478"/>
          <ac:spMkLst>
            <pc:docMk/>
            <pc:sldMk cId="2994212851" sldId="260"/>
            <ac:spMk id="7" creationId="{844587A3-BDE1-4909-8066-9A0111C02100}"/>
          </ac:spMkLst>
        </pc:spChg>
        <pc:spChg chg="add del">
          <ac:chgData name="MJ Lindman" userId="7d0b44078786a13e" providerId="LiveId" clId="{EBEF8296-A79D-4EDA-B680-036B5E6E5B68}" dt="2020-11-10T17:05:15.062" v="5049" actId="478"/>
          <ac:spMkLst>
            <pc:docMk/>
            <pc:sldMk cId="2994212851" sldId="260"/>
            <ac:spMk id="9" creationId="{409F07BA-DF03-49B0-8F99-A1210747948F}"/>
          </ac:spMkLst>
        </pc:spChg>
        <pc:spChg chg="add del mod">
          <ac:chgData name="MJ Lindman" userId="7d0b44078786a13e" providerId="LiveId" clId="{EBEF8296-A79D-4EDA-B680-036B5E6E5B68}" dt="2020-11-10T17:05:20.633" v="5051" actId="478"/>
          <ac:spMkLst>
            <pc:docMk/>
            <pc:sldMk cId="2994212851" sldId="260"/>
            <ac:spMk id="11" creationId="{DA1D7D0D-3502-4010-A899-335AF6DBA592}"/>
          </ac:spMkLst>
        </pc:spChg>
        <pc:spChg chg="add del">
          <ac:chgData name="MJ Lindman" userId="7d0b44078786a13e" providerId="LiveId" clId="{EBEF8296-A79D-4EDA-B680-036B5E6E5B68}" dt="2020-11-10T21:06:24.915" v="8725" actId="478"/>
          <ac:spMkLst>
            <pc:docMk/>
            <pc:sldMk cId="2994212851" sldId="260"/>
            <ac:spMk id="13" creationId="{526BE4A7-CAB0-4286-927B-DD7968DC8D17}"/>
          </ac:spMkLst>
        </pc:spChg>
        <pc:spChg chg="add del">
          <ac:chgData name="MJ Lindman" userId="7d0b44078786a13e" providerId="LiveId" clId="{EBEF8296-A79D-4EDA-B680-036B5E6E5B68}" dt="2020-11-10T17:05:22.134" v="5052" actId="478"/>
          <ac:spMkLst>
            <pc:docMk/>
            <pc:sldMk cId="2994212851" sldId="260"/>
            <ac:spMk id="15" creationId="{F64E997E-73CC-47EF-A632-6021DA90A937}"/>
          </ac:spMkLst>
        </pc:spChg>
        <pc:spChg chg="add del">
          <ac:chgData name="MJ Lindman" userId="7d0b44078786a13e" providerId="LiveId" clId="{EBEF8296-A79D-4EDA-B680-036B5E6E5B68}" dt="2020-11-10T17:05:45.894" v="5053" actId="478"/>
          <ac:spMkLst>
            <pc:docMk/>
            <pc:sldMk cId="2994212851" sldId="260"/>
            <ac:spMk id="19" creationId="{9B415F15-2BC3-4B57-9977-C4CF3A499C42}"/>
          </ac:spMkLst>
        </pc:spChg>
        <pc:spChg chg="add del">
          <ac:chgData name="MJ Lindman" userId="7d0b44078786a13e" providerId="LiveId" clId="{EBEF8296-A79D-4EDA-B680-036B5E6E5B68}" dt="2020-11-10T17:06:33.671" v="5055" actId="478"/>
          <ac:spMkLst>
            <pc:docMk/>
            <pc:sldMk cId="2994212851" sldId="260"/>
            <ac:spMk id="23" creationId="{9158B88E-DCBE-447F-86D2-ACFDEC2EBF07}"/>
          </ac:spMkLst>
        </pc:spChg>
        <pc:picChg chg="add del">
          <ac:chgData name="MJ Lindman" userId="7d0b44078786a13e" providerId="LiveId" clId="{EBEF8296-A79D-4EDA-B680-036B5E6E5B68}" dt="2020-11-10T17:05:45.894" v="5053" actId="478"/>
          <ac:picMkLst>
            <pc:docMk/>
            <pc:sldMk cId="2994212851" sldId="260"/>
            <ac:picMk id="17" creationId="{E1AB4B42-BD40-4E19-83D8-B2E3E6F8DC83}"/>
          </ac:picMkLst>
        </pc:picChg>
        <pc:picChg chg="add del">
          <ac:chgData name="MJ Lindman" userId="7d0b44078786a13e" providerId="LiveId" clId="{EBEF8296-A79D-4EDA-B680-036B5E6E5B68}" dt="2020-11-10T17:06:31.375" v="5054" actId="478"/>
          <ac:picMkLst>
            <pc:docMk/>
            <pc:sldMk cId="2994212851" sldId="260"/>
            <ac:picMk id="21" creationId="{87CB1682-2F78-4E4A-B100-D0D9834B6B1E}"/>
          </ac:picMkLst>
        </pc:picChg>
      </pc:sldChg>
      <pc:sldChg chg="addSp delSp new del mod">
        <pc:chgData name="MJ Lindman" userId="7d0b44078786a13e" providerId="LiveId" clId="{EBEF8296-A79D-4EDA-B680-036B5E6E5B68}" dt="2020-11-10T06:53:55.776" v="3881" actId="2696"/>
        <pc:sldMkLst>
          <pc:docMk/>
          <pc:sldMk cId="3602980344" sldId="260"/>
        </pc:sldMkLst>
        <pc:picChg chg="add del">
          <ac:chgData name="MJ Lindman" userId="7d0b44078786a13e" providerId="LiveId" clId="{EBEF8296-A79D-4EDA-B680-036B5E6E5B68}" dt="2020-11-10T06:53:14.378" v="3874" actId="478"/>
          <ac:picMkLst>
            <pc:docMk/>
            <pc:sldMk cId="3602980344" sldId="260"/>
            <ac:picMk id="3" creationId="{EE07E349-1BB0-486B-AA21-EE4B419D1DEC}"/>
          </ac:picMkLst>
        </pc:picChg>
        <pc:picChg chg="add del">
          <ac:chgData name="MJ Lindman" userId="7d0b44078786a13e" providerId="LiveId" clId="{EBEF8296-A79D-4EDA-B680-036B5E6E5B68}" dt="2020-11-10T06:53:20.027" v="3875" actId="478"/>
          <ac:picMkLst>
            <pc:docMk/>
            <pc:sldMk cId="3602980344" sldId="260"/>
            <ac:picMk id="5" creationId="{4A9CD3C3-4C72-4BFE-A459-B9E487C3CF65}"/>
          </ac:picMkLst>
        </pc:picChg>
        <pc:picChg chg="add del">
          <ac:chgData name="MJ Lindman" userId="7d0b44078786a13e" providerId="LiveId" clId="{EBEF8296-A79D-4EDA-B680-036B5E6E5B68}" dt="2020-11-10T06:53:38.943" v="3878" actId="478"/>
          <ac:picMkLst>
            <pc:docMk/>
            <pc:sldMk cId="3602980344" sldId="260"/>
            <ac:picMk id="7" creationId="{2E51C665-FA6D-416C-846B-E00A3A1417DF}"/>
          </ac:picMkLst>
        </pc:picChg>
      </pc:sldChg>
      <pc:sldChg chg="add del">
        <pc:chgData name="MJ Lindman" userId="7d0b44078786a13e" providerId="LiveId" clId="{EBEF8296-A79D-4EDA-B680-036B5E6E5B68}" dt="2020-11-10T05:40:13.460" v="3794"/>
        <pc:sldMkLst>
          <pc:docMk/>
          <pc:sldMk cId="4185270798" sldId="260"/>
        </pc:sldMkLst>
      </pc:sldChg>
      <pc:sldChg chg="add del">
        <pc:chgData name="MJ Lindman" userId="7d0b44078786a13e" providerId="LiveId" clId="{EBEF8296-A79D-4EDA-B680-036B5E6E5B68}" dt="2020-11-10T16:51:54.342" v="4832"/>
        <pc:sldMkLst>
          <pc:docMk/>
          <pc:sldMk cId="3410681371"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7696A-2F07-4492-95EC-D1A041ECA7AB}" type="datetimeFigureOut">
              <a:rPr lang="en-US" smtClean="0"/>
              <a:t>11/10/2020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5E995-0928-45FA-B7B7-5230790F476F}" type="slidenum">
              <a:rPr lang="en-US" smtClean="0"/>
              <a:t>‹#›</a:t>
            </a:fld>
            <a:endParaRPr lang="en-US"/>
          </a:p>
        </p:txBody>
      </p:sp>
    </p:spTree>
    <p:extLst>
      <p:ext uri="{BB962C8B-B14F-4D97-AF65-F5344CB8AC3E}">
        <p14:creationId xmlns:p14="http://schemas.microsoft.com/office/powerpoint/2010/main" val="585157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03079-4C5C-4BBE-BFC9-FCB5CFC7C9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85744C-6FB8-4919-9040-9C7F189973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D16326-ACA1-4876-92FC-B93128D3ADEC}"/>
              </a:ext>
            </a:extLst>
          </p:cNvPr>
          <p:cNvSpPr>
            <a:spLocks noGrp="1"/>
          </p:cNvSpPr>
          <p:nvPr>
            <p:ph type="dt" sz="half" idx="10"/>
          </p:nvPr>
        </p:nvSpPr>
        <p:spPr/>
        <p:txBody>
          <a:bodyPr/>
          <a:lstStyle/>
          <a:p>
            <a:fld id="{116545AE-B679-45E6-BF7E-B891C5C89EF1}" type="datetimeFigureOut">
              <a:rPr lang="en-US" smtClean="0"/>
              <a:t>11/9/2020</a:t>
            </a:fld>
            <a:endParaRPr lang="en-US"/>
          </a:p>
        </p:txBody>
      </p:sp>
      <p:sp>
        <p:nvSpPr>
          <p:cNvPr id="5" name="Footer Placeholder 4">
            <a:extLst>
              <a:ext uri="{FF2B5EF4-FFF2-40B4-BE49-F238E27FC236}">
                <a16:creationId xmlns:a16="http://schemas.microsoft.com/office/drawing/2014/main" id="{A3A86327-4DDD-43C5-880D-11B7DDAEA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B0543-F5E3-43D6-9FE3-A0974AEF4AFB}"/>
              </a:ext>
            </a:extLst>
          </p:cNvPr>
          <p:cNvSpPr>
            <a:spLocks noGrp="1"/>
          </p:cNvSpPr>
          <p:nvPr>
            <p:ph type="sldNum" sz="quarter" idx="12"/>
          </p:nvPr>
        </p:nvSpPr>
        <p:spPr/>
        <p:txBody>
          <a:bodyPr/>
          <a:lstStyle/>
          <a:p>
            <a:fld id="{D708B8B1-7181-4065-AE8B-2F731D601412}" type="slidenum">
              <a:rPr lang="en-US" smtClean="0"/>
              <a:t>‹#›</a:t>
            </a:fld>
            <a:endParaRPr lang="en-US"/>
          </a:p>
        </p:txBody>
      </p:sp>
    </p:spTree>
    <p:extLst>
      <p:ext uri="{BB962C8B-B14F-4D97-AF65-F5344CB8AC3E}">
        <p14:creationId xmlns:p14="http://schemas.microsoft.com/office/powerpoint/2010/main" val="59778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D235-5A1A-43FF-A1C1-0BDCB04818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BAF165-7630-4F9F-8056-07AC6ACB07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662AB-7D43-4557-B15B-3EFAE9CD168F}"/>
              </a:ext>
            </a:extLst>
          </p:cNvPr>
          <p:cNvSpPr>
            <a:spLocks noGrp="1"/>
          </p:cNvSpPr>
          <p:nvPr>
            <p:ph type="dt" sz="half" idx="10"/>
          </p:nvPr>
        </p:nvSpPr>
        <p:spPr/>
        <p:txBody>
          <a:bodyPr/>
          <a:lstStyle/>
          <a:p>
            <a:fld id="{116545AE-B679-45E6-BF7E-B891C5C89EF1}" type="datetimeFigureOut">
              <a:rPr lang="en-US" smtClean="0"/>
              <a:t>11/9/2020</a:t>
            </a:fld>
            <a:endParaRPr lang="en-US"/>
          </a:p>
        </p:txBody>
      </p:sp>
      <p:sp>
        <p:nvSpPr>
          <p:cNvPr id="5" name="Footer Placeholder 4">
            <a:extLst>
              <a:ext uri="{FF2B5EF4-FFF2-40B4-BE49-F238E27FC236}">
                <a16:creationId xmlns:a16="http://schemas.microsoft.com/office/drawing/2014/main" id="{B68B997C-387D-475B-8382-2B2875D17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28CC38-A661-4309-93E6-8C59DE9E3E7C}"/>
              </a:ext>
            </a:extLst>
          </p:cNvPr>
          <p:cNvSpPr>
            <a:spLocks noGrp="1"/>
          </p:cNvSpPr>
          <p:nvPr>
            <p:ph type="sldNum" sz="quarter" idx="12"/>
          </p:nvPr>
        </p:nvSpPr>
        <p:spPr/>
        <p:txBody>
          <a:bodyPr/>
          <a:lstStyle/>
          <a:p>
            <a:fld id="{D708B8B1-7181-4065-AE8B-2F731D601412}" type="slidenum">
              <a:rPr lang="en-US" smtClean="0"/>
              <a:t>‹#›</a:t>
            </a:fld>
            <a:endParaRPr lang="en-US"/>
          </a:p>
        </p:txBody>
      </p:sp>
    </p:spTree>
    <p:extLst>
      <p:ext uri="{BB962C8B-B14F-4D97-AF65-F5344CB8AC3E}">
        <p14:creationId xmlns:p14="http://schemas.microsoft.com/office/powerpoint/2010/main" val="79731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0C2A1B-37D5-4A3F-9C6D-19FC2B219A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A430BE-2CF3-474D-A3CC-294783BA81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E73ABB-DD7D-48C3-AF5E-D61F9ABA9B35}"/>
              </a:ext>
            </a:extLst>
          </p:cNvPr>
          <p:cNvSpPr>
            <a:spLocks noGrp="1"/>
          </p:cNvSpPr>
          <p:nvPr>
            <p:ph type="dt" sz="half" idx="10"/>
          </p:nvPr>
        </p:nvSpPr>
        <p:spPr/>
        <p:txBody>
          <a:bodyPr/>
          <a:lstStyle/>
          <a:p>
            <a:fld id="{116545AE-B679-45E6-BF7E-B891C5C89EF1}" type="datetimeFigureOut">
              <a:rPr lang="en-US" smtClean="0"/>
              <a:t>11/9/2020</a:t>
            </a:fld>
            <a:endParaRPr lang="en-US"/>
          </a:p>
        </p:txBody>
      </p:sp>
      <p:sp>
        <p:nvSpPr>
          <p:cNvPr id="5" name="Footer Placeholder 4">
            <a:extLst>
              <a:ext uri="{FF2B5EF4-FFF2-40B4-BE49-F238E27FC236}">
                <a16:creationId xmlns:a16="http://schemas.microsoft.com/office/drawing/2014/main" id="{9372DAAA-D174-4A37-B111-9404C5188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0E680-B710-40D4-99ED-617CD2F6C8BD}"/>
              </a:ext>
            </a:extLst>
          </p:cNvPr>
          <p:cNvSpPr>
            <a:spLocks noGrp="1"/>
          </p:cNvSpPr>
          <p:nvPr>
            <p:ph type="sldNum" sz="quarter" idx="12"/>
          </p:nvPr>
        </p:nvSpPr>
        <p:spPr/>
        <p:txBody>
          <a:bodyPr/>
          <a:lstStyle/>
          <a:p>
            <a:fld id="{D708B8B1-7181-4065-AE8B-2F731D601412}" type="slidenum">
              <a:rPr lang="en-US" smtClean="0"/>
              <a:t>‹#›</a:t>
            </a:fld>
            <a:endParaRPr lang="en-US"/>
          </a:p>
        </p:txBody>
      </p:sp>
    </p:spTree>
    <p:extLst>
      <p:ext uri="{BB962C8B-B14F-4D97-AF65-F5344CB8AC3E}">
        <p14:creationId xmlns:p14="http://schemas.microsoft.com/office/powerpoint/2010/main" val="153658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740BF-FFB2-454C-81DA-6BC16D4E13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AAFAA3-8DD9-4B81-B6EF-B180C8306F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07D68-C9C8-41FA-9A57-3E04742F0AF1}"/>
              </a:ext>
            </a:extLst>
          </p:cNvPr>
          <p:cNvSpPr>
            <a:spLocks noGrp="1"/>
          </p:cNvSpPr>
          <p:nvPr>
            <p:ph type="dt" sz="half" idx="10"/>
          </p:nvPr>
        </p:nvSpPr>
        <p:spPr/>
        <p:txBody>
          <a:bodyPr/>
          <a:lstStyle/>
          <a:p>
            <a:fld id="{116545AE-B679-45E6-BF7E-B891C5C89EF1}" type="datetimeFigureOut">
              <a:rPr lang="en-US" smtClean="0"/>
              <a:t>11/9/2020</a:t>
            </a:fld>
            <a:endParaRPr lang="en-US"/>
          </a:p>
        </p:txBody>
      </p:sp>
      <p:sp>
        <p:nvSpPr>
          <p:cNvPr id="5" name="Footer Placeholder 4">
            <a:extLst>
              <a:ext uri="{FF2B5EF4-FFF2-40B4-BE49-F238E27FC236}">
                <a16:creationId xmlns:a16="http://schemas.microsoft.com/office/drawing/2014/main" id="{714E1812-8309-4EDF-ADB3-336993A431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F2D05E-70C6-4060-8801-E9666E4CFA81}"/>
              </a:ext>
            </a:extLst>
          </p:cNvPr>
          <p:cNvSpPr>
            <a:spLocks noGrp="1"/>
          </p:cNvSpPr>
          <p:nvPr>
            <p:ph type="sldNum" sz="quarter" idx="12"/>
          </p:nvPr>
        </p:nvSpPr>
        <p:spPr/>
        <p:txBody>
          <a:bodyPr/>
          <a:lstStyle/>
          <a:p>
            <a:fld id="{D708B8B1-7181-4065-AE8B-2F731D601412}" type="slidenum">
              <a:rPr lang="en-US" smtClean="0"/>
              <a:t>‹#›</a:t>
            </a:fld>
            <a:endParaRPr lang="en-US"/>
          </a:p>
        </p:txBody>
      </p:sp>
    </p:spTree>
    <p:extLst>
      <p:ext uri="{BB962C8B-B14F-4D97-AF65-F5344CB8AC3E}">
        <p14:creationId xmlns:p14="http://schemas.microsoft.com/office/powerpoint/2010/main" val="233613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F908-9987-430C-BA12-45FD196714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363B8D-0463-4C20-85C5-2936C91625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909BAD-C1C1-43AD-9B2B-7082816EDC21}"/>
              </a:ext>
            </a:extLst>
          </p:cNvPr>
          <p:cNvSpPr>
            <a:spLocks noGrp="1"/>
          </p:cNvSpPr>
          <p:nvPr>
            <p:ph type="dt" sz="half" idx="10"/>
          </p:nvPr>
        </p:nvSpPr>
        <p:spPr/>
        <p:txBody>
          <a:bodyPr/>
          <a:lstStyle/>
          <a:p>
            <a:fld id="{116545AE-B679-45E6-BF7E-B891C5C89EF1}" type="datetimeFigureOut">
              <a:rPr lang="en-US" smtClean="0"/>
              <a:t>11/9/2020</a:t>
            </a:fld>
            <a:endParaRPr lang="en-US"/>
          </a:p>
        </p:txBody>
      </p:sp>
      <p:sp>
        <p:nvSpPr>
          <p:cNvPr id="5" name="Footer Placeholder 4">
            <a:extLst>
              <a:ext uri="{FF2B5EF4-FFF2-40B4-BE49-F238E27FC236}">
                <a16:creationId xmlns:a16="http://schemas.microsoft.com/office/drawing/2014/main" id="{1FB6A29D-FC7B-4E1D-943A-A3F4C359C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3E7CA-81BD-4503-BF57-38D2BDE68CA6}"/>
              </a:ext>
            </a:extLst>
          </p:cNvPr>
          <p:cNvSpPr>
            <a:spLocks noGrp="1"/>
          </p:cNvSpPr>
          <p:nvPr>
            <p:ph type="sldNum" sz="quarter" idx="12"/>
          </p:nvPr>
        </p:nvSpPr>
        <p:spPr/>
        <p:txBody>
          <a:bodyPr/>
          <a:lstStyle/>
          <a:p>
            <a:fld id="{D708B8B1-7181-4065-AE8B-2F731D601412}" type="slidenum">
              <a:rPr lang="en-US" smtClean="0"/>
              <a:t>‹#›</a:t>
            </a:fld>
            <a:endParaRPr lang="en-US"/>
          </a:p>
        </p:txBody>
      </p:sp>
    </p:spTree>
    <p:extLst>
      <p:ext uri="{BB962C8B-B14F-4D97-AF65-F5344CB8AC3E}">
        <p14:creationId xmlns:p14="http://schemas.microsoft.com/office/powerpoint/2010/main" val="318756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E6E6-7627-4100-8298-E73FACCA68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71D3F3-AB0C-4C06-B8FB-A53636A87A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10D32E-53FD-44E7-8BCE-65332881A1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1C793F-F165-4CD5-BBA0-B159ABEA9A6F}"/>
              </a:ext>
            </a:extLst>
          </p:cNvPr>
          <p:cNvSpPr>
            <a:spLocks noGrp="1"/>
          </p:cNvSpPr>
          <p:nvPr>
            <p:ph type="dt" sz="half" idx="10"/>
          </p:nvPr>
        </p:nvSpPr>
        <p:spPr/>
        <p:txBody>
          <a:bodyPr/>
          <a:lstStyle/>
          <a:p>
            <a:fld id="{116545AE-B679-45E6-BF7E-B891C5C89EF1}" type="datetimeFigureOut">
              <a:rPr lang="en-US" smtClean="0"/>
              <a:t>11/9/2020</a:t>
            </a:fld>
            <a:endParaRPr lang="en-US"/>
          </a:p>
        </p:txBody>
      </p:sp>
      <p:sp>
        <p:nvSpPr>
          <p:cNvPr id="6" name="Footer Placeholder 5">
            <a:extLst>
              <a:ext uri="{FF2B5EF4-FFF2-40B4-BE49-F238E27FC236}">
                <a16:creationId xmlns:a16="http://schemas.microsoft.com/office/drawing/2014/main" id="{28E9D4D5-1F3E-429A-A9A9-480F8839AF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9BBA34-DEE8-4A21-91CD-8B65EA5FC0F4}"/>
              </a:ext>
            </a:extLst>
          </p:cNvPr>
          <p:cNvSpPr>
            <a:spLocks noGrp="1"/>
          </p:cNvSpPr>
          <p:nvPr>
            <p:ph type="sldNum" sz="quarter" idx="12"/>
          </p:nvPr>
        </p:nvSpPr>
        <p:spPr/>
        <p:txBody>
          <a:bodyPr/>
          <a:lstStyle/>
          <a:p>
            <a:fld id="{D708B8B1-7181-4065-AE8B-2F731D601412}" type="slidenum">
              <a:rPr lang="en-US" smtClean="0"/>
              <a:t>‹#›</a:t>
            </a:fld>
            <a:endParaRPr lang="en-US"/>
          </a:p>
        </p:txBody>
      </p:sp>
    </p:spTree>
    <p:extLst>
      <p:ext uri="{BB962C8B-B14F-4D97-AF65-F5344CB8AC3E}">
        <p14:creationId xmlns:p14="http://schemas.microsoft.com/office/powerpoint/2010/main" val="3987741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BA0DE-23B9-4C2D-966F-A3C55E3B21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DADB38-6D83-46CA-8E63-1CD3C2B175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288E0-014F-4B22-85FC-960DD75A17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9932F9-F1C9-4FB7-9386-44E9243C1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4BB4C4-FFC5-486B-B861-488D5EAB92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865074-5ABD-4B19-869A-E3F7FE2DED18}"/>
              </a:ext>
            </a:extLst>
          </p:cNvPr>
          <p:cNvSpPr>
            <a:spLocks noGrp="1"/>
          </p:cNvSpPr>
          <p:nvPr>
            <p:ph type="dt" sz="half" idx="10"/>
          </p:nvPr>
        </p:nvSpPr>
        <p:spPr/>
        <p:txBody>
          <a:bodyPr/>
          <a:lstStyle/>
          <a:p>
            <a:fld id="{116545AE-B679-45E6-BF7E-B891C5C89EF1}" type="datetimeFigureOut">
              <a:rPr lang="en-US" smtClean="0"/>
              <a:t>11/9/2020</a:t>
            </a:fld>
            <a:endParaRPr lang="en-US"/>
          </a:p>
        </p:txBody>
      </p:sp>
      <p:sp>
        <p:nvSpPr>
          <p:cNvPr id="8" name="Footer Placeholder 7">
            <a:extLst>
              <a:ext uri="{FF2B5EF4-FFF2-40B4-BE49-F238E27FC236}">
                <a16:creationId xmlns:a16="http://schemas.microsoft.com/office/drawing/2014/main" id="{8C23852A-5019-4E20-BA8C-BEA1F53F50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BE827A-47C6-42EB-BC05-DB16C55BD067}"/>
              </a:ext>
            </a:extLst>
          </p:cNvPr>
          <p:cNvSpPr>
            <a:spLocks noGrp="1"/>
          </p:cNvSpPr>
          <p:nvPr>
            <p:ph type="sldNum" sz="quarter" idx="12"/>
          </p:nvPr>
        </p:nvSpPr>
        <p:spPr/>
        <p:txBody>
          <a:bodyPr/>
          <a:lstStyle/>
          <a:p>
            <a:fld id="{D708B8B1-7181-4065-AE8B-2F731D601412}" type="slidenum">
              <a:rPr lang="en-US" smtClean="0"/>
              <a:t>‹#›</a:t>
            </a:fld>
            <a:endParaRPr lang="en-US"/>
          </a:p>
        </p:txBody>
      </p:sp>
    </p:spTree>
    <p:extLst>
      <p:ext uri="{BB962C8B-B14F-4D97-AF65-F5344CB8AC3E}">
        <p14:creationId xmlns:p14="http://schemas.microsoft.com/office/powerpoint/2010/main" val="2398629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DAE7-ABA9-4511-88C4-FA87D9FB93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39B26D-424B-4D73-8A8F-905BFF031FD0}"/>
              </a:ext>
            </a:extLst>
          </p:cNvPr>
          <p:cNvSpPr>
            <a:spLocks noGrp="1"/>
          </p:cNvSpPr>
          <p:nvPr>
            <p:ph type="dt" sz="half" idx="10"/>
          </p:nvPr>
        </p:nvSpPr>
        <p:spPr/>
        <p:txBody>
          <a:bodyPr/>
          <a:lstStyle/>
          <a:p>
            <a:fld id="{116545AE-B679-45E6-BF7E-B891C5C89EF1}" type="datetimeFigureOut">
              <a:rPr lang="en-US" smtClean="0"/>
              <a:t>11/9/2020</a:t>
            </a:fld>
            <a:endParaRPr lang="en-US"/>
          </a:p>
        </p:txBody>
      </p:sp>
      <p:sp>
        <p:nvSpPr>
          <p:cNvPr id="4" name="Footer Placeholder 3">
            <a:extLst>
              <a:ext uri="{FF2B5EF4-FFF2-40B4-BE49-F238E27FC236}">
                <a16:creationId xmlns:a16="http://schemas.microsoft.com/office/drawing/2014/main" id="{6768A1B6-CD2C-48B1-89AF-D852D39AC7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97F047-3700-4D5C-A794-0FE9FAE87206}"/>
              </a:ext>
            </a:extLst>
          </p:cNvPr>
          <p:cNvSpPr>
            <a:spLocks noGrp="1"/>
          </p:cNvSpPr>
          <p:nvPr>
            <p:ph type="sldNum" sz="quarter" idx="12"/>
          </p:nvPr>
        </p:nvSpPr>
        <p:spPr/>
        <p:txBody>
          <a:bodyPr/>
          <a:lstStyle/>
          <a:p>
            <a:fld id="{D708B8B1-7181-4065-AE8B-2F731D601412}" type="slidenum">
              <a:rPr lang="en-US" smtClean="0"/>
              <a:t>‹#›</a:t>
            </a:fld>
            <a:endParaRPr lang="en-US"/>
          </a:p>
        </p:txBody>
      </p:sp>
    </p:spTree>
    <p:extLst>
      <p:ext uri="{BB962C8B-B14F-4D97-AF65-F5344CB8AC3E}">
        <p14:creationId xmlns:p14="http://schemas.microsoft.com/office/powerpoint/2010/main" val="1712326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48ACE6-A00E-4D88-A85C-0C0A4BA00DA5}"/>
              </a:ext>
            </a:extLst>
          </p:cNvPr>
          <p:cNvSpPr>
            <a:spLocks noGrp="1"/>
          </p:cNvSpPr>
          <p:nvPr>
            <p:ph type="dt" sz="half" idx="10"/>
          </p:nvPr>
        </p:nvSpPr>
        <p:spPr/>
        <p:txBody>
          <a:bodyPr/>
          <a:lstStyle/>
          <a:p>
            <a:fld id="{116545AE-B679-45E6-BF7E-B891C5C89EF1}" type="datetimeFigureOut">
              <a:rPr lang="en-US" smtClean="0"/>
              <a:t>11/9/2020</a:t>
            </a:fld>
            <a:endParaRPr lang="en-US"/>
          </a:p>
        </p:txBody>
      </p:sp>
      <p:sp>
        <p:nvSpPr>
          <p:cNvPr id="3" name="Footer Placeholder 2">
            <a:extLst>
              <a:ext uri="{FF2B5EF4-FFF2-40B4-BE49-F238E27FC236}">
                <a16:creationId xmlns:a16="http://schemas.microsoft.com/office/drawing/2014/main" id="{733CE117-E7DB-4EAC-BE15-20FD1F576C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89AFCC-DE65-41C4-ADDF-D24EED6A1AB8}"/>
              </a:ext>
            </a:extLst>
          </p:cNvPr>
          <p:cNvSpPr>
            <a:spLocks noGrp="1"/>
          </p:cNvSpPr>
          <p:nvPr>
            <p:ph type="sldNum" sz="quarter" idx="12"/>
          </p:nvPr>
        </p:nvSpPr>
        <p:spPr/>
        <p:txBody>
          <a:bodyPr/>
          <a:lstStyle/>
          <a:p>
            <a:fld id="{D708B8B1-7181-4065-AE8B-2F731D601412}" type="slidenum">
              <a:rPr lang="en-US" smtClean="0"/>
              <a:t>‹#›</a:t>
            </a:fld>
            <a:endParaRPr lang="en-US"/>
          </a:p>
        </p:txBody>
      </p:sp>
    </p:spTree>
    <p:extLst>
      <p:ext uri="{BB962C8B-B14F-4D97-AF65-F5344CB8AC3E}">
        <p14:creationId xmlns:p14="http://schemas.microsoft.com/office/powerpoint/2010/main" val="36879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22EE8-FC4B-460C-9D59-695D5C5189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C98A3C-AF7D-4908-9029-CAF0347239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06DA34-6A08-43C9-812A-43811A06B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D6FDC0-FB80-4CB4-82D6-50B89D20D4F6}"/>
              </a:ext>
            </a:extLst>
          </p:cNvPr>
          <p:cNvSpPr>
            <a:spLocks noGrp="1"/>
          </p:cNvSpPr>
          <p:nvPr>
            <p:ph type="dt" sz="half" idx="10"/>
          </p:nvPr>
        </p:nvSpPr>
        <p:spPr/>
        <p:txBody>
          <a:bodyPr/>
          <a:lstStyle/>
          <a:p>
            <a:fld id="{116545AE-B679-45E6-BF7E-B891C5C89EF1}" type="datetimeFigureOut">
              <a:rPr lang="en-US" smtClean="0"/>
              <a:t>11/9/2020</a:t>
            </a:fld>
            <a:endParaRPr lang="en-US"/>
          </a:p>
        </p:txBody>
      </p:sp>
      <p:sp>
        <p:nvSpPr>
          <p:cNvPr id="6" name="Footer Placeholder 5">
            <a:extLst>
              <a:ext uri="{FF2B5EF4-FFF2-40B4-BE49-F238E27FC236}">
                <a16:creationId xmlns:a16="http://schemas.microsoft.com/office/drawing/2014/main" id="{82201ED9-AE19-49E2-991C-B0124B5B5E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B1513-51BD-449A-9653-D827431E84EB}"/>
              </a:ext>
            </a:extLst>
          </p:cNvPr>
          <p:cNvSpPr>
            <a:spLocks noGrp="1"/>
          </p:cNvSpPr>
          <p:nvPr>
            <p:ph type="sldNum" sz="quarter" idx="12"/>
          </p:nvPr>
        </p:nvSpPr>
        <p:spPr/>
        <p:txBody>
          <a:bodyPr/>
          <a:lstStyle/>
          <a:p>
            <a:fld id="{D708B8B1-7181-4065-AE8B-2F731D601412}" type="slidenum">
              <a:rPr lang="en-US" smtClean="0"/>
              <a:t>‹#›</a:t>
            </a:fld>
            <a:endParaRPr lang="en-US"/>
          </a:p>
        </p:txBody>
      </p:sp>
    </p:spTree>
    <p:extLst>
      <p:ext uri="{BB962C8B-B14F-4D97-AF65-F5344CB8AC3E}">
        <p14:creationId xmlns:p14="http://schemas.microsoft.com/office/powerpoint/2010/main" val="266654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D519-2A22-422F-8597-ECDFDAFBC2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755FEC-1410-4A3D-8860-D4202FFA22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1875C3-D922-490E-A722-51E6D6B83C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DAE162-CCBB-46F8-BE5C-D1D88FD68EAF}"/>
              </a:ext>
            </a:extLst>
          </p:cNvPr>
          <p:cNvSpPr>
            <a:spLocks noGrp="1"/>
          </p:cNvSpPr>
          <p:nvPr>
            <p:ph type="dt" sz="half" idx="10"/>
          </p:nvPr>
        </p:nvSpPr>
        <p:spPr/>
        <p:txBody>
          <a:bodyPr/>
          <a:lstStyle/>
          <a:p>
            <a:fld id="{116545AE-B679-45E6-BF7E-B891C5C89EF1}" type="datetimeFigureOut">
              <a:rPr lang="en-US" smtClean="0"/>
              <a:t>11/9/2020</a:t>
            </a:fld>
            <a:endParaRPr lang="en-US"/>
          </a:p>
        </p:txBody>
      </p:sp>
      <p:sp>
        <p:nvSpPr>
          <p:cNvPr id="6" name="Footer Placeholder 5">
            <a:extLst>
              <a:ext uri="{FF2B5EF4-FFF2-40B4-BE49-F238E27FC236}">
                <a16:creationId xmlns:a16="http://schemas.microsoft.com/office/drawing/2014/main" id="{0E640DAF-F982-4AEA-970E-CB64C5215C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0EBCE1-374B-4937-983A-BEDB8D60E1D7}"/>
              </a:ext>
            </a:extLst>
          </p:cNvPr>
          <p:cNvSpPr>
            <a:spLocks noGrp="1"/>
          </p:cNvSpPr>
          <p:nvPr>
            <p:ph type="sldNum" sz="quarter" idx="12"/>
          </p:nvPr>
        </p:nvSpPr>
        <p:spPr/>
        <p:txBody>
          <a:bodyPr/>
          <a:lstStyle/>
          <a:p>
            <a:fld id="{D708B8B1-7181-4065-AE8B-2F731D601412}" type="slidenum">
              <a:rPr lang="en-US" smtClean="0"/>
              <a:t>‹#›</a:t>
            </a:fld>
            <a:endParaRPr lang="en-US"/>
          </a:p>
        </p:txBody>
      </p:sp>
    </p:spTree>
    <p:extLst>
      <p:ext uri="{BB962C8B-B14F-4D97-AF65-F5344CB8AC3E}">
        <p14:creationId xmlns:p14="http://schemas.microsoft.com/office/powerpoint/2010/main" val="2134969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81C158-B4A4-4C18-B727-A7F8FEAD63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BED7BC-C96D-4B2D-9F14-A5F4A15D18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6B1A6B-FA32-436C-8F53-B906D75B6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545AE-B679-45E6-BF7E-B891C5C89EF1}" type="datetimeFigureOut">
              <a:rPr lang="en-US" smtClean="0"/>
              <a:t>11/9/2020</a:t>
            </a:fld>
            <a:endParaRPr lang="en-US"/>
          </a:p>
        </p:txBody>
      </p:sp>
      <p:sp>
        <p:nvSpPr>
          <p:cNvPr id="5" name="Footer Placeholder 4">
            <a:extLst>
              <a:ext uri="{FF2B5EF4-FFF2-40B4-BE49-F238E27FC236}">
                <a16:creationId xmlns:a16="http://schemas.microsoft.com/office/drawing/2014/main" id="{09D735A4-9A19-4AFB-B2E2-BFF6822B20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2AC897-0048-429E-81DC-ADB4F17BD3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08B8B1-7181-4065-AE8B-2F731D601412}" type="slidenum">
              <a:rPr lang="en-US" smtClean="0"/>
              <a:t>‹#›</a:t>
            </a:fld>
            <a:endParaRPr lang="en-US"/>
          </a:p>
        </p:txBody>
      </p:sp>
    </p:spTree>
    <p:extLst>
      <p:ext uri="{BB962C8B-B14F-4D97-AF65-F5344CB8AC3E}">
        <p14:creationId xmlns:p14="http://schemas.microsoft.com/office/powerpoint/2010/main" val="2995174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984909-3098-4B28-AD77-A8DA7175B394}"/>
              </a:ext>
            </a:extLst>
          </p:cNvPr>
          <p:cNvSpPr txBox="1"/>
          <p:nvPr/>
        </p:nvSpPr>
        <p:spPr>
          <a:xfrm>
            <a:off x="152400" y="107774"/>
            <a:ext cx="11887200" cy="98488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200" b="1" dirty="0">
                <a:solidFill>
                  <a:srgbClr val="000000"/>
                </a:solidFill>
                <a:effectLst/>
                <a:latin typeface="Calibri" panose="020F0502020204030204" pitchFamily="34" charset="0"/>
              </a:rPr>
              <a:t>Cataloging and Classifying Stars That Drive Stellar Bow Shock Nebulae</a:t>
            </a:r>
          </a:p>
          <a:p>
            <a:pPr algn="ctr"/>
            <a:r>
              <a:rPr lang="en-US" sz="1200" dirty="0">
                <a:solidFill>
                  <a:srgbClr val="000000"/>
                </a:solidFill>
                <a:latin typeface="Calibri" panose="020F0502020204030204" pitchFamily="34" charset="0"/>
              </a:rPr>
              <a:t>Michael Lindman, Will Chick, and Dr. Chip </a:t>
            </a:r>
            <a:r>
              <a:rPr lang="en-US" sz="1200" dirty="0" err="1">
                <a:solidFill>
                  <a:srgbClr val="000000"/>
                </a:solidFill>
                <a:latin typeface="Calibri" panose="020F0502020204030204" pitchFamily="34" charset="0"/>
              </a:rPr>
              <a:t>Kobulnicky</a:t>
            </a:r>
            <a:endParaRPr lang="en-US" sz="1200" dirty="0">
              <a:solidFill>
                <a:srgbClr val="000000"/>
              </a:solidFill>
              <a:latin typeface="Calibri" panose="020F0502020204030204" pitchFamily="34" charset="0"/>
            </a:endParaRPr>
          </a:p>
          <a:p>
            <a:pPr algn="ctr"/>
            <a:r>
              <a:rPr lang="en-US" sz="1200" dirty="0">
                <a:solidFill>
                  <a:srgbClr val="000000"/>
                </a:solidFill>
                <a:latin typeface="Calibri" panose="020F0502020204030204" pitchFamily="34" charset="0"/>
              </a:rPr>
              <a:t>University of Wyoming, Department of Physics and Astronomy</a:t>
            </a:r>
          </a:p>
          <a:p>
            <a:pPr algn="ctr"/>
            <a:r>
              <a:rPr lang="en-US" sz="1200" dirty="0">
                <a:solidFill>
                  <a:srgbClr val="000000"/>
                </a:solidFill>
                <a:latin typeface="Calibri" panose="020F0502020204030204" pitchFamily="34" charset="0"/>
              </a:rPr>
              <a:t>mlindman@uwyo.edu</a:t>
            </a:r>
            <a:endParaRPr lang="en-US" sz="1200" dirty="0"/>
          </a:p>
        </p:txBody>
      </p:sp>
      <p:sp>
        <p:nvSpPr>
          <p:cNvPr id="3" name="TextBox 2">
            <a:extLst>
              <a:ext uri="{FF2B5EF4-FFF2-40B4-BE49-F238E27FC236}">
                <a16:creationId xmlns:a16="http://schemas.microsoft.com/office/drawing/2014/main" id="{983D8DC2-A1E4-4EC1-837B-50F0AF0850D7}"/>
              </a:ext>
            </a:extLst>
          </p:cNvPr>
          <p:cNvSpPr txBox="1"/>
          <p:nvPr/>
        </p:nvSpPr>
        <p:spPr>
          <a:xfrm>
            <a:off x="4174734" y="1216284"/>
            <a:ext cx="3840480"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Background</a:t>
            </a:r>
          </a:p>
        </p:txBody>
      </p:sp>
      <p:sp>
        <p:nvSpPr>
          <p:cNvPr id="9" name="TextBox 8">
            <a:extLst>
              <a:ext uri="{FF2B5EF4-FFF2-40B4-BE49-F238E27FC236}">
                <a16:creationId xmlns:a16="http://schemas.microsoft.com/office/drawing/2014/main" id="{19A456B9-5D5B-481F-8A30-70CC6553B459}"/>
              </a:ext>
            </a:extLst>
          </p:cNvPr>
          <p:cNvSpPr txBox="1"/>
          <p:nvPr/>
        </p:nvSpPr>
        <p:spPr>
          <a:xfrm>
            <a:off x="152400" y="1216284"/>
            <a:ext cx="3840480"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Abstract</a:t>
            </a:r>
          </a:p>
        </p:txBody>
      </p:sp>
      <p:sp>
        <p:nvSpPr>
          <p:cNvPr id="6" name="TextBox 5">
            <a:extLst>
              <a:ext uri="{FF2B5EF4-FFF2-40B4-BE49-F238E27FC236}">
                <a16:creationId xmlns:a16="http://schemas.microsoft.com/office/drawing/2014/main" id="{76D9DE3C-3DC8-4269-B13A-B8DB10388146}"/>
              </a:ext>
            </a:extLst>
          </p:cNvPr>
          <p:cNvSpPr txBox="1"/>
          <p:nvPr/>
        </p:nvSpPr>
        <p:spPr>
          <a:xfrm>
            <a:off x="152400" y="1554838"/>
            <a:ext cx="3840480" cy="2123658"/>
          </a:xfrm>
          <a:prstGeom prst="rect">
            <a:avLst/>
          </a:prstGeom>
          <a:ln w="31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The goal of this research is to classify 187 new stellar bow shock candidates to add to the existing catalog of 709 candidates. We utilized the Wyoming Infrared Observatory and the Apache Point Observatory to collect data on the bow shock stars from our list of targets, and we have successfully obtained stellar spectra of 30 stars from this list. This data was reduced to produce finalized spectra that will be further analyzed using Python to determine multiple characteristics of these stars. Many of the observed stars appear to be O and B type stars, but further analysis is needed.</a:t>
            </a:r>
          </a:p>
        </p:txBody>
      </p:sp>
      <p:pic>
        <p:nvPicPr>
          <p:cNvPr id="13" name="Picture 12">
            <a:extLst>
              <a:ext uri="{FF2B5EF4-FFF2-40B4-BE49-F238E27FC236}">
                <a16:creationId xmlns:a16="http://schemas.microsoft.com/office/drawing/2014/main" id="{D9E00101-D534-4252-9F50-059B4DFEE566}"/>
              </a:ext>
            </a:extLst>
          </p:cNvPr>
          <p:cNvPicPr>
            <a:picLocks noChangeAspect="1"/>
          </p:cNvPicPr>
          <p:nvPr/>
        </p:nvPicPr>
        <p:blipFill>
          <a:blip r:embed="rId2"/>
          <a:stretch>
            <a:fillRect/>
          </a:stretch>
        </p:blipFill>
        <p:spPr>
          <a:xfrm>
            <a:off x="357408" y="152846"/>
            <a:ext cx="1117312" cy="894740"/>
          </a:xfrm>
          <a:prstGeom prst="rect">
            <a:avLst/>
          </a:prstGeom>
        </p:spPr>
      </p:pic>
      <p:pic>
        <p:nvPicPr>
          <p:cNvPr id="15" name="Picture 14">
            <a:extLst>
              <a:ext uri="{FF2B5EF4-FFF2-40B4-BE49-F238E27FC236}">
                <a16:creationId xmlns:a16="http://schemas.microsoft.com/office/drawing/2014/main" id="{D0DCAEA2-BF88-48AD-917B-E9E1230A8B06}"/>
              </a:ext>
            </a:extLst>
          </p:cNvPr>
          <p:cNvPicPr>
            <a:picLocks noChangeAspect="1"/>
          </p:cNvPicPr>
          <p:nvPr/>
        </p:nvPicPr>
        <p:blipFill>
          <a:blip r:embed="rId3"/>
          <a:stretch>
            <a:fillRect/>
          </a:stretch>
        </p:blipFill>
        <p:spPr>
          <a:xfrm>
            <a:off x="10308394" y="309229"/>
            <a:ext cx="1526198" cy="581974"/>
          </a:xfrm>
          <a:prstGeom prst="rect">
            <a:avLst/>
          </a:prstGeom>
        </p:spPr>
      </p:pic>
      <p:sp>
        <p:nvSpPr>
          <p:cNvPr id="17" name="TextBox 16">
            <a:extLst>
              <a:ext uri="{FF2B5EF4-FFF2-40B4-BE49-F238E27FC236}">
                <a16:creationId xmlns:a16="http://schemas.microsoft.com/office/drawing/2014/main" id="{DA9ED93E-5C49-4D3B-B58F-8B934764A764}"/>
              </a:ext>
            </a:extLst>
          </p:cNvPr>
          <p:cNvSpPr txBox="1"/>
          <p:nvPr/>
        </p:nvSpPr>
        <p:spPr>
          <a:xfrm>
            <a:off x="4174734" y="1554838"/>
            <a:ext cx="3840480" cy="3231654"/>
          </a:xfrm>
          <a:prstGeom prst="rect">
            <a:avLst/>
          </a:prstGeom>
          <a:ln w="3175"/>
        </p:spPr>
        <p:style>
          <a:lnRef idx="2">
            <a:schemeClr val="accent5"/>
          </a:lnRef>
          <a:fillRef idx="1">
            <a:schemeClr val="lt1"/>
          </a:fillRef>
          <a:effectRef idx="0">
            <a:schemeClr val="accent5"/>
          </a:effectRef>
          <a:fontRef idx="minor">
            <a:schemeClr val="dk1"/>
          </a:fontRef>
        </p:style>
        <p:txBody>
          <a:bodyPr wrap="square" rtlCol="0">
            <a:spAutoFit/>
          </a:bodyPr>
          <a:lstStyle/>
          <a:p>
            <a:pPr marL="171450" indent="-171450">
              <a:buFont typeface="Arial" panose="020B0604020202020204" pitchFamily="34" charset="0"/>
              <a:buChar char="•"/>
            </a:pPr>
            <a:r>
              <a:rPr lang="en-US" sz="1200" dirty="0"/>
              <a:t>A bow shock star is a star that powers a large arc shaped nebula made of dust and gas.</a:t>
            </a:r>
          </a:p>
          <a:p>
            <a:pPr marL="171450" indent="-171450">
              <a:buFont typeface="Arial" panose="020B0604020202020204" pitchFamily="34" charset="0"/>
              <a:buChar char="•"/>
            </a:pPr>
            <a:r>
              <a:rPr lang="en-US" sz="1200" dirty="0"/>
              <a:t>The nebula is formed when the interstellar medium, the space between stars, hits the outflowing stellar wind, ejected stellar material, coming from the central star.</a:t>
            </a:r>
          </a:p>
          <a:p>
            <a:pPr marL="171450" indent="-171450">
              <a:buFont typeface="Arial" panose="020B0604020202020204" pitchFamily="34" charset="0"/>
              <a:buChar char="•"/>
            </a:pPr>
            <a:r>
              <a:rPr lang="en-US" sz="1200" dirty="0"/>
              <a:t>There are currently 709 known bow shock stars contained in the largest catalog to date.</a:t>
            </a:r>
          </a:p>
          <a:p>
            <a:pPr marL="171450" indent="-171450">
              <a:buFont typeface="Arial" panose="020B0604020202020204" pitchFamily="34" charset="0"/>
              <a:buChar char="•"/>
            </a:pPr>
            <a:r>
              <a:rPr lang="en-US" sz="1200" dirty="0"/>
              <a:t>Further analysis was conducted on many of the stars in the catalog to determine their properties and characteristics such as galactic locations and environments.</a:t>
            </a:r>
          </a:p>
          <a:p>
            <a:pPr marL="171450" indent="-171450">
              <a:buFont typeface="Arial" panose="020B0604020202020204" pitchFamily="34" charset="0"/>
              <a:buChar char="•"/>
            </a:pPr>
            <a:r>
              <a:rPr lang="en-US" sz="1200" dirty="0"/>
              <a:t>The Wyoming Infrared Observatory (WIRO) and the Apache Point Observatory (APO) in New Mexico have been used to collect data on some of the bow shock stars in the catalog.</a:t>
            </a:r>
          </a:p>
          <a:p>
            <a:pPr marL="171450" indent="-171450">
              <a:buFont typeface="Arial" panose="020B0604020202020204" pitchFamily="34" charset="0"/>
              <a:buChar char="•"/>
            </a:pPr>
            <a:r>
              <a:rPr lang="en-US" sz="1200" dirty="0"/>
              <a:t>The Milky Way Project has provided many of the new bow shock candidates for this research.</a:t>
            </a:r>
          </a:p>
        </p:txBody>
      </p:sp>
      <p:pic>
        <p:nvPicPr>
          <p:cNvPr id="20" name="Picture 19">
            <a:extLst>
              <a:ext uri="{FF2B5EF4-FFF2-40B4-BE49-F238E27FC236}">
                <a16:creationId xmlns:a16="http://schemas.microsoft.com/office/drawing/2014/main" id="{88F486D5-A397-470F-857A-9466B605F395}"/>
              </a:ext>
            </a:extLst>
          </p:cNvPr>
          <p:cNvPicPr>
            <a:picLocks noChangeAspect="1"/>
          </p:cNvPicPr>
          <p:nvPr/>
        </p:nvPicPr>
        <p:blipFill>
          <a:blip r:embed="rId4"/>
          <a:stretch>
            <a:fillRect/>
          </a:stretch>
        </p:blipFill>
        <p:spPr>
          <a:xfrm>
            <a:off x="613704" y="3721796"/>
            <a:ext cx="2926080" cy="2926080"/>
          </a:xfrm>
          <a:prstGeom prst="rect">
            <a:avLst/>
          </a:prstGeom>
        </p:spPr>
      </p:pic>
      <p:sp>
        <p:nvSpPr>
          <p:cNvPr id="25" name="TextBox 24">
            <a:extLst>
              <a:ext uri="{FF2B5EF4-FFF2-40B4-BE49-F238E27FC236}">
                <a16:creationId xmlns:a16="http://schemas.microsoft.com/office/drawing/2014/main" id="{46D3E143-EFBE-4320-8C1A-FD98AD1E58AF}"/>
              </a:ext>
            </a:extLst>
          </p:cNvPr>
          <p:cNvSpPr txBox="1"/>
          <p:nvPr/>
        </p:nvSpPr>
        <p:spPr>
          <a:xfrm>
            <a:off x="776741" y="6524766"/>
            <a:ext cx="2591798" cy="246221"/>
          </a:xfrm>
          <a:prstGeom prst="rect">
            <a:avLst/>
          </a:prstGeom>
          <a:noFill/>
        </p:spPr>
        <p:txBody>
          <a:bodyPr wrap="square" rtlCol="0">
            <a:spAutoFit/>
          </a:bodyPr>
          <a:lstStyle/>
          <a:p>
            <a:pPr algn="ctr"/>
            <a:r>
              <a:rPr lang="en-US" sz="1000" dirty="0"/>
              <a:t>Figure 1:  RGB image of a bow shock star. </a:t>
            </a:r>
          </a:p>
        </p:txBody>
      </p:sp>
      <p:sp>
        <p:nvSpPr>
          <p:cNvPr id="27" name="TextBox 26">
            <a:extLst>
              <a:ext uri="{FF2B5EF4-FFF2-40B4-BE49-F238E27FC236}">
                <a16:creationId xmlns:a16="http://schemas.microsoft.com/office/drawing/2014/main" id="{2E1EE8CE-926C-49E8-9314-FC9F1B8AABCD}"/>
              </a:ext>
            </a:extLst>
          </p:cNvPr>
          <p:cNvSpPr txBox="1"/>
          <p:nvPr/>
        </p:nvSpPr>
        <p:spPr>
          <a:xfrm>
            <a:off x="4174734" y="4910117"/>
            <a:ext cx="3840480"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Objectives</a:t>
            </a:r>
          </a:p>
        </p:txBody>
      </p:sp>
      <p:sp>
        <p:nvSpPr>
          <p:cNvPr id="29" name="TextBox 28">
            <a:extLst>
              <a:ext uri="{FF2B5EF4-FFF2-40B4-BE49-F238E27FC236}">
                <a16:creationId xmlns:a16="http://schemas.microsoft.com/office/drawing/2014/main" id="{A440F2B4-6974-49A1-9997-84D751453608}"/>
              </a:ext>
            </a:extLst>
          </p:cNvPr>
          <p:cNvSpPr txBox="1"/>
          <p:nvPr/>
        </p:nvSpPr>
        <p:spPr>
          <a:xfrm>
            <a:off x="4174734" y="5248671"/>
            <a:ext cx="3840480" cy="1569660"/>
          </a:xfrm>
          <a:prstGeom prst="rect">
            <a:avLst/>
          </a:prstGeom>
          <a:ln w="3175"/>
        </p:spPr>
        <p:style>
          <a:lnRef idx="2">
            <a:schemeClr val="accent5"/>
          </a:lnRef>
          <a:fillRef idx="1">
            <a:schemeClr val="lt1"/>
          </a:fillRef>
          <a:effectRef idx="0">
            <a:schemeClr val="accent5"/>
          </a:effectRef>
          <a:fontRef idx="minor">
            <a:schemeClr val="dk1"/>
          </a:fontRef>
        </p:style>
        <p:txBody>
          <a:bodyPr wrap="square" rtlCol="0">
            <a:spAutoFit/>
          </a:bodyPr>
          <a:lstStyle/>
          <a:p>
            <a:pPr marL="171450" indent="-171450">
              <a:buFont typeface="Arial" panose="020B0604020202020204" pitchFamily="34" charset="0"/>
              <a:buChar char="•"/>
            </a:pPr>
            <a:r>
              <a:rPr lang="en-US" sz="1200" dirty="0"/>
              <a:t>Collect at least one stellar spectrum for each of the 187 new bow shock stars.</a:t>
            </a:r>
          </a:p>
          <a:p>
            <a:pPr marL="171450" indent="-171450">
              <a:buFont typeface="Arial" panose="020B0604020202020204" pitchFamily="34" charset="0"/>
              <a:buChar char="•"/>
            </a:pPr>
            <a:r>
              <a:rPr lang="en-US" sz="1200" dirty="0"/>
              <a:t>Reduce each stellar spectrum to produce a finalized spectrum for analysis.</a:t>
            </a:r>
          </a:p>
          <a:p>
            <a:pPr marL="171450" indent="-171450">
              <a:buFont typeface="Arial" panose="020B0604020202020204" pitchFamily="34" charset="0"/>
              <a:buChar char="•"/>
            </a:pPr>
            <a:r>
              <a:rPr lang="en-US" sz="1200" dirty="0"/>
              <a:t>Catalog and classify each star based on their characteristics.</a:t>
            </a:r>
          </a:p>
          <a:p>
            <a:pPr marL="171450" indent="-171450">
              <a:buFont typeface="Arial" panose="020B0604020202020204" pitchFamily="34" charset="0"/>
              <a:buChar char="•"/>
            </a:pPr>
            <a:r>
              <a:rPr lang="en-US" sz="1200" dirty="0"/>
              <a:t>Study each star to learn more about the formation of bow shock stars and their characteristics.</a:t>
            </a:r>
          </a:p>
        </p:txBody>
      </p:sp>
      <p:sp>
        <p:nvSpPr>
          <p:cNvPr id="35" name="TextBox 34">
            <a:extLst>
              <a:ext uri="{FF2B5EF4-FFF2-40B4-BE49-F238E27FC236}">
                <a16:creationId xmlns:a16="http://schemas.microsoft.com/office/drawing/2014/main" id="{65B75DBA-9BF1-411C-92DA-6D4EA67DE1D1}"/>
              </a:ext>
            </a:extLst>
          </p:cNvPr>
          <p:cNvSpPr txBox="1"/>
          <p:nvPr/>
        </p:nvSpPr>
        <p:spPr>
          <a:xfrm>
            <a:off x="8197068" y="3797412"/>
            <a:ext cx="3840480"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Methods</a:t>
            </a:r>
          </a:p>
        </p:txBody>
      </p:sp>
      <p:sp>
        <p:nvSpPr>
          <p:cNvPr id="37" name="TextBox 36">
            <a:extLst>
              <a:ext uri="{FF2B5EF4-FFF2-40B4-BE49-F238E27FC236}">
                <a16:creationId xmlns:a16="http://schemas.microsoft.com/office/drawing/2014/main" id="{2CB8AEA0-5613-4258-BF5A-E0BCB7A563CA}"/>
              </a:ext>
            </a:extLst>
          </p:cNvPr>
          <p:cNvSpPr txBox="1"/>
          <p:nvPr/>
        </p:nvSpPr>
        <p:spPr>
          <a:xfrm>
            <a:off x="8197068" y="4140675"/>
            <a:ext cx="3840480" cy="2677656"/>
          </a:xfrm>
          <a:prstGeom prst="rect">
            <a:avLst/>
          </a:prstGeom>
          <a:ln w="3175"/>
        </p:spPr>
        <p:style>
          <a:lnRef idx="2">
            <a:schemeClr val="accent5"/>
          </a:lnRef>
          <a:fillRef idx="1">
            <a:schemeClr val="lt1"/>
          </a:fillRef>
          <a:effectRef idx="0">
            <a:schemeClr val="accent5"/>
          </a:effectRef>
          <a:fontRef idx="minor">
            <a:schemeClr val="dk1"/>
          </a:fontRef>
        </p:style>
        <p:txBody>
          <a:bodyPr wrap="square" rtlCol="0">
            <a:spAutoFit/>
          </a:bodyPr>
          <a:lstStyle/>
          <a:p>
            <a:pPr marL="171450" indent="-171450">
              <a:buFont typeface="Arial" panose="020B0604020202020204" pitchFamily="34" charset="0"/>
              <a:buChar char="•"/>
            </a:pPr>
            <a:r>
              <a:rPr lang="en-US" sz="1200" dirty="0"/>
              <a:t>Obtain galactic and equatorial coordinates, ultraviolet, blue, and visual photometric magnitudes, and parallax for each star.</a:t>
            </a:r>
          </a:p>
          <a:p>
            <a:pPr marL="171450" indent="-171450">
              <a:buFont typeface="Arial" panose="020B0604020202020204" pitchFamily="34" charset="0"/>
              <a:buChar char="•"/>
            </a:pPr>
            <a:r>
              <a:rPr lang="en-US" sz="1200" dirty="0"/>
              <a:t>Use the SIMBAD database, the GLIMPSE catalogs, the Gaia Archive, and the USNO catalog to obtain the data.</a:t>
            </a:r>
          </a:p>
          <a:p>
            <a:pPr marL="171450" indent="-171450">
              <a:buFont typeface="Arial" panose="020B0604020202020204" pitchFamily="34" charset="0"/>
              <a:buChar char="•"/>
            </a:pPr>
            <a:r>
              <a:rPr lang="en-US" sz="1200" dirty="0"/>
              <a:t>Create red, green, and blue (RGB) images of each star using data from the GLIMPSE catalogs. </a:t>
            </a:r>
          </a:p>
          <a:p>
            <a:pPr marL="171450" indent="-171450">
              <a:buFont typeface="Arial" panose="020B0604020202020204" pitchFamily="34" charset="0"/>
              <a:buChar char="•"/>
            </a:pPr>
            <a:r>
              <a:rPr lang="en-US" sz="1200" dirty="0"/>
              <a:t>Use DS9 image display to create the images.</a:t>
            </a:r>
          </a:p>
          <a:p>
            <a:pPr marL="171450" indent="-171450">
              <a:buFont typeface="Arial" panose="020B0604020202020204" pitchFamily="34" charset="0"/>
              <a:buChar char="•"/>
            </a:pPr>
            <a:r>
              <a:rPr lang="en-US" sz="1200" dirty="0"/>
              <a:t>Collect stellar spectra of the stars using spectrographs at WIRO and APO.</a:t>
            </a:r>
          </a:p>
          <a:p>
            <a:pPr marL="171450" indent="-171450">
              <a:buFont typeface="Arial" panose="020B0604020202020204" pitchFamily="34" charset="0"/>
              <a:buChar char="•"/>
            </a:pPr>
            <a:r>
              <a:rPr lang="en-US" sz="1200" dirty="0"/>
              <a:t>Use IRAF to reduce each raw spectrum to produce a finalized spectrum.</a:t>
            </a:r>
          </a:p>
          <a:p>
            <a:pPr marL="171450" indent="-171450">
              <a:buFont typeface="Arial" panose="020B0604020202020204" pitchFamily="34" charset="0"/>
              <a:buChar char="•"/>
            </a:pPr>
            <a:r>
              <a:rPr lang="en-US" sz="1200" dirty="0"/>
              <a:t>Use Python code to plot each spectrum and analyze the data.</a:t>
            </a:r>
          </a:p>
        </p:txBody>
      </p:sp>
      <p:pic>
        <p:nvPicPr>
          <p:cNvPr id="39" name="Picture 38">
            <a:extLst>
              <a:ext uri="{FF2B5EF4-FFF2-40B4-BE49-F238E27FC236}">
                <a16:creationId xmlns:a16="http://schemas.microsoft.com/office/drawing/2014/main" id="{6FB5035D-72D0-4FC0-B7DC-72361917ADBB}"/>
              </a:ext>
            </a:extLst>
          </p:cNvPr>
          <p:cNvPicPr>
            <a:picLocks noChangeAspect="1"/>
          </p:cNvPicPr>
          <p:nvPr/>
        </p:nvPicPr>
        <p:blipFill>
          <a:blip r:embed="rId5"/>
          <a:stretch>
            <a:fillRect/>
          </a:stretch>
        </p:blipFill>
        <p:spPr>
          <a:xfrm>
            <a:off x="8379947" y="1212329"/>
            <a:ext cx="3474720" cy="2316480"/>
          </a:xfrm>
          <a:prstGeom prst="rect">
            <a:avLst/>
          </a:prstGeom>
        </p:spPr>
      </p:pic>
      <p:sp>
        <p:nvSpPr>
          <p:cNvPr id="41" name="TextBox 40">
            <a:extLst>
              <a:ext uri="{FF2B5EF4-FFF2-40B4-BE49-F238E27FC236}">
                <a16:creationId xmlns:a16="http://schemas.microsoft.com/office/drawing/2014/main" id="{43895B69-2142-47D4-B13E-64218BC47C6C}"/>
              </a:ext>
            </a:extLst>
          </p:cNvPr>
          <p:cNvSpPr txBox="1"/>
          <p:nvPr/>
        </p:nvSpPr>
        <p:spPr>
          <a:xfrm>
            <a:off x="8656319" y="3540000"/>
            <a:ext cx="2921977" cy="246221"/>
          </a:xfrm>
          <a:prstGeom prst="rect">
            <a:avLst/>
          </a:prstGeom>
          <a:noFill/>
        </p:spPr>
        <p:txBody>
          <a:bodyPr wrap="square" rtlCol="0">
            <a:spAutoFit/>
          </a:bodyPr>
          <a:lstStyle/>
          <a:p>
            <a:pPr algn="ctr"/>
            <a:r>
              <a:rPr lang="en-US" sz="1000" dirty="0"/>
              <a:t>Figure 2:  Apache Point Observatory.</a:t>
            </a:r>
          </a:p>
        </p:txBody>
      </p:sp>
    </p:spTree>
    <p:extLst>
      <p:ext uri="{BB962C8B-B14F-4D97-AF65-F5344CB8AC3E}">
        <p14:creationId xmlns:p14="http://schemas.microsoft.com/office/powerpoint/2010/main" val="1463226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795856-D666-4259-A2A2-D92DF957A62B}"/>
              </a:ext>
            </a:extLst>
          </p:cNvPr>
          <p:cNvSpPr txBox="1"/>
          <p:nvPr/>
        </p:nvSpPr>
        <p:spPr>
          <a:xfrm>
            <a:off x="172915" y="2880956"/>
            <a:ext cx="3840480"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Results</a:t>
            </a:r>
          </a:p>
        </p:txBody>
      </p:sp>
      <p:sp>
        <p:nvSpPr>
          <p:cNvPr id="11" name="TextBox 10">
            <a:extLst>
              <a:ext uri="{FF2B5EF4-FFF2-40B4-BE49-F238E27FC236}">
                <a16:creationId xmlns:a16="http://schemas.microsoft.com/office/drawing/2014/main" id="{F36C13C6-C7AA-4B2D-9AEC-817DF774EB20}"/>
              </a:ext>
            </a:extLst>
          </p:cNvPr>
          <p:cNvSpPr txBox="1"/>
          <p:nvPr/>
        </p:nvSpPr>
        <p:spPr>
          <a:xfrm>
            <a:off x="8178599" y="2885628"/>
            <a:ext cx="3840480"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Future Work</a:t>
            </a:r>
          </a:p>
        </p:txBody>
      </p:sp>
      <p:sp>
        <p:nvSpPr>
          <p:cNvPr id="29" name="TextBox 28">
            <a:extLst>
              <a:ext uri="{FF2B5EF4-FFF2-40B4-BE49-F238E27FC236}">
                <a16:creationId xmlns:a16="http://schemas.microsoft.com/office/drawing/2014/main" id="{7AB31A5C-E741-4D1D-8010-B292470BA2E8}"/>
              </a:ext>
            </a:extLst>
          </p:cNvPr>
          <p:cNvSpPr txBox="1"/>
          <p:nvPr/>
        </p:nvSpPr>
        <p:spPr>
          <a:xfrm>
            <a:off x="172915" y="3224182"/>
            <a:ext cx="3840480" cy="3600986"/>
          </a:xfrm>
          <a:prstGeom prst="rect">
            <a:avLst/>
          </a:prstGeom>
          <a:ln w="3175"/>
        </p:spPr>
        <p:style>
          <a:lnRef idx="2">
            <a:schemeClr val="accent5"/>
          </a:lnRef>
          <a:fillRef idx="1">
            <a:schemeClr val="lt1"/>
          </a:fillRef>
          <a:effectRef idx="0">
            <a:schemeClr val="accent5"/>
          </a:effectRef>
          <a:fontRef idx="minor">
            <a:schemeClr val="dk1"/>
          </a:fontRef>
        </p:style>
        <p:txBody>
          <a:bodyPr wrap="square" rtlCol="0">
            <a:spAutoFit/>
          </a:bodyPr>
          <a:lstStyle/>
          <a:p>
            <a:pPr marL="171450" indent="-171450">
              <a:buFont typeface="Arial" panose="020B0604020202020204" pitchFamily="34" charset="0"/>
              <a:buChar char="•"/>
            </a:pPr>
            <a:r>
              <a:rPr lang="en-US" sz="1200" dirty="0"/>
              <a:t>We collected coordinate data, photometric magnitude data, and parallax data from multiple databases where possible. No data could be found for some stars.</a:t>
            </a:r>
          </a:p>
          <a:p>
            <a:pPr marL="171450" indent="-171450">
              <a:buFont typeface="Arial" panose="020B0604020202020204" pitchFamily="34" charset="0"/>
              <a:buChar char="•"/>
            </a:pPr>
            <a:r>
              <a:rPr lang="en-US" sz="1200" dirty="0"/>
              <a:t>I created 187 RGB images using ds9 for each of the new bow shock stars.</a:t>
            </a:r>
          </a:p>
          <a:p>
            <a:pPr marL="171450" indent="-171450">
              <a:buFont typeface="Arial" panose="020B0604020202020204" pitchFamily="34" charset="0"/>
              <a:buChar char="•"/>
            </a:pPr>
            <a:r>
              <a:rPr lang="en-US" sz="1200" dirty="0"/>
              <a:t>We obtained stellar spectra of 30 of these bow shock stars using WIRO and APO.</a:t>
            </a:r>
          </a:p>
          <a:p>
            <a:pPr marL="171450" indent="-171450">
              <a:buFont typeface="Arial" panose="020B0604020202020204" pitchFamily="34" charset="0"/>
              <a:buChar char="•"/>
            </a:pPr>
            <a:r>
              <a:rPr lang="en-US" sz="1200" dirty="0"/>
              <a:t>We reduced the raw stellar spectrum for each of the 30 stars using Image Reduction and Analysis Facility (IRAF) to create a finalized spectrum.</a:t>
            </a:r>
          </a:p>
          <a:p>
            <a:pPr marL="171450" indent="-171450">
              <a:buFont typeface="Arial" panose="020B0604020202020204" pitchFamily="34" charset="0"/>
              <a:buChar char="•"/>
            </a:pPr>
            <a:r>
              <a:rPr lang="en-US" sz="1200" dirty="0"/>
              <a:t>For stars observed at WIRO, the final spectra are all normalized.</a:t>
            </a:r>
          </a:p>
          <a:p>
            <a:pPr marL="171450" indent="-171450">
              <a:buFont typeface="Arial" panose="020B0604020202020204" pitchFamily="34" charset="0"/>
              <a:buChar char="•"/>
            </a:pPr>
            <a:r>
              <a:rPr lang="en-US" sz="1200" dirty="0"/>
              <a:t>For stars observed at APO, there are normalized and non-normalized final spectra.</a:t>
            </a:r>
          </a:p>
          <a:p>
            <a:pPr marL="171450" indent="-171450">
              <a:buFont typeface="Arial" panose="020B0604020202020204" pitchFamily="34" charset="0"/>
              <a:buChar char="•"/>
            </a:pPr>
            <a:r>
              <a:rPr lang="en-US" sz="1200" dirty="0"/>
              <a:t>I used Python code to create plots of each spectrum that allowed me to compare my reductions to previous reductions completed by other team members.</a:t>
            </a:r>
          </a:p>
          <a:p>
            <a:pPr marL="171450" indent="-171450">
              <a:buFont typeface="Arial" panose="020B0604020202020204" pitchFamily="34" charset="0"/>
              <a:buChar char="•"/>
            </a:pPr>
            <a:r>
              <a:rPr lang="en-US" sz="1200" dirty="0"/>
              <a:t>I also used Python code to begin some data analysis, but not much has been completed.</a:t>
            </a:r>
          </a:p>
        </p:txBody>
      </p:sp>
      <p:sp>
        <p:nvSpPr>
          <p:cNvPr id="31" name="TextBox 30">
            <a:extLst>
              <a:ext uri="{FF2B5EF4-FFF2-40B4-BE49-F238E27FC236}">
                <a16:creationId xmlns:a16="http://schemas.microsoft.com/office/drawing/2014/main" id="{C0461896-E1DA-48C2-825B-255E8A7D76EC}"/>
              </a:ext>
            </a:extLst>
          </p:cNvPr>
          <p:cNvSpPr txBox="1"/>
          <p:nvPr/>
        </p:nvSpPr>
        <p:spPr>
          <a:xfrm>
            <a:off x="8178599" y="3224182"/>
            <a:ext cx="3840480" cy="1384995"/>
          </a:xfrm>
          <a:prstGeom prst="rect">
            <a:avLst/>
          </a:prstGeom>
          <a:ln w="3175"/>
        </p:spPr>
        <p:style>
          <a:lnRef idx="2">
            <a:schemeClr val="accent5"/>
          </a:lnRef>
          <a:fillRef idx="1">
            <a:schemeClr val="lt1"/>
          </a:fillRef>
          <a:effectRef idx="0">
            <a:schemeClr val="accent5"/>
          </a:effectRef>
          <a:fontRef idx="minor">
            <a:schemeClr val="dk1"/>
          </a:fontRef>
        </p:style>
        <p:txBody>
          <a:bodyPr wrap="square" rtlCol="0">
            <a:spAutoFit/>
          </a:bodyPr>
          <a:lstStyle/>
          <a:p>
            <a:pPr marL="171450" indent="-171450">
              <a:buFont typeface="Arial" panose="020B0604020202020204" pitchFamily="34" charset="0"/>
              <a:buChar char="•"/>
            </a:pPr>
            <a:r>
              <a:rPr lang="en-US" sz="1200" dirty="0"/>
              <a:t>Continue cataloging and classifying the 187 stars to add to the existing catalog of 709.</a:t>
            </a:r>
          </a:p>
          <a:p>
            <a:pPr marL="171450" indent="-171450">
              <a:buFont typeface="Arial" panose="020B0604020202020204" pitchFamily="34" charset="0"/>
              <a:buChar char="•"/>
            </a:pPr>
            <a:r>
              <a:rPr lang="en-US" sz="1200" dirty="0"/>
              <a:t>Obtain a spectrum for each star </a:t>
            </a:r>
            <a:r>
              <a:rPr lang="en-US" sz="1200"/>
              <a:t>in the new </a:t>
            </a:r>
            <a:r>
              <a:rPr lang="en-US" sz="1200" dirty="0"/>
              <a:t>catalog to analyze and collect data from.</a:t>
            </a:r>
          </a:p>
          <a:p>
            <a:pPr marL="171450" indent="-171450">
              <a:buFont typeface="Arial" panose="020B0604020202020204" pitchFamily="34" charset="0"/>
              <a:buChar char="•"/>
            </a:pPr>
            <a:r>
              <a:rPr lang="en-US" sz="1200" dirty="0"/>
              <a:t>Learn more about bow shock star characteristics.</a:t>
            </a:r>
          </a:p>
          <a:p>
            <a:pPr marL="171450" indent="-171450">
              <a:buFont typeface="Arial" panose="020B0604020202020204" pitchFamily="34" charset="0"/>
              <a:buChar char="•"/>
            </a:pPr>
            <a:r>
              <a:rPr lang="en-US" sz="1200" dirty="0"/>
              <a:t>Have a finished and published research paper by the end of the spring semester in 2022.</a:t>
            </a:r>
            <a:endParaRPr lang="en-US" sz="1100" dirty="0"/>
          </a:p>
        </p:txBody>
      </p:sp>
      <p:sp>
        <p:nvSpPr>
          <p:cNvPr id="33" name="TextBox 32">
            <a:extLst>
              <a:ext uri="{FF2B5EF4-FFF2-40B4-BE49-F238E27FC236}">
                <a16:creationId xmlns:a16="http://schemas.microsoft.com/office/drawing/2014/main" id="{2FDE75D1-65E9-4BB0-B161-6D58FC1999B6}"/>
              </a:ext>
            </a:extLst>
          </p:cNvPr>
          <p:cNvSpPr txBox="1"/>
          <p:nvPr/>
        </p:nvSpPr>
        <p:spPr>
          <a:xfrm>
            <a:off x="8178599" y="4722720"/>
            <a:ext cx="3840480"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References</a:t>
            </a:r>
          </a:p>
        </p:txBody>
      </p:sp>
      <p:sp>
        <p:nvSpPr>
          <p:cNvPr id="35" name="TextBox 34">
            <a:extLst>
              <a:ext uri="{FF2B5EF4-FFF2-40B4-BE49-F238E27FC236}">
                <a16:creationId xmlns:a16="http://schemas.microsoft.com/office/drawing/2014/main" id="{D7F526F4-35AC-411B-A0B3-512E3622DE14}"/>
              </a:ext>
            </a:extLst>
          </p:cNvPr>
          <p:cNvSpPr txBox="1"/>
          <p:nvPr/>
        </p:nvSpPr>
        <p:spPr>
          <a:xfrm>
            <a:off x="8178599" y="5840283"/>
            <a:ext cx="3840480"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Acknowledgments</a:t>
            </a:r>
          </a:p>
        </p:txBody>
      </p:sp>
      <p:sp>
        <p:nvSpPr>
          <p:cNvPr id="37" name="TextBox 36">
            <a:extLst>
              <a:ext uri="{FF2B5EF4-FFF2-40B4-BE49-F238E27FC236}">
                <a16:creationId xmlns:a16="http://schemas.microsoft.com/office/drawing/2014/main" id="{80AA7A3D-AE98-4641-99FD-381470826620}"/>
              </a:ext>
            </a:extLst>
          </p:cNvPr>
          <p:cNvSpPr txBox="1"/>
          <p:nvPr/>
        </p:nvSpPr>
        <p:spPr>
          <a:xfrm>
            <a:off x="8178599" y="5061274"/>
            <a:ext cx="3840480" cy="646331"/>
          </a:xfrm>
          <a:prstGeom prst="rect">
            <a:avLst/>
          </a:prstGeom>
          <a:ln w="3175"/>
        </p:spPr>
        <p:style>
          <a:lnRef idx="2">
            <a:schemeClr val="accent5"/>
          </a:lnRef>
          <a:fillRef idx="1">
            <a:schemeClr val="lt1"/>
          </a:fillRef>
          <a:effectRef idx="0">
            <a:schemeClr val="accent5"/>
          </a:effectRef>
          <a:fontRef idx="minor">
            <a:schemeClr val="dk1"/>
          </a:fontRef>
        </p:style>
        <p:txBody>
          <a:bodyPr wrap="square" rtlCol="0">
            <a:spAutoFit/>
          </a:bodyPr>
          <a:lstStyle/>
          <a:p>
            <a:pPr marL="228600" indent="-228600">
              <a:buFont typeface="+mj-lt"/>
              <a:buAutoNum type="arabicPeriod"/>
            </a:pPr>
            <a:r>
              <a:rPr lang="en-US" sz="900" dirty="0"/>
              <a:t>Jayasinghe, T., Dixon, D., Povich, M. S., et al. 2019, MNRAS, 488, 1141, </a:t>
            </a:r>
            <a:r>
              <a:rPr lang="en-US" sz="900" dirty="0" err="1"/>
              <a:t>doi</a:t>
            </a:r>
            <a:r>
              <a:rPr lang="en-US" sz="900" dirty="0"/>
              <a:t>: 10.1093/</a:t>
            </a:r>
            <a:r>
              <a:rPr lang="en-US" sz="900" dirty="0" err="1"/>
              <a:t>mnras</a:t>
            </a:r>
            <a:r>
              <a:rPr lang="en-US" sz="900" dirty="0"/>
              <a:t>/stz1738</a:t>
            </a:r>
          </a:p>
          <a:p>
            <a:pPr marL="228600" indent="-228600">
              <a:buFont typeface="+mj-lt"/>
              <a:buAutoNum type="arabicPeriod"/>
            </a:pPr>
            <a:r>
              <a:rPr lang="en-US" sz="900" dirty="0" err="1"/>
              <a:t>Kobulnicky</a:t>
            </a:r>
            <a:r>
              <a:rPr lang="en-US" sz="900" dirty="0"/>
              <a:t>, H. A., Chick, W. T., </a:t>
            </a:r>
            <a:r>
              <a:rPr lang="en-US" sz="900" dirty="0" err="1"/>
              <a:t>Schurhammer</a:t>
            </a:r>
            <a:r>
              <a:rPr lang="en-US" sz="900" dirty="0"/>
              <a:t>, D. P., et al. 2016, </a:t>
            </a:r>
            <a:r>
              <a:rPr lang="en-US" sz="900" dirty="0" err="1"/>
              <a:t>ApJS</a:t>
            </a:r>
            <a:r>
              <a:rPr lang="en-US" sz="900" dirty="0"/>
              <a:t>, 227, 18, </a:t>
            </a:r>
            <a:r>
              <a:rPr lang="en-US" sz="900" dirty="0" err="1"/>
              <a:t>doi</a:t>
            </a:r>
            <a:r>
              <a:rPr lang="en-US" sz="900" dirty="0"/>
              <a:t>: 10.3847/0067-0049/227/2/18</a:t>
            </a:r>
          </a:p>
        </p:txBody>
      </p:sp>
      <p:sp>
        <p:nvSpPr>
          <p:cNvPr id="39" name="TextBox 38">
            <a:extLst>
              <a:ext uri="{FF2B5EF4-FFF2-40B4-BE49-F238E27FC236}">
                <a16:creationId xmlns:a16="http://schemas.microsoft.com/office/drawing/2014/main" id="{28C86823-46E7-432B-8C88-19491229D3F4}"/>
              </a:ext>
            </a:extLst>
          </p:cNvPr>
          <p:cNvSpPr txBox="1"/>
          <p:nvPr/>
        </p:nvSpPr>
        <p:spPr>
          <a:xfrm>
            <a:off x="8178599" y="6178837"/>
            <a:ext cx="3840480" cy="646331"/>
          </a:xfrm>
          <a:prstGeom prst="rect">
            <a:avLst/>
          </a:prstGeom>
          <a:ln w="3175"/>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900" dirty="0"/>
              <a:t>I would like to thank Chip </a:t>
            </a:r>
            <a:r>
              <a:rPr lang="en-US" sz="900" dirty="0" err="1"/>
              <a:t>Kobulnicky</a:t>
            </a:r>
            <a:r>
              <a:rPr lang="en-US" sz="900" dirty="0"/>
              <a:t> and Will Chick for their help with this research. I would also like to thank the Wyoming Research Scholars Program and the Wyoming NASA Space Grant Consortium for their funding and support of this research.</a:t>
            </a:r>
          </a:p>
        </p:txBody>
      </p:sp>
      <p:pic>
        <p:nvPicPr>
          <p:cNvPr id="46" name="Picture 45">
            <a:extLst>
              <a:ext uri="{FF2B5EF4-FFF2-40B4-BE49-F238E27FC236}">
                <a16:creationId xmlns:a16="http://schemas.microsoft.com/office/drawing/2014/main" id="{DE3C58AB-754E-4148-9AAD-777115F674AF}"/>
              </a:ext>
            </a:extLst>
          </p:cNvPr>
          <p:cNvPicPr>
            <a:picLocks noChangeAspect="1"/>
          </p:cNvPicPr>
          <p:nvPr/>
        </p:nvPicPr>
        <p:blipFill>
          <a:blip r:embed="rId2"/>
          <a:stretch>
            <a:fillRect/>
          </a:stretch>
        </p:blipFill>
        <p:spPr>
          <a:xfrm>
            <a:off x="363818" y="108989"/>
            <a:ext cx="3458675" cy="2595882"/>
          </a:xfrm>
          <a:prstGeom prst="rect">
            <a:avLst/>
          </a:prstGeom>
        </p:spPr>
      </p:pic>
      <p:pic>
        <p:nvPicPr>
          <p:cNvPr id="48" name="Picture 47">
            <a:extLst>
              <a:ext uri="{FF2B5EF4-FFF2-40B4-BE49-F238E27FC236}">
                <a16:creationId xmlns:a16="http://schemas.microsoft.com/office/drawing/2014/main" id="{D683973E-9856-4F09-A11F-008183123889}"/>
              </a:ext>
            </a:extLst>
          </p:cNvPr>
          <p:cNvPicPr>
            <a:picLocks noChangeAspect="1"/>
          </p:cNvPicPr>
          <p:nvPr/>
        </p:nvPicPr>
        <p:blipFill>
          <a:blip r:embed="rId3"/>
          <a:stretch>
            <a:fillRect/>
          </a:stretch>
        </p:blipFill>
        <p:spPr>
          <a:xfrm>
            <a:off x="3934556" y="325061"/>
            <a:ext cx="4322885" cy="2161443"/>
          </a:xfrm>
          <a:prstGeom prst="rect">
            <a:avLst/>
          </a:prstGeom>
        </p:spPr>
      </p:pic>
      <p:pic>
        <p:nvPicPr>
          <p:cNvPr id="50" name="Picture 49">
            <a:extLst>
              <a:ext uri="{FF2B5EF4-FFF2-40B4-BE49-F238E27FC236}">
                <a16:creationId xmlns:a16="http://schemas.microsoft.com/office/drawing/2014/main" id="{1DE05E34-D672-4014-8B1B-93A696DF3F03}"/>
              </a:ext>
            </a:extLst>
          </p:cNvPr>
          <p:cNvPicPr>
            <a:picLocks noChangeAspect="1"/>
          </p:cNvPicPr>
          <p:nvPr/>
        </p:nvPicPr>
        <p:blipFill>
          <a:blip r:embed="rId4"/>
          <a:stretch>
            <a:fillRect/>
          </a:stretch>
        </p:blipFill>
        <p:spPr>
          <a:xfrm>
            <a:off x="8369507" y="107840"/>
            <a:ext cx="3458675" cy="2595883"/>
          </a:xfrm>
          <a:prstGeom prst="rect">
            <a:avLst/>
          </a:prstGeom>
        </p:spPr>
      </p:pic>
      <p:sp>
        <p:nvSpPr>
          <p:cNvPr id="52" name="TextBox 51">
            <a:extLst>
              <a:ext uri="{FF2B5EF4-FFF2-40B4-BE49-F238E27FC236}">
                <a16:creationId xmlns:a16="http://schemas.microsoft.com/office/drawing/2014/main" id="{31FA2746-6FE8-49CA-AE12-DD0B5CE3883A}"/>
              </a:ext>
            </a:extLst>
          </p:cNvPr>
          <p:cNvSpPr txBox="1"/>
          <p:nvPr/>
        </p:nvSpPr>
        <p:spPr>
          <a:xfrm>
            <a:off x="363818" y="2632599"/>
            <a:ext cx="3458675" cy="246221"/>
          </a:xfrm>
          <a:prstGeom prst="rect">
            <a:avLst/>
          </a:prstGeom>
          <a:noFill/>
        </p:spPr>
        <p:txBody>
          <a:bodyPr wrap="square" rtlCol="0">
            <a:spAutoFit/>
          </a:bodyPr>
          <a:lstStyle/>
          <a:p>
            <a:pPr algn="ctr"/>
            <a:r>
              <a:rPr lang="en-US" sz="1000" dirty="0"/>
              <a:t>Figure 3:  A bow shock spectrum plotted using Python.</a:t>
            </a:r>
          </a:p>
        </p:txBody>
      </p:sp>
      <p:sp>
        <p:nvSpPr>
          <p:cNvPr id="54" name="TextBox 53">
            <a:extLst>
              <a:ext uri="{FF2B5EF4-FFF2-40B4-BE49-F238E27FC236}">
                <a16:creationId xmlns:a16="http://schemas.microsoft.com/office/drawing/2014/main" id="{F358AF6E-A8E3-4276-B58C-2C47BDDA9F52}"/>
              </a:ext>
            </a:extLst>
          </p:cNvPr>
          <p:cNvSpPr txBox="1"/>
          <p:nvPr/>
        </p:nvSpPr>
        <p:spPr>
          <a:xfrm>
            <a:off x="3934556" y="2632598"/>
            <a:ext cx="4322884" cy="246221"/>
          </a:xfrm>
          <a:prstGeom prst="rect">
            <a:avLst/>
          </a:prstGeom>
          <a:noFill/>
        </p:spPr>
        <p:txBody>
          <a:bodyPr wrap="square" rtlCol="0">
            <a:spAutoFit/>
          </a:bodyPr>
          <a:lstStyle/>
          <a:p>
            <a:pPr algn="ctr"/>
            <a:r>
              <a:rPr lang="en-US" sz="1000" dirty="0"/>
              <a:t>Figure 4:  Sodium doublet and H-Alpha lines of a bow shock spectrum.</a:t>
            </a:r>
          </a:p>
        </p:txBody>
      </p:sp>
      <p:sp>
        <p:nvSpPr>
          <p:cNvPr id="56" name="TextBox 55">
            <a:extLst>
              <a:ext uri="{FF2B5EF4-FFF2-40B4-BE49-F238E27FC236}">
                <a16:creationId xmlns:a16="http://schemas.microsoft.com/office/drawing/2014/main" id="{4DECC554-62AA-4F7E-91AF-329BF5BED1D8}"/>
              </a:ext>
            </a:extLst>
          </p:cNvPr>
          <p:cNvSpPr txBox="1"/>
          <p:nvPr/>
        </p:nvSpPr>
        <p:spPr>
          <a:xfrm>
            <a:off x="8369504" y="2632597"/>
            <a:ext cx="3458678" cy="246221"/>
          </a:xfrm>
          <a:prstGeom prst="rect">
            <a:avLst/>
          </a:prstGeom>
          <a:noFill/>
        </p:spPr>
        <p:txBody>
          <a:bodyPr wrap="square" rtlCol="0">
            <a:spAutoFit/>
          </a:bodyPr>
          <a:lstStyle/>
          <a:p>
            <a:pPr algn="ctr"/>
            <a:r>
              <a:rPr lang="en-US" sz="1000" dirty="0"/>
              <a:t>Figure 5:  A non-normalized bow shock spectrum.</a:t>
            </a:r>
          </a:p>
        </p:txBody>
      </p:sp>
      <p:sp>
        <p:nvSpPr>
          <p:cNvPr id="58" name="TextBox 57">
            <a:extLst>
              <a:ext uri="{FF2B5EF4-FFF2-40B4-BE49-F238E27FC236}">
                <a16:creationId xmlns:a16="http://schemas.microsoft.com/office/drawing/2014/main" id="{E9171EDE-92C0-4FE6-84C9-773D4F88D781}"/>
              </a:ext>
            </a:extLst>
          </p:cNvPr>
          <p:cNvSpPr txBox="1"/>
          <p:nvPr/>
        </p:nvSpPr>
        <p:spPr>
          <a:xfrm>
            <a:off x="4175756" y="2885628"/>
            <a:ext cx="3840480"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Discussion</a:t>
            </a:r>
          </a:p>
        </p:txBody>
      </p:sp>
      <p:sp>
        <p:nvSpPr>
          <p:cNvPr id="60" name="TextBox 59">
            <a:extLst>
              <a:ext uri="{FF2B5EF4-FFF2-40B4-BE49-F238E27FC236}">
                <a16:creationId xmlns:a16="http://schemas.microsoft.com/office/drawing/2014/main" id="{7FC17E89-77CC-42B3-8C01-AA048F50837F}"/>
              </a:ext>
            </a:extLst>
          </p:cNvPr>
          <p:cNvSpPr txBox="1"/>
          <p:nvPr/>
        </p:nvSpPr>
        <p:spPr>
          <a:xfrm>
            <a:off x="4175756" y="3219510"/>
            <a:ext cx="3840480" cy="3600986"/>
          </a:xfrm>
          <a:prstGeom prst="rect">
            <a:avLst/>
          </a:prstGeom>
          <a:ln w="3175"/>
        </p:spPr>
        <p:style>
          <a:lnRef idx="2">
            <a:schemeClr val="accent5"/>
          </a:lnRef>
          <a:fillRef idx="1">
            <a:schemeClr val="lt1"/>
          </a:fillRef>
          <a:effectRef idx="0">
            <a:schemeClr val="accent5"/>
          </a:effectRef>
          <a:fontRef idx="minor">
            <a:schemeClr val="dk1"/>
          </a:fontRef>
        </p:style>
        <p:txBody>
          <a:bodyPr wrap="square" rtlCol="0">
            <a:spAutoFit/>
          </a:bodyPr>
          <a:lstStyle/>
          <a:p>
            <a:pPr marL="171450" indent="-171450">
              <a:buFont typeface="Arial" panose="020B0604020202020204" pitchFamily="34" charset="0"/>
              <a:buChar char="•"/>
            </a:pPr>
            <a:r>
              <a:rPr lang="en-US" sz="1200" dirty="0"/>
              <a:t>The lack of data in on many of the stars in this new list suggests the databases have not been provided the necessary information thus suggesting that many of these stars have no previous identification or studies in the literature. </a:t>
            </a:r>
          </a:p>
          <a:p>
            <a:pPr marL="171450" indent="-171450">
              <a:buFont typeface="Arial" panose="020B0604020202020204" pitchFamily="34" charset="0"/>
              <a:buChar char="•"/>
            </a:pPr>
            <a:r>
              <a:rPr lang="en-US" sz="1200" dirty="0"/>
              <a:t>Initial findings show that most of the stars we observed are likely O and B type stars, with possibly one M-type supergiant.</a:t>
            </a:r>
          </a:p>
          <a:p>
            <a:pPr marL="171450" indent="-171450">
              <a:buFont typeface="Arial" panose="020B0604020202020204" pitchFamily="34" charset="0"/>
              <a:buChar char="•"/>
            </a:pPr>
            <a:r>
              <a:rPr lang="en-US" sz="1200" dirty="0"/>
              <a:t>I will need to fit standard stellar spectrum plots to each my plots to determine if my data matches the standards for each stellar classification.</a:t>
            </a:r>
          </a:p>
          <a:p>
            <a:pPr marL="171450" indent="-171450">
              <a:buFont typeface="Arial" panose="020B0604020202020204" pitchFamily="34" charset="0"/>
              <a:buChar char="•"/>
            </a:pPr>
            <a:r>
              <a:rPr lang="en-US" sz="1200" dirty="0"/>
              <a:t>More analysis is also needed to determine other characteristics such as velocities, magnitudes, and compositions for each star. </a:t>
            </a:r>
          </a:p>
          <a:p>
            <a:pPr marL="171450" indent="-171450">
              <a:buFont typeface="Arial" panose="020B0604020202020204" pitchFamily="34" charset="0"/>
              <a:buChar char="•"/>
            </a:pPr>
            <a:r>
              <a:rPr lang="en-US" sz="1200" dirty="0"/>
              <a:t>These initial results will allow us to build this new catalog that will be added to the existing catalog and expand current knowledge of bow shock stars.</a:t>
            </a:r>
          </a:p>
          <a:p>
            <a:pPr marL="171450" indent="-171450">
              <a:buFont typeface="Arial" panose="020B0604020202020204" pitchFamily="34" charset="0"/>
              <a:buChar char="•"/>
            </a:pPr>
            <a:r>
              <a:rPr lang="en-US" sz="1200" dirty="0"/>
              <a:t>This research will lead to more discoveries about bow shock stars and their characteristics and features.</a:t>
            </a:r>
          </a:p>
        </p:txBody>
      </p:sp>
    </p:spTree>
    <p:extLst>
      <p:ext uri="{BB962C8B-B14F-4D97-AF65-F5344CB8AC3E}">
        <p14:creationId xmlns:p14="http://schemas.microsoft.com/office/powerpoint/2010/main" val="525315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2514</TotalTime>
  <Words>992</Words>
  <Application>Microsoft Office PowerPoint</Application>
  <PresentationFormat>Widescreen</PresentationFormat>
  <Paragraphs>57</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MJ Lindman</dc:creator>
  <cp:lastModifiedBy>MJ Lindman</cp:lastModifiedBy>
  <cp:revision>2</cp:revision>
  <dcterms:created xsi:type="dcterms:W3CDTF">2020-11-05T19:44:05Z</dcterms:created>
  <dcterms:modified xsi:type="dcterms:W3CDTF">2020-11-11T05:58:11Z</dcterms:modified>
</cp:coreProperties>
</file>