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4FAE9-1CC3-CE0A-68B5-C1878461E8E0}" v="86" dt="2020-11-09T16:46:23.660"/>
    <p1510:client id="{03E4C585-04D1-D693-CDA0-69360AAA86C5}" v="1444" dt="2020-11-10T20:10:21.345"/>
    <p1510:client id="{8060291A-07B4-452D-A011-645DA61763CD}" v="597" dt="2020-11-02T23:59:51.190"/>
    <p1510:client id="{DC0E7C2B-739C-D011-B83B-67FF889046E2}" v="4700" dt="2020-11-12T21:06:50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Bradley Schneider" userId="S::jschne29@uwyo.edu::b15ff289-cbd6-4d00-9536-cbde158089d5" providerId="AD" clId="Web-{03E4C585-04D1-D693-CDA0-69360AAA86C5}"/>
    <pc:docChg chg="modSld addMainMaster delMainMaster">
      <pc:chgData name="Jacob Bradley Schneider" userId="S::jschne29@uwyo.edu::b15ff289-cbd6-4d00-9536-cbde158089d5" providerId="AD" clId="Web-{03E4C585-04D1-D693-CDA0-69360AAA86C5}" dt="2020-11-10T20:10:21.345" v="1433" actId="14100"/>
      <pc:docMkLst>
        <pc:docMk/>
      </pc:docMkLst>
      <pc:sldChg chg="modSp mod modClrScheme chgLayout">
        <pc:chgData name="Jacob Bradley Schneider" userId="S::jschne29@uwyo.edu::b15ff289-cbd6-4d00-9536-cbde158089d5" providerId="AD" clId="Web-{03E4C585-04D1-D693-CDA0-69360AAA86C5}" dt="2020-11-10T19:58:25.989" v="1338"/>
        <pc:sldMkLst>
          <pc:docMk/>
          <pc:sldMk cId="109857222" sldId="256"/>
        </pc:sldMkLst>
        <pc:spChg chg="mod ord">
          <ac:chgData name="Jacob Bradley Schneider" userId="S::jschne29@uwyo.edu::b15ff289-cbd6-4d00-9536-cbde158089d5" providerId="AD" clId="Web-{03E4C585-04D1-D693-CDA0-69360AAA86C5}" dt="2020-11-10T19:58:25.989" v="1338"/>
          <ac:spMkLst>
            <pc:docMk/>
            <pc:sldMk cId="109857222" sldId="256"/>
            <ac:spMk id="2" creationId="{00000000-0000-0000-0000-000000000000}"/>
          </ac:spMkLst>
        </pc:spChg>
      </pc:sldChg>
      <pc:sldChg chg="addSp modSp mod setBg modClrScheme chgLayout">
        <pc:chgData name="Jacob Bradley Schneider" userId="S::jschne29@uwyo.edu::b15ff289-cbd6-4d00-9536-cbde158089d5" providerId="AD" clId="Web-{03E4C585-04D1-D693-CDA0-69360AAA86C5}" dt="2020-11-10T20:10:21.345" v="1433" actId="14100"/>
        <pc:sldMkLst>
          <pc:docMk/>
          <pc:sldMk cId="1634480356" sldId="257"/>
        </pc:sldMkLst>
        <pc:spChg chg="mod">
          <ac:chgData name="Jacob Bradley Schneider" userId="S::jschne29@uwyo.edu::b15ff289-cbd6-4d00-9536-cbde158089d5" providerId="AD" clId="Web-{03E4C585-04D1-D693-CDA0-69360AAA86C5}" dt="2020-11-10T19:57:20.130" v="1334" actId="20577"/>
          <ac:spMkLst>
            <pc:docMk/>
            <pc:sldMk cId="1634480356" sldId="257"/>
            <ac:spMk id="2" creationId="{D579F427-ECF7-4300-B0BC-719985D76835}"/>
          </ac:spMkLst>
        </pc:spChg>
        <pc:spChg chg="mod">
          <ac:chgData name="Jacob Bradley Schneider" userId="S::jschne29@uwyo.edu::b15ff289-cbd6-4d00-9536-cbde158089d5" providerId="AD" clId="Web-{03E4C585-04D1-D693-CDA0-69360AAA86C5}" dt="2020-11-10T20:09:50.142" v="1426" actId="1076"/>
          <ac:spMkLst>
            <pc:docMk/>
            <pc:sldMk cId="1634480356" sldId="257"/>
            <ac:spMk id="3" creationId="{14FC8F72-8B39-4C50-87B9-516486BAAFB4}"/>
          </ac:spMkLst>
        </pc:spChg>
        <pc:spChg chg="mod">
          <ac:chgData name="Jacob Bradley Schneider" userId="S::jschne29@uwyo.edu::b15ff289-cbd6-4d00-9536-cbde158089d5" providerId="AD" clId="Web-{03E4C585-04D1-D693-CDA0-69360AAA86C5}" dt="2020-11-10T20:08:45.017" v="1408" actId="1076"/>
          <ac:spMkLst>
            <pc:docMk/>
            <pc:sldMk cId="1634480356" sldId="257"/>
            <ac:spMk id="4" creationId="{278D1287-B8BD-4093-B709-D8A12B858FDB}"/>
          </ac:spMkLst>
        </pc:spChg>
        <pc:spChg chg="add mod">
          <ac:chgData name="Jacob Bradley Schneider" userId="S::jschne29@uwyo.edu::b15ff289-cbd6-4d00-9536-cbde158089d5" providerId="AD" clId="Web-{03E4C585-04D1-D693-CDA0-69360AAA86C5}" dt="2020-11-10T20:09:31.767" v="1424" actId="1076"/>
          <ac:spMkLst>
            <pc:docMk/>
            <pc:sldMk cId="1634480356" sldId="257"/>
            <ac:spMk id="6" creationId="{BBD23B5F-3A65-479C-AE06-AAEE1D9D7FAE}"/>
          </ac:spMkLst>
        </pc:spChg>
        <pc:spChg chg="add mod">
          <ac:chgData name="Jacob Bradley Schneider" userId="S::jschne29@uwyo.edu::b15ff289-cbd6-4d00-9536-cbde158089d5" providerId="AD" clId="Web-{03E4C585-04D1-D693-CDA0-69360AAA86C5}" dt="2020-11-10T20:08:31.908" v="1406" actId="14100"/>
          <ac:spMkLst>
            <pc:docMk/>
            <pc:sldMk cId="1634480356" sldId="257"/>
            <ac:spMk id="7" creationId="{7A6CA3D9-AC4B-412F-9ED9-1524F640B590}"/>
          </ac:spMkLst>
        </pc:spChg>
        <pc:spChg chg="add mod">
          <ac:chgData name="Jacob Bradley Schneider" userId="S::jschne29@uwyo.edu::b15ff289-cbd6-4d00-9536-cbde158089d5" providerId="AD" clId="Web-{03E4C585-04D1-D693-CDA0-69360AAA86C5}" dt="2020-11-10T20:10:08.517" v="1429" actId="20577"/>
          <ac:spMkLst>
            <pc:docMk/>
            <pc:sldMk cId="1634480356" sldId="257"/>
            <ac:spMk id="8" creationId="{DC25CE8E-400D-4A62-B652-EB0573F8D4A2}"/>
          </ac:spMkLst>
        </pc:spChg>
        <pc:spChg chg="add mod">
          <ac:chgData name="Jacob Bradley Schneider" userId="S::jschne29@uwyo.edu::b15ff289-cbd6-4d00-9536-cbde158089d5" providerId="AD" clId="Web-{03E4C585-04D1-D693-CDA0-69360AAA86C5}" dt="2020-11-10T20:10:21.345" v="1433" actId="14100"/>
          <ac:spMkLst>
            <pc:docMk/>
            <pc:sldMk cId="1634480356" sldId="257"/>
            <ac:spMk id="9" creationId="{B21EAAFF-309D-4161-859C-279746C8866C}"/>
          </ac:spMkLst>
        </pc:spChg>
        <pc:picChg chg="add mod">
          <ac:chgData name="Jacob Bradley Schneider" userId="S::jschne29@uwyo.edu::b15ff289-cbd6-4d00-9536-cbde158089d5" providerId="AD" clId="Web-{03E4C585-04D1-D693-CDA0-69360AAA86C5}" dt="2020-11-10T19:57:40.333" v="1337" actId="1076"/>
          <ac:picMkLst>
            <pc:docMk/>
            <pc:sldMk cId="1634480356" sldId="257"/>
            <ac:picMk id="5" creationId="{258F1BFA-20CE-4832-A51D-18AC3F720D68}"/>
          </ac:picMkLst>
        </pc:picChg>
      </pc:sldChg>
      <pc:sldMasterChg chg="del delSldLayout">
        <pc:chgData name="Jacob Bradley Schneider" userId="S::jschne29@uwyo.edu::b15ff289-cbd6-4d00-9536-cbde158089d5" providerId="AD" clId="Web-{03E4C585-04D1-D693-CDA0-69360AAA86C5}" dt="2020-11-10T19:58:25.989" v="1338"/>
        <pc:sldMasterMkLst>
          <pc:docMk/>
          <pc:sldMasterMk cId="2460954070" sldId="2147483660"/>
        </pc:sldMasterMkLst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Jacob Bradley Schneider" userId="S::jschne29@uwyo.edu::b15ff289-cbd6-4d00-9536-cbde158089d5" providerId="AD" clId="Web-{03E4C585-04D1-D693-CDA0-69360AAA86C5}" dt="2020-11-10T19:58:25.989" v="1338"/>
        <pc:sldMasterMkLst>
          <pc:docMk/>
          <pc:sldMasterMk cId="1199012728" sldId="2147483672"/>
        </pc:sldMasterMkLst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944836730" sldId="2147483673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1482253013" sldId="2147483674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3577816610" sldId="2147483675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1776218167" sldId="2147483676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3251279291" sldId="2147483677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1866978464" sldId="2147483678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2189292593" sldId="2147483679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2834404419" sldId="2147483680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383819529" sldId="2147483681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2283201102" sldId="2147483682"/>
          </pc:sldLayoutMkLst>
        </pc:sldLayoutChg>
        <pc:sldLayoutChg chg="add mod replId">
          <pc:chgData name="Jacob Bradley Schneider" userId="S::jschne29@uwyo.edu::b15ff289-cbd6-4d00-9536-cbde158089d5" providerId="AD" clId="Web-{03E4C585-04D1-D693-CDA0-69360AAA86C5}" dt="2020-11-10T19:58:25.989" v="1338"/>
          <pc:sldLayoutMkLst>
            <pc:docMk/>
            <pc:sldMasterMk cId="1199012728" sldId="2147483672"/>
            <pc:sldLayoutMk cId="3015993047" sldId="2147483683"/>
          </pc:sldLayoutMkLst>
        </pc:sldLayoutChg>
      </pc:sldMasterChg>
    </pc:docChg>
  </pc:docChgLst>
  <pc:docChgLst>
    <pc:chgData name="Jacob Bradley Schneider" userId="S::jschne29@uwyo.edu::b15ff289-cbd6-4d00-9536-cbde158089d5" providerId="AD" clId="Web-{0254FAE9-1CC3-CE0A-68B5-C1878461E8E0}"/>
    <pc:docChg chg="modSld">
      <pc:chgData name="Jacob Bradley Schneider" userId="S::jschne29@uwyo.edu::b15ff289-cbd6-4d00-9536-cbde158089d5" providerId="AD" clId="Web-{0254FAE9-1CC3-CE0A-68B5-C1878461E8E0}" dt="2020-11-09T16:46:23.660" v="85" actId="20577"/>
      <pc:docMkLst>
        <pc:docMk/>
      </pc:docMkLst>
      <pc:sldChg chg="modSp">
        <pc:chgData name="Jacob Bradley Schneider" userId="S::jschne29@uwyo.edu::b15ff289-cbd6-4d00-9536-cbde158089d5" providerId="AD" clId="Web-{0254FAE9-1CC3-CE0A-68B5-C1878461E8E0}" dt="2020-11-09T16:46:20.550" v="84" actId="20577"/>
        <pc:sldMkLst>
          <pc:docMk/>
          <pc:sldMk cId="1634480356" sldId="257"/>
        </pc:sldMkLst>
        <pc:spChg chg="mod">
          <ac:chgData name="Jacob Bradley Schneider" userId="S::jschne29@uwyo.edu::b15ff289-cbd6-4d00-9536-cbde158089d5" providerId="AD" clId="Web-{0254FAE9-1CC3-CE0A-68B5-C1878461E8E0}" dt="2020-11-09T16:46:20.550" v="84" actId="20577"/>
          <ac:spMkLst>
            <pc:docMk/>
            <pc:sldMk cId="1634480356" sldId="257"/>
            <ac:spMk id="2" creationId="{D579F427-ECF7-4300-B0BC-719985D76835}"/>
          </ac:spMkLst>
        </pc:spChg>
        <pc:spChg chg="mod">
          <ac:chgData name="Jacob Bradley Schneider" userId="S::jschne29@uwyo.edu::b15ff289-cbd6-4d00-9536-cbde158089d5" providerId="AD" clId="Web-{0254FAE9-1CC3-CE0A-68B5-C1878461E8E0}" dt="2020-11-09T16:41:26.402" v="1" actId="1076"/>
          <ac:spMkLst>
            <pc:docMk/>
            <pc:sldMk cId="1634480356" sldId="257"/>
            <ac:spMk id="3" creationId="{14FC8F72-8B39-4C50-87B9-516486BAAFB4}"/>
          </ac:spMkLst>
        </pc:spChg>
        <pc:spChg chg="mod">
          <ac:chgData name="Jacob Bradley Schneider" userId="S::jschne29@uwyo.edu::b15ff289-cbd6-4d00-9536-cbde158089d5" providerId="AD" clId="Web-{0254FAE9-1CC3-CE0A-68B5-C1878461E8E0}" dt="2020-11-09T16:41:23.527" v="0" actId="1076"/>
          <ac:spMkLst>
            <pc:docMk/>
            <pc:sldMk cId="1634480356" sldId="257"/>
            <ac:spMk id="4" creationId="{278D1287-B8BD-4093-B709-D8A12B858FDB}"/>
          </ac:spMkLst>
        </pc:spChg>
      </pc:sldChg>
    </pc:docChg>
  </pc:docChgLst>
  <pc:docChgLst>
    <pc:chgData name="Jacob Bradley Schneider" userId="S::jschne29@uwyo.edu::b15ff289-cbd6-4d00-9536-cbde158089d5" providerId="AD" clId="Web-{8060291A-07B4-452D-A011-645DA61763CD}"/>
    <pc:docChg chg="addSld modSld">
      <pc:chgData name="Jacob Bradley Schneider" userId="S::jschne29@uwyo.edu::b15ff289-cbd6-4d00-9536-cbde158089d5" providerId="AD" clId="Web-{8060291A-07B4-452D-A011-645DA61763CD}" dt="2020-11-02T23:59:51.190" v="592" actId="20577"/>
      <pc:docMkLst>
        <pc:docMk/>
      </pc:docMkLst>
      <pc:sldChg chg="delSp modSp">
        <pc:chgData name="Jacob Bradley Schneider" userId="S::jschne29@uwyo.edu::b15ff289-cbd6-4d00-9536-cbde158089d5" providerId="AD" clId="Web-{8060291A-07B4-452D-A011-645DA61763CD}" dt="2020-11-02T23:49:41.638" v="5"/>
        <pc:sldMkLst>
          <pc:docMk/>
          <pc:sldMk cId="109857222" sldId="256"/>
        </pc:sldMkLst>
        <pc:spChg chg="mod">
          <ac:chgData name="Jacob Bradley Schneider" userId="S::jschne29@uwyo.edu::b15ff289-cbd6-4d00-9536-cbde158089d5" providerId="AD" clId="Web-{8060291A-07B4-452D-A011-645DA61763CD}" dt="2020-11-02T23:49:37.529" v="2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acob Bradley Schneider" userId="S::jschne29@uwyo.edu::b15ff289-cbd6-4d00-9536-cbde158089d5" providerId="AD" clId="Web-{8060291A-07B4-452D-A011-645DA61763CD}" dt="2020-11-02T23:49:41.638" v="5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 new">
        <pc:chgData name="Jacob Bradley Schneider" userId="S::jschne29@uwyo.edu::b15ff289-cbd6-4d00-9536-cbde158089d5" providerId="AD" clId="Web-{8060291A-07B4-452D-A011-645DA61763CD}" dt="2020-11-02T23:59:51.190" v="591" actId="20577"/>
        <pc:sldMkLst>
          <pc:docMk/>
          <pc:sldMk cId="1634480356" sldId="257"/>
        </pc:sldMkLst>
        <pc:spChg chg="add mod">
          <ac:chgData name="Jacob Bradley Schneider" userId="S::jschne29@uwyo.edu::b15ff289-cbd6-4d00-9536-cbde158089d5" providerId="AD" clId="Web-{8060291A-07B4-452D-A011-645DA61763CD}" dt="2020-11-02T23:54:19.578" v="240" actId="20577"/>
          <ac:spMkLst>
            <pc:docMk/>
            <pc:sldMk cId="1634480356" sldId="257"/>
            <ac:spMk id="2" creationId="{D579F427-ECF7-4300-B0BC-719985D76835}"/>
          </ac:spMkLst>
        </pc:spChg>
        <pc:spChg chg="add mod">
          <ac:chgData name="Jacob Bradley Schneider" userId="S::jschne29@uwyo.edu::b15ff289-cbd6-4d00-9536-cbde158089d5" providerId="AD" clId="Web-{8060291A-07B4-452D-A011-645DA61763CD}" dt="2020-11-02T23:55:32.422" v="312" actId="14100"/>
          <ac:spMkLst>
            <pc:docMk/>
            <pc:sldMk cId="1634480356" sldId="257"/>
            <ac:spMk id="3" creationId="{14FC8F72-8B39-4C50-87B9-516486BAAFB4}"/>
          </ac:spMkLst>
        </pc:spChg>
        <pc:spChg chg="add mod">
          <ac:chgData name="Jacob Bradley Schneider" userId="S::jschne29@uwyo.edu::b15ff289-cbd6-4d00-9536-cbde158089d5" providerId="AD" clId="Web-{8060291A-07B4-452D-A011-645DA61763CD}" dt="2020-11-02T23:59:51.190" v="591" actId="20577"/>
          <ac:spMkLst>
            <pc:docMk/>
            <pc:sldMk cId="1634480356" sldId="257"/>
            <ac:spMk id="4" creationId="{278D1287-B8BD-4093-B709-D8A12B858FDB}"/>
          </ac:spMkLst>
        </pc:spChg>
      </pc:sldChg>
    </pc:docChg>
  </pc:docChgLst>
  <pc:docChgLst>
    <pc:chgData name="Jacob Bradley Schneider" userId="S::jschne29@uwyo.edu::b15ff289-cbd6-4d00-9536-cbde158089d5" providerId="AD" clId="Web-{DC0E7C2B-739C-D011-B83B-67FF889046E2}"/>
    <pc:docChg chg="delSld modSld">
      <pc:chgData name="Jacob Bradley Schneider" userId="S::jschne29@uwyo.edu::b15ff289-cbd6-4d00-9536-cbde158089d5" providerId="AD" clId="Web-{DC0E7C2B-739C-D011-B83B-67FF889046E2}" dt="2020-11-12T21:06:50.425" v="4681" actId="20577"/>
      <pc:docMkLst>
        <pc:docMk/>
      </pc:docMkLst>
      <pc:sldChg chg="del">
        <pc:chgData name="Jacob Bradley Schneider" userId="S::jschne29@uwyo.edu::b15ff289-cbd6-4d00-9536-cbde158089d5" providerId="AD" clId="Web-{DC0E7C2B-739C-D011-B83B-67FF889046E2}" dt="2020-11-12T00:05:34.568" v="2842"/>
        <pc:sldMkLst>
          <pc:docMk/>
          <pc:sldMk cId="109857222" sldId="256"/>
        </pc:sldMkLst>
      </pc:sldChg>
      <pc:sldChg chg="addSp delSp modSp">
        <pc:chgData name="Jacob Bradley Schneider" userId="S::jschne29@uwyo.edu::b15ff289-cbd6-4d00-9536-cbde158089d5" providerId="AD" clId="Web-{DC0E7C2B-739C-D011-B83B-67FF889046E2}" dt="2020-11-12T21:04:45.331" v="4679" actId="20577"/>
        <pc:sldMkLst>
          <pc:docMk/>
          <pc:sldMk cId="1634480356" sldId="257"/>
        </pc:sldMkLst>
        <pc:spChg chg="mod">
          <ac:chgData name="Jacob Bradley Schneider" userId="S::jschne29@uwyo.edu::b15ff289-cbd6-4d00-9536-cbde158089d5" providerId="AD" clId="Web-{DC0E7C2B-739C-D011-B83B-67FF889046E2}" dt="2020-11-12T00:46:28.320" v="3364" actId="20577"/>
          <ac:spMkLst>
            <pc:docMk/>
            <pc:sldMk cId="1634480356" sldId="257"/>
            <ac:spMk id="2" creationId="{D579F427-ECF7-4300-B0BC-719985D76835}"/>
          </ac:spMkLst>
        </pc:spChg>
        <pc:spChg chg="mod">
          <ac:chgData name="Jacob Bradley Schneider" userId="S::jschne29@uwyo.edu::b15ff289-cbd6-4d00-9536-cbde158089d5" providerId="AD" clId="Web-{DC0E7C2B-739C-D011-B83B-67FF889046E2}" dt="2020-11-12T00:51:54.301" v="3406" actId="20577"/>
          <ac:spMkLst>
            <pc:docMk/>
            <pc:sldMk cId="1634480356" sldId="257"/>
            <ac:spMk id="3" creationId="{14FC8F72-8B39-4C50-87B9-516486BAAFB4}"/>
          </ac:spMkLst>
        </pc:spChg>
        <pc:spChg chg="mod">
          <ac:chgData name="Jacob Bradley Schneider" userId="S::jschne29@uwyo.edu::b15ff289-cbd6-4d00-9536-cbde158089d5" providerId="AD" clId="Web-{DC0E7C2B-739C-D011-B83B-67FF889046E2}" dt="2020-11-12T04:03:53.486" v="3595" actId="20577"/>
          <ac:spMkLst>
            <pc:docMk/>
            <pc:sldMk cId="1634480356" sldId="257"/>
            <ac:spMk id="4" creationId="{278D1287-B8BD-4093-B709-D8A12B858FDB}"/>
          </ac:spMkLst>
        </pc:spChg>
        <pc:spChg chg="mod">
          <ac:chgData name="Jacob Bradley Schneider" userId="S::jschne29@uwyo.edu::b15ff289-cbd6-4d00-9536-cbde158089d5" providerId="AD" clId="Web-{DC0E7C2B-739C-D011-B83B-67FF889046E2}" dt="2020-11-12T00:46:58.882" v="3367" actId="1076"/>
          <ac:spMkLst>
            <pc:docMk/>
            <pc:sldMk cId="1634480356" sldId="257"/>
            <ac:spMk id="6" creationId="{BBD23B5F-3A65-479C-AE06-AAEE1D9D7FAE}"/>
          </ac:spMkLst>
        </pc:spChg>
        <pc:spChg chg="mod">
          <ac:chgData name="Jacob Bradley Schneider" userId="S::jschne29@uwyo.edu::b15ff289-cbd6-4d00-9536-cbde158089d5" providerId="AD" clId="Web-{DC0E7C2B-739C-D011-B83B-67FF889046E2}" dt="2020-11-12T04:03:27.752" v="3590" actId="20577"/>
          <ac:spMkLst>
            <pc:docMk/>
            <pc:sldMk cId="1634480356" sldId="257"/>
            <ac:spMk id="7" creationId="{7A6CA3D9-AC4B-412F-9ED9-1524F640B590}"/>
          </ac:spMkLst>
        </pc:spChg>
        <pc:spChg chg="mod">
          <ac:chgData name="Jacob Bradley Schneider" userId="S::jschne29@uwyo.edu::b15ff289-cbd6-4d00-9536-cbde158089d5" providerId="AD" clId="Web-{DC0E7C2B-739C-D011-B83B-67FF889046E2}" dt="2020-11-12T00:47:25.117" v="3371" actId="1076"/>
          <ac:spMkLst>
            <pc:docMk/>
            <pc:sldMk cId="1634480356" sldId="257"/>
            <ac:spMk id="8" creationId="{DC25CE8E-400D-4A62-B652-EB0573F8D4A2}"/>
          </ac:spMkLst>
        </pc:spChg>
        <pc:spChg chg="del mod">
          <ac:chgData name="Jacob Bradley Schneider" userId="S::jschne29@uwyo.edu::b15ff289-cbd6-4d00-9536-cbde158089d5" providerId="AD" clId="Web-{DC0E7C2B-739C-D011-B83B-67FF889046E2}" dt="2020-11-11T22:58:02.718" v="108"/>
          <ac:spMkLst>
            <pc:docMk/>
            <pc:sldMk cId="1634480356" sldId="257"/>
            <ac:spMk id="9" creationId="{B21EAAFF-309D-4161-859C-279746C8866C}"/>
          </ac:spMkLst>
        </pc:spChg>
        <pc:spChg chg="add mod">
          <ac:chgData name="Jacob Bradley Schneider" userId="S::jschne29@uwyo.edu::b15ff289-cbd6-4d00-9536-cbde158089d5" providerId="AD" clId="Web-{DC0E7C2B-739C-D011-B83B-67FF889046E2}" dt="2020-11-12T00:58:39.265" v="3584" actId="14100"/>
          <ac:spMkLst>
            <pc:docMk/>
            <pc:sldMk cId="1634480356" sldId="257"/>
            <ac:spMk id="14" creationId="{52B1ACCA-97B7-46DD-B015-CE84B34A043D}"/>
          </ac:spMkLst>
        </pc:spChg>
        <pc:spChg chg="add mod">
          <ac:chgData name="Jacob Bradley Schneider" userId="S::jschne29@uwyo.edu::b15ff289-cbd6-4d00-9536-cbde158089d5" providerId="AD" clId="Web-{DC0E7C2B-739C-D011-B83B-67FF889046E2}" dt="2020-11-12T00:58:52.655" v="3587" actId="14100"/>
          <ac:spMkLst>
            <pc:docMk/>
            <pc:sldMk cId="1634480356" sldId="257"/>
            <ac:spMk id="15" creationId="{3AC5A19B-8A7E-4292-95BB-382EFE02E0A0}"/>
          </ac:spMkLst>
        </pc:spChg>
        <pc:spChg chg="add mod">
          <ac:chgData name="Jacob Bradley Schneider" userId="S::jschne29@uwyo.edu::b15ff289-cbd6-4d00-9536-cbde158089d5" providerId="AD" clId="Web-{DC0E7C2B-739C-D011-B83B-67FF889046E2}" dt="2020-11-12T04:04:34.407" v="3598" actId="20577"/>
          <ac:spMkLst>
            <pc:docMk/>
            <pc:sldMk cId="1634480356" sldId="257"/>
            <ac:spMk id="16" creationId="{DDD72966-2C61-4A3E-816B-356E29E91E76}"/>
          </ac:spMkLst>
        </pc:spChg>
        <pc:spChg chg="add mod">
          <ac:chgData name="Jacob Bradley Schneider" userId="S::jschne29@uwyo.edu::b15ff289-cbd6-4d00-9536-cbde158089d5" providerId="AD" clId="Web-{DC0E7C2B-739C-D011-B83B-67FF889046E2}" dt="2020-11-12T20:24:47.474" v="3615" actId="1076"/>
          <ac:spMkLst>
            <pc:docMk/>
            <pc:sldMk cId="1634480356" sldId="257"/>
            <ac:spMk id="20" creationId="{6AD9AE92-8DEC-431C-9A23-DF7D31D71F36}"/>
          </ac:spMkLst>
        </pc:spChg>
        <pc:spChg chg="add mod">
          <ac:chgData name="Jacob Bradley Schneider" userId="S::jschne29@uwyo.edu::b15ff289-cbd6-4d00-9536-cbde158089d5" providerId="AD" clId="Web-{DC0E7C2B-739C-D011-B83B-67FF889046E2}" dt="2020-11-12T21:04:45.331" v="4679" actId="20577"/>
          <ac:spMkLst>
            <pc:docMk/>
            <pc:sldMk cId="1634480356" sldId="257"/>
            <ac:spMk id="21" creationId="{EEEB58EB-5CD1-4D70-9582-E6C4E3742B6F}"/>
          </ac:spMkLst>
        </pc:spChg>
        <pc:spChg chg="add mod">
          <ac:chgData name="Jacob Bradley Schneider" userId="S::jschne29@uwyo.edu::b15ff289-cbd6-4d00-9536-cbde158089d5" providerId="AD" clId="Web-{DC0E7C2B-739C-D011-B83B-67FF889046E2}" dt="2020-11-12T00:42:20.714" v="3356" actId="20577"/>
          <ac:spMkLst>
            <pc:docMk/>
            <pc:sldMk cId="1634480356" sldId="257"/>
            <ac:spMk id="22" creationId="{1EB430AF-A0BE-4F84-A284-F103CAFD5F15}"/>
          </ac:spMkLst>
        </pc:spChg>
        <pc:spChg chg="add mod">
          <ac:chgData name="Jacob Bradley Schneider" userId="S::jschne29@uwyo.edu::b15ff289-cbd6-4d00-9536-cbde158089d5" providerId="AD" clId="Web-{DC0E7C2B-739C-D011-B83B-67FF889046E2}" dt="2020-11-12T00:57:36.156" v="3577" actId="20577"/>
          <ac:spMkLst>
            <pc:docMk/>
            <pc:sldMk cId="1634480356" sldId="257"/>
            <ac:spMk id="23" creationId="{324033BE-F21E-448D-A21E-7B1B59A9A67A}"/>
          </ac:spMkLst>
        </pc:spChg>
        <pc:picChg chg="add del mod">
          <ac:chgData name="Jacob Bradley Schneider" userId="S::jschne29@uwyo.edu::b15ff289-cbd6-4d00-9536-cbde158089d5" providerId="AD" clId="Web-{DC0E7C2B-739C-D011-B83B-67FF889046E2}" dt="2020-11-11T22:38:24.824" v="33" actId="1076"/>
          <ac:picMkLst>
            <pc:docMk/>
            <pc:sldMk cId="1634480356" sldId="257"/>
            <ac:picMk id="10" creationId="{7B0E6AC4-2C57-46C2-8DF5-1CB1D554A4F7}"/>
          </ac:picMkLst>
        </pc:picChg>
        <pc:picChg chg="add del mod modCrop">
          <ac:chgData name="Jacob Bradley Schneider" userId="S::jschne29@uwyo.edu::b15ff289-cbd6-4d00-9536-cbde158089d5" providerId="AD" clId="Web-{DC0E7C2B-739C-D011-B83B-67FF889046E2}" dt="2020-11-11T22:38:17.231" v="30"/>
          <ac:picMkLst>
            <pc:docMk/>
            <pc:sldMk cId="1634480356" sldId="257"/>
            <ac:picMk id="11" creationId="{F586A557-CAF5-4260-A69C-5874B0673B71}"/>
          </ac:picMkLst>
        </pc:picChg>
        <pc:picChg chg="add mod">
          <ac:chgData name="Jacob Bradley Schneider" userId="S::jschne29@uwyo.edu::b15ff289-cbd6-4d00-9536-cbde158089d5" providerId="AD" clId="Web-{DC0E7C2B-739C-D011-B83B-67FF889046E2}" dt="2020-11-12T00:58:24.718" v="3582" actId="1076"/>
          <ac:picMkLst>
            <pc:docMk/>
            <pc:sldMk cId="1634480356" sldId="257"/>
            <ac:picMk id="12" creationId="{C5989141-BE11-4756-B88A-ADC36EB3D3BE}"/>
          </ac:picMkLst>
        </pc:picChg>
        <pc:picChg chg="add mod">
          <ac:chgData name="Jacob Bradley Schneider" userId="S::jschne29@uwyo.edu::b15ff289-cbd6-4d00-9536-cbde158089d5" providerId="AD" clId="Web-{DC0E7C2B-739C-D011-B83B-67FF889046E2}" dt="2020-11-12T00:58:44.327" v="3585" actId="14100"/>
          <ac:picMkLst>
            <pc:docMk/>
            <pc:sldMk cId="1634480356" sldId="257"/>
            <ac:picMk id="13" creationId="{6BDD5D6E-DD9E-40EF-808C-165B3D362E2A}"/>
          </ac:picMkLst>
        </pc:picChg>
        <pc:picChg chg="add del mod">
          <ac:chgData name="Jacob Bradley Schneider" userId="S::jschne29@uwyo.edu::b15ff289-cbd6-4d00-9536-cbde158089d5" providerId="AD" clId="Web-{DC0E7C2B-739C-D011-B83B-67FF889046E2}" dt="2020-11-11T23:34:54.104" v="1742"/>
          <ac:picMkLst>
            <pc:docMk/>
            <pc:sldMk cId="1634480356" sldId="257"/>
            <ac:picMk id="17" creationId="{9C64E2CC-6570-4306-A775-36BE8405A68D}"/>
          </ac:picMkLst>
        </pc:picChg>
        <pc:picChg chg="add del mod">
          <ac:chgData name="Jacob Bradley Schneider" userId="S::jschne29@uwyo.edu::b15ff289-cbd6-4d00-9536-cbde158089d5" providerId="AD" clId="Web-{DC0E7C2B-739C-D011-B83B-67FF889046E2}" dt="2020-11-11T23:36:21.885" v="1756"/>
          <ac:picMkLst>
            <pc:docMk/>
            <pc:sldMk cId="1634480356" sldId="257"/>
            <ac:picMk id="18" creationId="{E039B9BC-3F1F-45AB-9666-25E90A4C2B5A}"/>
          </ac:picMkLst>
        </pc:picChg>
        <pc:picChg chg="add mod modCrop">
          <ac:chgData name="Jacob Bradley Schneider" userId="S::jschne29@uwyo.edu::b15ff289-cbd6-4d00-9536-cbde158089d5" providerId="AD" clId="Web-{DC0E7C2B-739C-D011-B83B-67FF889046E2}" dt="2020-11-12T20:24:37.380" v="3613"/>
          <ac:picMkLst>
            <pc:docMk/>
            <pc:sldMk cId="1634480356" sldId="257"/>
            <ac:picMk id="19" creationId="{1DFA6D4C-C070-4533-9404-AABFA5D86F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9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1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1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7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9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0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schne29@uwyo.ed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79F427-ECF7-4300-B0BC-719985D76835}"/>
              </a:ext>
            </a:extLst>
          </p:cNvPr>
          <p:cNvSpPr txBox="1"/>
          <p:nvPr/>
        </p:nvSpPr>
        <p:spPr>
          <a:xfrm>
            <a:off x="3045" y="17958"/>
            <a:ext cx="1219551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00" dirty="0">
                <a:cs typeface="Calibri"/>
              </a:rPr>
              <a:t>Benefits Of Using Nano-particle Additives In Water Based Drilling Fluids </a:t>
            </a:r>
            <a:endParaRPr 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C8F72-8B39-4C50-87B9-516486BAAFB4}"/>
              </a:ext>
            </a:extLst>
          </p:cNvPr>
          <p:cNvSpPr txBox="1"/>
          <p:nvPr/>
        </p:nvSpPr>
        <p:spPr>
          <a:xfrm>
            <a:off x="462826" y="2389064"/>
            <a:ext cx="352697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Background Information</a:t>
            </a:r>
            <a:endParaRPr lang="en-US" sz="20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D1287-B8BD-4093-B709-D8A12B858FDB}"/>
              </a:ext>
            </a:extLst>
          </p:cNvPr>
          <p:cNvSpPr txBox="1"/>
          <p:nvPr/>
        </p:nvSpPr>
        <p:spPr>
          <a:xfrm>
            <a:off x="4336" y="2636585"/>
            <a:ext cx="408609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There are three main types of drilling fluid that are used in the drilling industry: water-based muds (WBs), oil-based muds (OBs), and gaseous drilling fluid</a:t>
            </a:r>
            <a:endParaRPr lang="en-US" sz="14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WBs are the most common type of mud that is </a:t>
            </a:r>
            <a:r>
              <a:rPr lang="en-US" sz="1400">
                <a:cs typeface="Calibri"/>
              </a:rPr>
              <a:t>used, but when drilling in shale formations, OBs </a:t>
            </a:r>
            <a:r>
              <a:rPr lang="en-US" sz="1400" dirty="0">
                <a:cs typeface="Calibri"/>
              </a:rPr>
              <a:t>are almost always used because of the properties of the fluid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OBs create a myriad of environmental problems, with the main problems including highly contaminated drilled cuttings, exceedingly toxic produced fluid, and oil leak off into various formations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Using nanoparticles as an additive in WBs can cause the rheologic properties of the WBs to mimic and improve upon the properties that make OBs useful in sensitive shales</a:t>
            </a:r>
          </a:p>
          <a:p>
            <a:pPr algn="l"/>
            <a:endParaRPr lang="en-US" sz="1400" dirty="0">
              <a:cs typeface="Calibri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258F1BFA-20CE-4832-A51D-18AC3F720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" y="-2458"/>
            <a:ext cx="1219201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D23B5F-3A65-479C-AE06-AAEE1D9D7FAE}"/>
              </a:ext>
            </a:extLst>
          </p:cNvPr>
          <p:cNvSpPr txBox="1"/>
          <p:nvPr/>
        </p:nvSpPr>
        <p:spPr>
          <a:xfrm>
            <a:off x="1218519" y="62463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CA3D9-AC4B-412F-9ED9-1524F640B590}"/>
              </a:ext>
            </a:extLst>
          </p:cNvPr>
          <p:cNvSpPr txBox="1"/>
          <p:nvPr/>
        </p:nvSpPr>
        <p:spPr>
          <a:xfrm>
            <a:off x="5869" y="877226"/>
            <a:ext cx="399681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Calibri"/>
              </a:rPr>
              <a:t>In recent years, one of the largest challenges that </a:t>
            </a:r>
            <a:r>
              <a:rPr lang="en-US" sz="1400" dirty="0">
                <a:cs typeface="Calibri"/>
              </a:rPr>
              <a:t>the petroleum industry has faced has been how to make the industry more environmentally 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cs typeface="Calibri"/>
              </a:rPr>
              <a:t>As regulations continue to become stricter, it has </a:t>
            </a:r>
            <a:r>
              <a:rPr lang="en-US" sz="1400" dirty="0">
                <a:cs typeface="Calibri"/>
              </a:rPr>
              <a:t>become vital for companies to look at high tech solutions to replace outdated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5CE8E-400D-4A62-B652-EB0573F8D4A2}"/>
              </a:ext>
            </a:extLst>
          </p:cNvPr>
          <p:cNvSpPr txBox="1"/>
          <p:nvPr/>
        </p:nvSpPr>
        <p:spPr>
          <a:xfrm>
            <a:off x="8640505" y="62689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Current Research</a:t>
            </a:r>
            <a:endParaRPr lang="en-US" sz="2000" dirty="0">
              <a:cs typeface="Calibri"/>
            </a:endParaRPr>
          </a:p>
        </p:txBody>
      </p:sp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7B0E6AC4-2C57-46C2-8DF5-1CB1D554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956" y="3060"/>
            <a:ext cx="1319319" cy="995051"/>
          </a:xfrm>
          <a:prstGeom prst="rect">
            <a:avLst/>
          </a:prstGeom>
        </p:spPr>
      </p:pic>
      <p:pic>
        <p:nvPicPr>
          <p:cNvPr id="12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C5989141-BE11-4756-B88A-ADC36EB3D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152" y="720439"/>
            <a:ext cx="3399521" cy="2563796"/>
          </a:xfrm>
          <a:prstGeom prst="rect">
            <a:avLst/>
          </a:prstGeom>
        </p:spPr>
      </p:pic>
      <p:pic>
        <p:nvPicPr>
          <p:cNvPr id="13" name="Picture 13" descr="A room filled with luggage&#10;&#10;Description automatically generated">
            <a:extLst>
              <a:ext uri="{FF2B5EF4-FFF2-40B4-BE49-F238E27FC236}">
                <a16:creationId xmlns:a16="http://schemas.microsoft.com/office/drawing/2014/main" id="{6BDD5D6E-DD9E-40EF-808C-165B3D362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714" y="3841287"/>
            <a:ext cx="3310529" cy="25070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B1ACCA-97B7-46DD-B015-CE84B34A043D}"/>
              </a:ext>
            </a:extLst>
          </p:cNvPr>
          <p:cNvSpPr txBox="1"/>
          <p:nvPr/>
        </p:nvSpPr>
        <p:spPr>
          <a:xfrm>
            <a:off x="3895656" y="3278269"/>
            <a:ext cx="34829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The picture above shows the main control panel for the online drilling simulator, this is where most of the functions are carried out during a simulation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C5A19B-8A7E-4292-95BB-382EFE02E0A0}"/>
              </a:ext>
            </a:extLst>
          </p:cNvPr>
          <p:cNvSpPr txBox="1"/>
          <p:nvPr/>
        </p:nvSpPr>
        <p:spPr>
          <a:xfrm>
            <a:off x="3899480" y="6341217"/>
            <a:ext cx="34829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Shown above is the DrillSim 6000 located in the Engineering Education and Research Building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72966-2C61-4A3E-816B-356E29E91E76}"/>
              </a:ext>
            </a:extLst>
          </p:cNvPr>
          <p:cNvSpPr txBox="1"/>
          <p:nvPr/>
        </p:nvSpPr>
        <p:spPr>
          <a:xfrm>
            <a:off x="7257217" y="910924"/>
            <a:ext cx="5012512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The overall goal of my research is to find one or more nanoparticle additive(s) to be used with a mixture of other additives to replicate the properties of OBs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My current phase of research involves going through an assortment of simulations in both drilling simulators to understand completely how they work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cs typeface="Calibri"/>
              </a:rPr>
              <a:t>While doing this, I have been conducting literature review to </a:t>
            </a:r>
            <a:r>
              <a:rPr lang="en-US" sz="1400" dirty="0">
                <a:cs typeface="Calibri"/>
              </a:rPr>
              <a:t>find what other nanoparticles have been used and where these researchers have found success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I am using the following excel table with various drilling fluids to assess what additives give what kind of effect to each fluid </a:t>
            </a:r>
          </a:p>
        </p:txBody>
      </p:sp>
      <p:pic>
        <p:nvPicPr>
          <p:cNvPr id="19" name="Picture 19" descr="Table&#10;&#10;Description automatically generated">
            <a:extLst>
              <a:ext uri="{FF2B5EF4-FFF2-40B4-BE49-F238E27FC236}">
                <a16:creationId xmlns:a16="http://schemas.microsoft.com/office/drawing/2014/main" id="{1DFA6D4C-C070-4533-9404-AABFA5D86F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87" r="-158" b="38725"/>
          <a:stretch/>
        </p:blipFill>
        <p:spPr>
          <a:xfrm>
            <a:off x="7299626" y="3277332"/>
            <a:ext cx="4897810" cy="6970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D9AE92-8DEC-431C-9A23-DF7D31D71F36}"/>
              </a:ext>
            </a:extLst>
          </p:cNvPr>
          <p:cNvSpPr txBox="1"/>
          <p:nvPr/>
        </p:nvSpPr>
        <p:spPr>
          <a:xfrm>
            <a:off x="8640427" y="3929375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cs typeface="Calibri"/>
              </a:rPr>
              <a:t>Future Research</a:t>
            </a:r>
            <a:endParaRPr lang="en-US" dirty="0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EB58EB-5CD1-4D70-9582-E6C4E3742B6F}"/>
              </a:ext>
            </a:extLst>
          </p:cNvPr>
          <p:cNvSpPr txBox="1"/>
          <p:nvPr/>
        </p:nvSpPr>
        <p:spPr>
          <a:xfrm>
            <a:off x="7253740" y="4177928"/>
            <a:ext cx="4940206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Using the data that I collect from the excel table I will then replicate the composition of the best fluids and test the properties of these fluids in the drilling fluid lab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Once my own set of data is gathered for these solutions, I will plug this data into the drilling simulator and run each fluid through various simulations in the DrillSim 6000 and 5000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cs typeface="Calibri"/>
              </a:rPr>
              <a:t>By doing this, I should be able to determine a few different nano-particle additives that can each be used in different well control situations and in different geologic environments</a:t>
            </a:r>
          </a:p>
          <a:p>
            <a:pPr marL="285750" indent="-285750">
              <a:buFont typeface="Arial"/>
              <a:buChar char="•"/>
            </a:pPr>
            <a:r>
              <a:rPr lang="en-US" sz="1400">
                <a:cs typeface="Calibri"/>
              </a:rPr>
              <a:t>My research goal is to build of research already done on nanoparticle addatives in drilling fluids and to provide more data so that OBs can eventually be phased out of use  </a:t>
            </a:r>
            <a:endParaRPr lang="en-US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430AF-A0BE-4F84-A284-F103CAFD5F15}"/>
              </a:ext>
            </a:extLst>
          </p:cNvPr>
          <p:cNvSpPr txBox="1"/>
          <p:nvPr/>
        </p:nvSpPr>
        <p:spPr>
          <a:xfrm>
            <a:off x="1220313" y="419378"/>
            <a:ext cx="969575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cs typeface="Calibri"/>
              </a:rPr>
              <a:t>Jacob Schneider – </a:t>
            </a:r>
            <a:r>
              <a:rPr lang="en-US" sz="1100" dirty="0">
                <a:cs typeface="Calibri"/>
                <a:hlinkClick r:id="rId6"/>
              </a:rPr>
              <a:t>jschne29@uwyo.edu</a:t>
            </a:r>
            <a:r>
              <a:rPr lang="en-US" sz="1100" dirty="0">
                <a:cs typeface="Calibri"/>
              </a:rPr>
              <a:t>, University Of Wyoming School Of Engineering And Applied Sciences, Department Of Petroleum Engineering </a:t>
            </a:r>
            <a:endParaRPr lang="en-US" sz="1200" dirty="0"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033BE-F21E-448D-A21E-7B1B59A9A67A}"/>
              </a:ext>
            </a:extLst>
          </p:cNvPr>
          <p:cNvSpPr txBox="1"/>
          <p:nvPr/>
        </p:nvSpPr>
        <p:spPr>
          <a:xfrm>
            <a:off x="78355" y="6274472"/>
            <a:ext cx="38834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cs typeface="Calibri"/>
              </a:rPr>
              <a:t>References:</a:t>
            </a:r>
            <a:r>
              <a:rPr lang="en-US" sz="1200" dirty="0">
                <a:cs typeface="Calibri"/>
              </a:rPr>
              <a:t> Tawfik </a:t>
            </a:r>
            <a:r>
              <a:rPr lang="en-US" sz="1200" dirty="0" err="1">
                <a:cs typeface="Calibri"/>
              </a:rPr>
              <a:t>Elshehabi</a:t>
            </a:r>
            <a:r>
              <a:rPr lang="en-US" sz="1200" dirty="0">
                <a:cs typeface="Calibri"/>
              </a:rPr>
              <a:t>, Jose </a:t>
            </a:r>
            <a:r>
              <a:rPr lang="en-US" sz="1200" dirty="0" err="1">
                <a:cs typeface="Calibri"/>
              </a:rPr>
              <a:t>Aramendiz</a:t>
            </a:r>
            <a:r>
              <a:rPr lang="en-US" sz="1200" dirty="0">
                <a:cs typeface="Calibri"/>
              </a:rPr>
              <a:t>, Abdulmohsin </a:t>
            </a:r>
            <a:r>
              <a:rPr lang="en-US" sz="1200" dirty="0" err="1">
                <a:cs typeface="Calibri"/>
              </a:rPr>
              <a:t>Imqam</a:t>
            </a:r>
            <a:r>
              <a:rPr lang="en-US" sz="1200" dirty="0">
                <a:cs typeface="Calibri"/>
              </a:rPr>
              <a:t>, </a:t>
            </a:r>
            <a:r>
              <a:rPr lang="en-US" sz="1200" dirty="0" err="1">
                <a:cs typeface="Calibri"/>
              </a:rPr>
              <a:t>Mortatha</a:t>
            </a:r>
            <a:r>
              <a:rPr lang="en-US" sz="1200" dirty="0">
                <a:cs typeface="Calibri"/>
              </a:rPr>
              <a:t> Al-</a:t>
            </a:r>
            <a:r>
              <a:rPr lang="en-US" sz="1200" dirty="0" err="1">
                <a:cs typeface="Calibri"/>
              </a:rPr>
              <a:t>Yasiri</a:t>
            </a:r>
            <a:r>
              <a:rPr lang="en-US" sz="1200" dirty="0">
                <a:cs typeface="Calibri"/>
              </a:rPr>
              <a:t>, Afrah </a:t>
            </a:r>
            <a:r>
              <a:rPr lang="en-US" sz="1200" dirty="0" err="1">
                <a:cs typeface="Calibri"/>
              </a:rPr>
              <a:t>Awad</a:t>
            </a:r>
            <a:r>
              <a:rPr lang="en-US" sz="1200" dirty="0">
                <a:cs typeface="Calibri"/>
              </a:rPr>
              <a:t>, Shahid Pervaiz, Dongsheng Wen</a:t>
            </a:r>
          </a:p>
        </p:txBody>
      </p:sp>
    </p:spTree>
    <p:extLst>
      <p:ext uri="{BB962C8B-B14F-4D97-AF65-F5344CB8AC3E}">
        <p14:creationId xmlns:p14="http://schemas.microsoft.com/office/powerpoint/2010/main" val="163448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1006</cp:revision>
  <dcterms:created xsi:type="dcterms:W3CDTF">2020-11-02T23:49:09Z</dcterms:created>
  <dcterms:modified xsi:type="dcterms:W3CDTF">2020-11-12T21:06:50Z</dcterms:modified>
</cp:coreProperties>
</file>